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1"/>
  </p:sldMasterIdLst>
  <p:notesMasterIdLst>
    <p:notesMasterId r:id="rId34"/>
  </p:notesMasterIdLst>
  <p:sldIdLst>
    <p:sldId id="257" r:id="rId2"/>
    <p:sldId id="258" r:id="rId3"/>
    <p:sldId id="316" r:id="rId4"/>
    <p:sldId id="314" r:id="rId5"/>
    <p:sldId id="262" r:id="rId6"/>
    <p:sldId id="261" r:id="rId7"/>
    <p:sldId id="264" r:id="rId8"/>
    <p:sldId id="266" r:id="rId9"/>
    <p:sldId id="267" r:id="rId10"/>
    <p:sldId id="268" r:id="rId11"/>
    <p:sldId id="277" r:id="rId12"/>
    <p:sldId id="279" r:id="rId13"/>
    <p:sldId id="280" r:id="rId14"/>
    <p:sldId id="282" r:id="rId15"/>
    <p:sldId id="285" r:id="rId16"/>
    <p:sldId id="286" r:id="rId17"/>
    <p:sldId id="287" r:id="rId18"/>
    <p:sldId id="298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43" autoAdjust="0"/>
  </p:normalViewPr>
  <p:slideViewPr>
    <p:cSldViewPr>
      <p:cViewPr varScale="1">
        <p:scale>
          <a:sx n="95" d="100"/>
          <a:sy n="95" d="100"/>
        </p:scale>
        <p:origin x="19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80C911-8928-4714-B166-E824E4D5E1B2}" type="doc">
      <dgm:prSet loTypeId="urn:microsoft.com/office/officeart/2005/8/layout/bProcess3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01CF413-0F1D-4BAE-980A-9C8CFDACF2F4}">
      <dgm:prSet custT="1"/>
      <dgm:spPr/>
      <dgm:t>
        <a:bodyPr/>
        <a:lstStyle/>
        <a:p>
          <a:pPr rtl="0"/>
          <a:r>
            <a:rPr lang="en-US" sz="2000" smtClean="0"/>
            <a:t>IDEA GENERATION</a:t>
          </a:r>
          <a:endParaRPr lang="en-US" sz="2000"/>
        </a:p>
      </dgm:t>
    </dgm:pt>
    <dgm:pt modelId="{59713520-6440-4070-B43F-CD2C9B97DAE8}" type="parTrans" cxnId="{09BDC29A-2366-4118-B8AD-A47F8F157C3E}">
      <dgm:prSet/>
      <dgm:spPr/>
      <dgm:t>
        <a:bodyPr/>
        <a:lstStyle/>
        <a:p>
          <a:endParaRPr lang="en-US" sz="2400"/>
        </a:p>
      </dgm:t>
    </dgm:pt>
    <dgm:pt modelId="{D5CC9E6A-D811-4E08-B909-52BB7A1F6FC4}" type="sibTrans" cxnId="{09BDC29A-2366-4118-B8AD-A47F8F157C3E}">
      <dgm:prSet custT="1"/>
      <dgm:spPr/>
      <dgm:t>
        <a:bodyPr/>
        <a:lstStyle/>
        <a:p>
          <a:endParaRPr lang="en-US" sz="700"/>
        </a:p>
      </dgm:t>
    </dgm:pt>
    <dgm:pt modelId="{BA30BBB9-35A5-406D-97EC-FA97B9B4D123}">
      <dgm:prSet custT="1"/>
      <dgm:spPr/>
      <dgm:t>
        <a:bodyPr/>
        <a:lstStyle/>
        <a:p>
          <a:pPr rtl="0"/>
          <a:r>
            <a:rPr lang="en-US" sz="1600" dirty="0" smtClean="0"/>
            <a:t>Development of viable new product ideas.</a:t>
          </a:r>
          <a:endParaRPr lang="en-US" sz="1600" dirty="0"/>
        </a:p>
      </dgm:t>
    </dgm:pt>
    <dgm:pt modelId="{D29F81D5-0B03-4473-9CEE-A456A7418D8E}" type="parTrans" cxnId="{2F144846-E01B-47B4-8B3B-9918152F1560}">
      <dgm:prSet/>
      <dgm:spPr/>
      <dgm:t>
        <a:bodyPr/>
        <a:lstStyle/>
        <a:p>
          <a:endParaRPr lang="en-US" sz="2400"/>
        </a:p>
      </dgm:t>
    </dgm:pt>
    <dgm:pt modelId="{905BC3A5-37E1-4E71-8353-01AC2977EC7F}" type="sibTrans" cxnId="{2F144846-E01B-47B4-8B3B-9918152F1560}">
      <dgm:prSet/>
      <dgm:spPr/>
      <dgm:t>
        <a:bodyPr/>
        <a:lstStyle/>
        <a:p>
          <a:endParaRPr lang="en-US" sz="2400"/>
        </a:p>
      </dgm:t>
    </dgm:pt>
    <dgm:pt modelId="{134EEEB9-ED0A-494F-A640-CC44B9609CE5}">
      <dgm:prSet custT="1"/>
      <dgm:spPr/>
      <dgm:t>
        <a:bodyPr/>
        <a:lstStyle/>
        <a:p>
          <a:pPr rtl="0"/>
          <a:r>
            <a:rPr lang="en-US" sz="2000" smtClean="0"/>
            <a:t>CONCEPT TESTING</a:t>
          </a:r>
          <a:endParaRPr lang="en-US" sz="2000"/>
        </a:p>
      </dgm:t>
    </dgm:pt>
    <dgm:pt modelId="{874D56FC-B2E0-4213-9A48-6E5FBC749673}" type="parTrans" cxnId="{15111994-ED51-4202-AF0A-14781B0FB044}">
      <dgm:prSet/>
      <dgm:spPr/>
      <dgm:t>
        <a:bodyPr/>
        <a:lstStyle/>
        <a:p>
          <a:endParaRPr lang="en-US" sz="2400"/>
        </a:p>
      </dgm:t>
    </dgm:pt>
    <dgm:pt modelId="{678457A6-B454-40B1-A49E-6FC4FB48B1C8}" type="sibTrans" cxnId="{15111994-ED51-4202-AF0A-14781B0FB044}">
      <dgm:prSet custT="1"/>
      <dgm:spPr/>
      <dgm:t>
        <a:bodyPr/>
        <a:lstStyle/>
        <a:p>
          <a:endParaRPr lang="en-US" sz="700"/>
        </a:p>
      </dgm:t>
    </dgm:pt>
    <dgm:pt modelId="{48C9D611-764E-4954-8D43-D71DE9A60104}">
      <dgm:prSet custT="1"/>
      <dgm:spPr/>
      <dgm:t>
        <a:bodyPr/>
        <a:lstStyle/>
        <a:p>
          <a:pPr rtl="0"/>
          <a:r>
            <a:rPr lang="en-US" sz="1600" smtClean="0"/>
            <a:t>Testing the new product idea among a set of potential customers.</a:t>
          </a:r>
          <a:endParaRPr lang="en-US" sz="1600"/>
        </a:p>
      </dgm:t>
    </dgm:pt>
    <dgm:pt modelId="{9AA4AE8B-B64E-438F-9818-4ACF3FDC2121}" type="parTrans" cxnId="{EBBBB86F-CE03-4661-92B5-BC70F481A704}">
      <dgm:prSet/>
      <dgm:spPr/>
      <dgm:t>
        <a:bodyPr/>
        <a:lstStyle/>
        <a:p>
          <a:endParaRPr lang="en-US" sz="2400"/>
        </a:p>
      </dgm:t>
    </dgm:pt>
    <dgm:pt modelId="{7E7D776E-FC08-46D3-829C-E6C1AF3A252C}" type="sibTrans" cxnId="{EBBBB86F-CE03-4661-92B5-BC70F481A704}">
      <dgm:prSet/>
      <dgm:spPr/>
      <dgm:t>
        <a:bodyPr/>
        <a:lstStyle/>
        <a:p>
          <a:endParaRPr lang="en-US" sz="2400"/>
        </a:p>
      </dgm:t>
    </dgm:pt>
    <dgm:pt modelId="{D88C2BFF-9406-4717-8151-C9038231971F}">
      <dgm:prSet custT="1"/>
      <dgm:spPr/>
      <dgm:t>
        <a:bodyPr/>
        <a:lstStyle/>
        <a:p>
          <a:pPr rtl="0"/>
          <a:r>
            <a:rPr lang="en-US" sz="2000" smtClean="0"/>
            <a:t>PRODUCT DEVELOPMENT</a:t>
          </a:r>
          <a:endParaRPr lang="en-US" sz="2000"/>
        </a:p>
      </dgm:t>
    </dgm:pt>
    <dgm:pt modelId="{692D52DF-CDA7-4559-8FA6-329709053920}" type="parTrans" cxnId="{358C5825-59FF-4659-8B6F-183A4B64FA81}">
      <dgm:prSet/>
      <dgm:spPr/>
      <dgm:t>
        <a:bodyPr/>
        <a:lstStyle/>
        <a:p>
          <a:endParaRPr lang="en-US" sz="2400"/>
        </a:p>
      </dgm:t>
    </dgm:pt>
    <dgm:pt modelId="{1105120F-6DC3-4B66-9CA0-74DCC41349D5}" type="sibTrans" cxnId="{358C5825-59FF-4659-8B6F-183A4B64FA81}">
      <dgm:prSet custT="1"/>
      <dgm:spPr/>
      <dgm:t>
        <a:bodyPr/>
        <a:lstStyle/>
        <a:p>
          <a:endParaRPr lang="en-US" sz="700"/>
        </a:p>
      </dgm:t>
    </dgm:pt>
    <dgm:pt modelId="{24F4B294-FE1C-4D10-8AE9-ED993E63B5D3}">
      <dgm:prSet custT="1"/>
      <dgm:spPr/>
      <dgm:t>
        <a:bodyPr/>
        <a:lstStyle/>
        <a:p>
          <a:pPr rtl="0"/>
          <a:r>
            <a:rPr lang="en-US" sz="1600" smtClean="0"/>
            <a:t>Development of prototypes and/or the product.</a:t>
          </a:r>
          <a:endParaRPr lang="en-US" sz="1600"/>
        </a:p>
      </dgm:t>
    </dgm:pt>
    <dgm:pt modelId="{F362FAA2-991C-4A03-9EB1-D5FBE8D82BBF}" type="parTrans" cxnId="{589B8716-90ED-4DC6-9AC1-76E23760C393}">
      <dgm:prSet/>
      <dgm:spPr/>
      <dgm:t>
        <a:bodyPr/>
        <a:lstStyle/>
        <a:p>
          <a:endParaRPr lang="en-US" sz="2400"/>
        </a:p>
      </dgm:t>
    </dgm:pt>
    <dgm:pt modelId="{BB9A9439-BEEE-4492-9FD8-603583B7710C}" type="sibTrans" cxnId="{589B8716-90ED-4DC6-9AC1-76E23760C393}">
      <dgm:prSet/>
      <dgm:spPr/>
      <dgm:t>
        <a:bodyPr/>
        <a:lstStyle/>
        <a:p>
          <a:endParaRPr lang="en-US" sz="2400"/>
        </a:p>
      </dgm:t>
    </dgm:pt>
    <dgm:pt modelId="{8A152BDC-9A3A-4DAC-8E59-B0CF5992F30A}">
      <dgm:prSet custT="1"/>
      <dgm:spPr/>
      <dgm:t>
        <a:bodyPr/>
        <a:lstStyle/>
        <a:p>
          <a:pPr rtl="0"/>
          <a:r>
            <a:rPr lang="en-US" sz="2000" smtClean="0"/>
            <a:t>MARKET TESTING</a:t>
          </a:r>
          <a:endParaRPr lang="en-US" sz="2000"/>
        </a:p>
      </dgm:t>
    </dgm:pt>
    <dgm:pt modelId="{6FBD9B7C-AF78-4EE5-B148-40009FC8D4C5}" type="parTrans" cxnId="{CC5D0855-2BD4-4D71-8D5B-7BA15BB75B8B}">
      <dgm:prSet/>
      <dgm:spPr/>
      <dgm:t>
        <a:bodyPr/>
        <a:lstStyle/>
        <a:p>
          <a:endParaRPr lang="en-US" sz="2400"/>
        </a:p>
      </dgm:t>
    </dgm:pt>
    <dgm:pt modelId="{1D5CD32B-3126-426B-BA48-4165465332EF}" type="sibTrans" cxnId="{CC5D0855-2BD4-4D71-8D5B-7BA15BB75B8B}">
      <dgm:prSet custT="1"/>
      <dgm:spPr/>
      <dgm:t>
        <a:bodyPr/>
        <a:lstStyle/>
        <a:p>
          <a:endParaRPr lang="en-US" sz="700"/>
        </a:p>
      </dgm:t>
    </dgm:pt>
    <dgm:pt modelId="{80DA1523-C0EE-470A-B28F-6CB0807F630C}">
      <dgm:prSet custT="1"/>
      <dgm:spPr/>
      <dgm:t>
        <a:bodyPr/>
        <a:lstStyle/>
        <a:p>
          <a:pPr rtl="0"/>
          <a:r>
            <a:rPr lang="en-US" sz="1600" smtClean="0"/>
            <a:t>Testing the actual products in a few test markets.</a:t>
          </a:r>
          <a:endParaRPr lang="en-US" sz="1600"/>
        </a:p>
      </dgm:t>
    </dgm:pt>
    <dgm:pt modelId="{1FA5122D-564A-454F-A817-1295F7A61A80}" type="parTrans" cxnId="{4694BCF8-590D-441C-AE35-F3EBCA717E14}">
      <dgm:prSet/>
      <dgm:spPr/>
      <dgm:t>
        <a:bodyPr/>
        <a:lstStyle/>
        <a:p>
          <a:endParaRPr lang="en-US" sz="2400"/>
        </a:p>
      </dgm:t>
    </dgm:pt>
    <dgm:pt modelId="{014A8A89-53FE-4A52-8463-A9EA58CB4D82}" type="sibTrans" cxnId="{4694BCF8-590D-441C-AE35-F3EBCA717E14}">
      <dgm:prSet/>
      <dgm:spPr/>
      <dgm:t>
        <a:bodyPr/>
        <a:lstStyle/>
        <a:p>
          <a:endParaRPr lang="en-US" sz="2400"/>
        </a:p>
      </dgm:t>
    </dgm:pt>
    <dgm:pt modelId="{631B56D3-AA3E-4CA5-BBE0-54F5EFA99F15}">
      <dgm:prSet custT="1"/>
      <dgm:spPr/>
      <dgm:t>
        <a:bodyPr/>
        <a:lstStyle/>
        <a:p>
          <a:pPr rtl="0"/>
          <a:r>
            <a:rPr lang="en-US" sz="2000" smtClean="0"/>
            <a:t>PRODUCT LAUNCH</a:t>
          </a:r>
          <a:endParaRPr lang="en-US" sz="2000"/>
        </a:p>
      </dgm:t>
    </dgm:pt>
    <dgm:pt modelId="{BBA805A1-0172-47D8-9EF3-FFDD7371FAA5}" type="parTrans" cxnId="{3632E8E3-F282-4519-94DB-9ADAD6F3F434}">
      <dgm:prSet/>
      <dgm:spPr/>
      <dgm:t>
        <a:bodyPr/>
        <a:lstStyle/>
        <a:p>
          <a:endParaRPr lang="en-US" sz="2400"/>
        </a:p>
      </dgm:t>
    </dgm:pt>
    <dgm:pt modelId="{B2042080-9D60-4F5E-A48A-B39E494035D9}" type="sibTrans" cxnId="{3632E8E3-F282-4519-94DB-9ADAD6F3F434}">
      <dgm:prSet custT="1"/>
      <dgm:spPr/>
      <dgm:t>
        <a:bodyPr/>
        <a:lstStyle/>
        <a:p>
          <a:endParaRPr lang="en-US" sz="700"/>
        </a:p>
      </dgm:t>
    </dgm:pt>
    <dgm:pt modelId="{600FE143-C94E-4DAA-82AF-FFC06B1B695D}">
      <dgm:prSet custT="1"/>
      <dgm:spPr/>
      <dgm:t>
        <a:bodyPr/>
        <a:lstStyle/>
        <a:p>
          <a:pPr rtl="0"/>
          <a:r>
            <a:rPr lang="en-US" sz="1600" smtClean="0"/>
            <a:t>Full-scale commercialization of the product.</a:t>
          </a:r>
          <a:endParaRPr lang="en-US" sz="1600"/>
        </a:p>
      </dgm:t>
    </dgm:pt>
    <dgm:pt modelId="{6FA95A72-0D8E-44FA-A82E-36696FD19A88}" type="parTrans" cxnId="{FBB4CB92-69F2-4574-935C-72C762744238}">
      <dgm:prSet/>
      <dgm:spPr/>
      <dgm:t>
        <a:bodyPr/>
        <a:lstStyle/>
        <a:p>
          <a:endParaRPr lang="en-US" sz="2400"/>
        </a:p>
      </dgm:t>
    </dgm:pt>
    <dgm:pt modelId="{DD6F1F06-BDB9-45AB-8A96-70FB78D4DF25}" type="sibTrans" cxnId="{FBB4CB92-69F2-4574-935C-72C762744238}">
      <dgm:prSet/>
      <dgm:spPr/>
      <dgm:t>
        <a:bodyPr/>
        <a:lstStyle/>
        <a:p>
          <a:endParaRPr lang="en-US" sz="2400"/>
        </a:p>
      </dgm:t>
    </dgm:pt>
    <dgm:pt modelId="{13ABEEBF-D334-434B-800C-698F8681F882}">
      <dgm:prSet custT="1"/>
      <dgm:spPr/>
      <dgm:t>
        <a:bodyPr/>
        <a:lstStyle/>
        <a:p>
          <a:pPr rtl="0"/>
          <a:r>
            <a:rPr lang="en-US" sz="2000" smtClean="0"/>
            <a:t>EVALUATION OF RESULTS</a:t>
          </a:r>
          <a:endParaRPr lang="en-US" sz="2000"/>
        </a:p>
      </dgm:t>
    </dgm:pt>
    <dgm:pt modelId="{895A96D4-CE08-4E0B-9029-E03C64AADBB8}" type="parTrans" cxnId="{3BFA167F-99BC-4CF4-A946-D90C5FBB9E8B}">
      <dgm:prSet/>
      <dgm:spPr/>
      <dgm:t>
        <a:bodyPr/>
        <a:lstStyle/>
        <a:p>
          <a:endParaRPr lang="en-US" sz="2400"/>
        </a:p>
      </dgm:t>
    </dgm:pt>
    <dgm:pt modelId="{574238D6-E192-4E71-A50D-7D5325CBCA88}" type="sibTrans" cxnId="{3BFA167F-99BC-4CF4-A946-D90C5FBB9E8B}">
      <dgm:prSet/>
      <dgm:spPr/>
      <dgm:t>
        <a:bodyPr/>
        <a:lstStyle/>
        <a:p>
          <a:endParaRPr lang="en-US" sz="2400"/>
        </a:p>
      </dgm:t>
    </dgm:pt>
    <dgm:pt modelId="{8CC13557-8930-4944-BD6D-8A7245AAB70E}">
      <dgm:prSet custT="1"/>
      <dgm:spPr/>
      <dgm:t>
        <a:bodyPr/>
        <a:lstStyle/>
        <a:p>
          <a:pPr rtl="0"/>
          <a:r>
            <a:rPr lang="en-US" sz="1600" smtClean="0"/>
            <a:t>Analysis of the performance of the new product and making appropriate modifications.</a:t>
          </a:r>
          <a:endParaRPr lang="en-US" sz="1600"/>
        </a:p>
      </dgm:t>
    </dgm:pt>
    <dgm:pt modelId="{90A6E1A4-C117-42D2-AB18-237B2A251C8B}" type="parTrans" cxnId="{C71CE346-BE65-449B-9EE4-BA859A274942}">
      <dgm:prSet/>
      <dgm:spPr/>
      <dgm:t>
        <a:bodyPr/>
        <a:lstStyle/>
        <a:p>
          <a:endParaRPr lang="en-US" sz="2400"/>
        </a:p>
      </dgm:t>
    </dgm:pt>
    <dgm:pt modelId="{11DED3BA-39A2-4C84-9CE4-53BAE9FDAFFB}" type="sibTrans" cxnId="{C71CE346-BE65-449B-9EE4-BA859A274942}">
      <dgm:prSet/>
      <dgm:spPr/>
      <dgm:t>
        <a:bodyPr/>
        <a:lstStyle/>
        <a:p>
          <a:endParaRPr lang="en-US" sz="2400"/>
        </a:p>
      </dgm:t>
    </dgm:pt>
    <dgm:pt modelId="{70B15854-FEEF-4611-97F3-93056624A8C4}" type="pres">
      <dgm:prSet presAssocID="{8280C911-8928-4714-B166-E824E4D5E1B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C9D8DC-4F0D-445E-94BC-C331AAA9D7B6}" type="pres">
      <dgm:prSet presAssocID="{B01CF413-0F1D-4BAE-980A-9C8CFDACF2F4}" presName="node" presStyleLbl="node1" presStyleIdx="0" presStyleCnt="6" custScaleX="88643" custScaleY="124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95A28-24B4-413B-B3A0-D0F4EC7F069C}" type="pres">
      <dgm:prSet presAssocID="{D5CC9E6A-D811-4E08-B909-52BB7A1F6FC4}" presName="sibTrans" presStyleLbl="sibTrans1D1" presStyleIdx="0" presStyleCnt="5"/>
      <dgm:spPr/>
      <dgm:t>
        <a:bodyPr/>
        <a:lstStyle/>
        <a:p>
          <a:endParaRPr lang="en-US"/>
        </a:p>
      </dgm:t>
    </dgm:pt>
    <dgm:pt modelId="{76799362-3FFA-4228-A79D-8F25AE873672}" type="pres">
      <dgm:prSet presAssocID="{D5CC9E6A-D811-4E08-B909-52BB7A1F6FC4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4BED4776-80CF-4EF0-99A7-A200F7D776EA}" type="pres">
      <dgm:prSet presAssocID="{134EEEB9-ED0A-494F-A640-CC44B9609CE5}" presName="node" presStyleLbl="node1" presStyleIdx="1" presStyleCnt="6" custScaleX="88643" custScaleY="124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DBB769-C521-4CF6-BAF0-4FEA1C727E28}" type="pres">
      <dgm:prSet presAssocID="{678457A6-B454-40B1-A49E-6FC4FB48B1C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7A0CD215-6788-4150-BC14-9F57C23C4BCF}" type="pres">
      <dgm:prSet presAssocID="{678457A6-B454-40B1-A49E-6FC4FB48B1C8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10E5F1B7-FE62-46FE-904B-111777D45F54}" type="pres">
      <dgm:prSet presAssocID="{D88C2BFF-9406-4717-8151-C9038231971F}" presName="node" presStyleLbl="node1" presStyleIdx="2" presStyleCnt="6" custScaleX="88643" custScaleY="124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3F13A9-ABEF-4FF2-83FD-A7EF0EDE2891}" type="pres">
      <dgm:prSet presAssocID="{1105120F-6DC3-4B66-9CA0-74DCC41349D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80EFE9C2-23F3-4F04-9787-34259B20D21F}" type="pres">
      <dgm:prSet presAssocID="{1105120F-6DC3-4B66-9CA0-74DCC41349D5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B835937C-37D4-4652-98AC-691AE83358AA}" type="pres">
      <dgm:prSet presAssocID="{8A152BDC-9A3A-4DAC-8E59-B0CF5992F30A}" presName="node" presStyleLbl="node1" presStyleIdx="3" presStyleCnt="6" custScaleX="88643" custScaleY="124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65BDC-F6D2-4970-8CC4-A35D765AA458}" type="pres">
      <dgm:prSet presAssocID="{1D5CD32B-3126-426B-BA48-4165465332EF}" presName="sibTrans" presStyleLbl="sibTrans1D1" presStyleIdx="3" presStyleCnt="5"/>
      <dgm:spPr/>
      <dgm:t>
        <a:bodyPr/>
        <a:lstStyle/>
        <a:p>
          <a:endParaRPr lang="en-US"/>
        </a:p>
      </dgm:t>
    </dgm:pt>
    <dgm:pt modelId="{9D050363-495F-4E79-8A7F-8F6BED484C05}" type="pres">
      <dgm:prSet presAssocID="{1D5CD32B-3126-426B-BA48-4165465332EF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3B4748B4-4D74-43A6-9AB2-A51205AE2C5F}" type="pres">
      <dgm:prSet presAssocID="{631B56D3-AA3E-4CA5-BBE0-54F5EFA99F15}" presName="node" presStyleLbl="node1" presStyleIdx="4" presStyleCnt="6" custScaleX="88643" custScaleY="124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A9DE1-A80A-414A-AF13-6664EE96F425}" type="pres">
      <dgm:prSet presAssocID="{B2042080-9D60-4F5E-A48A-B39E494035D9}" presName="sibTrans" presStyleLbl="sibTrans1D1" presStyleIdx="4" presStyleCnt="5"/>
      <dgm:spPr/>
      <dgm:t>
        <a:bodyPr/>
        <a:lstStyle/>
        <a:p>
          <a:endParaRPr lang="en-US"/>
        </a:p>
      </dgm:t>
    </dgm:pt>
    <dgm:pt modelId="{346FF895-FAA7-46CA-A8A8-829B793A183A}" type="pres">
      <dgm:prSet presAssocID="{B2042080-9D60-4F5E-A48A-B39E494035D9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4B3010B4-7785-4DD4-969D-EE09B9D28B15}" type="pres">
      <dgm:prSet presAssocID="{13ABEEBF-D334-434B-800C-698F8681F882}" presName="node" presStyleLbl="node1" presStyleIdx="5" presStyleCnt="6" custScaleX="88643" custScaleY="124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113811-9E06-4055-8B05-28AF5179E763}" type="presOf" srcId="{1D5CD32B-3126-426B-BA48-4165465332EF}" destId="{9D050363-495F-4E79-8A7F-8F6BED484C05}" srcOrd="1" destOrd="0" presId="urn:microsoft.com/office/officeart/2005/8/layout/bProcess3"/>
    <dgm:cxn modelId="{09BDC29A-2366-4118-B8AD-A47F8F157C3E}" srcId="{8280C911-8928-4714-B166-E824E4D5E1B2}" destId="{B01CF413-0F1D-4BAE-980A-9C8CFDACF2F4}" srcOrd="0" destOrd="0" parTransId="{59713520-6440-4070-B43F-CD2C9B97DAE8}" sibTransId="{D5CC9E6A-D811-4E08-B909-52BB7A1F6FC4}"/>
    <dgm:cxn modelId="{E1877C64-01CB-4F3C-97C9-97D264D716FA}" type="presOf" srcId="{8A152BDC-9A3A-4DAC-8E59-B0CF5992F30A}" destId="{B835937C-37D4-4652-98AC-691AE83358AA}" srcOrd="0" destOrd="0" presId="urn:microsoft.com/office/officeart/2005/8/layout/bProcess3"/>
    <dgm:cxn modelId="{5D4BF188-A409-4065-94D7-5844C39240F7}" type="presOf" srcId="{631B56D3-AA3E-4CA5-BBE0-54F5EFA99F15}" destId="{3B4748B4-4D74-43A6-9AB2-A51205AE2C5F}" srcOrd="0" destOrd="0" presId="urn:microsoft.com/office/officeart/2005/8/layout/bProcess3"/>
    <dgm:cxn modelId="{C69C3100-44EB-46BF-ACF9-7832F4352ED9}" type="presOf" srcId="{1105120F-6DC3-4B66-9CA0-74DCC41349D5}" destId="{E43F13A9-ABEF-4FF2-83FD-A7EF0EDE2891}" srcOrd="0" destOrd="0" presId="urn:microsoft.com/office/officeart/2005/8/layout/bProcess3"/>
    <dgm:cxn modelId="{B93AEF79-3A50-40DC-9A56-B9F0A6A56B04}" type="presOf" srcId="{B2042080-9D60-4F5E-A48A-B39E494035D9}" destId="{634A9DE1-A80A-414A-AF13-6664EE96F425}" srcOrd="0" destOrd="0" presId="urn:microsoft.com/office/officeart/2005/8/layout/bProcess3"/>
    <dgm:cxn modelId="{358C5825-59FF-4659-8B6F-183A4B64FA81}" srcId="{8280C911-8928-4714-B166-E824E4D5E1B2}" destId="{D88C2BFF-9406-4717-8151-C9038231971F}" srcOrd="2" destOrd="0" parTransId="{692D52DF-CDA7-4559-8FA6-329709053920}" sibTransId="{1105120F-6DC3-4B66-9CA0-74DCC41349D5}"/>
    <dgm:cxn modelId="{135F72B3-829D-4799-B71E-8FAB49D8EA24}" type="presOf" srcId="{8CC13557-8930-4944-BD6D-8A7245AAB70E}" destId="{4B3010B4-7785-4DD4-969D-EE09B9D28B15}" srcOrd="0" destOrd="1" presId="urn:microsoft.com/office/officeart/2005/8/layout/bProcess3"/>
    <dgm:cxn modelId="{15111994-ED51-4202-AF0A-14781B0FB044}" srcId="{8280C911-8928-4714-B166-E824E4D5E1B2}" destId="{134EEEB9-ED0A-494F-A640-CC44B9609CE5}" srcOrd="1" destOrd="0" parTransId="{874D56FC-B2E0-4213-9A48-6E5FBC749673}" sibTransId="{678457A6-B454-40B1-A49E-6FC4FB48B1C8}"/>
    <dgm:cxn modelId="{C71CE346-BE65-449B-9EE4-BA859A274942}" srcId="{13ABEEBF-D334-434B-800C-698F8681F882}" destId="{8CC13557-8930-4944-BD6D-8A7245AAB70E}" srcOrd="0" destOrd="0" parTransId="{90A6E1A4-C117-42D2-AB18-237B2A251C8B}" sibTransId="{11DED3BA-39A2-4C84-9CE4-53BAE9FDAFFB}"/>
    <dgm:cxn modelId="{6E337A18-652D-44D4-9320-BCC3A1435183}" type="presOf" srcId="{24F4B294-FE1C-4D10-8AE9-ED993E63B5D3}" destId="{10E5F1B7-FE62-46FE-904B-111777D45F54}" srcOrd="0" destOrd="1" presId="urn:microsoft.com/office/officeart/2005/8/layout/bProcess3"/>
    <dgm:cxn modelId="{F73ACB09-1A9D-4F49-9296-9E035AE0D536}" type="presOf" srcId="{8280C911-8928-4714-B166-E824E4D5E1B2}" destId="{70B15854-FEEF-4611-97F3-93056624A8C4}" srcOrd="0" destOrd="0" presId="urn:microsoft.com/office/officeart/2005/8/layout/bProcess3"/>
    <dgm:cxn modelId="{C3E0719E-EF05-426A-9B46-7A0E129B4D1E}" type="presOf" srcId="{B2042080-9D60-4F5E-A48A-B39E494035D9}" destId="{346FF895-FAA7-46CA-A8A8-829B793A183A}" srcOrd="1" destOrd="0" presId="urn:microsoft.com/office/officeart/2005/8/layout/bProcess3"/>
    <dgm:cxn modelId="{589B8716-90ED-4DC6-9AC1-76E23760C393}" srcId="{D88C2BFF-9406-4717-8151-C9038231971F}" destId="{24F4B294-FE1C-4D10-8AE9-ED993E63B5D3}" srcOrd="0" destOrd="0" parTransId="{F362FAA2-991C-4A03-9EB1-D5FBE8D82BBF}" sibTransId="{BB9A9439-BEEE-4492-9FD8-603583B7710C}"/>
    <dgm:cxn modelId="{0491C60E-CDCA-4640-85C1-46AC42EBB53E}" type="presOf" srcId="{678457A6-B454-40B1-A49E-6FC4FB48B1C8}" destId="{31DBB769-C521-4CF6-BAF0-4FEA1C727E28}" srcOrd="0" destOrd="0" presId="urn:microsoft.com/office/officeart/2005/8/layout/bProcess3"/>
    <dgm:cxn modelId="{B93E6DC8-F1AA-4541-8FE5-14111EE62549}" type="presOf" srcId="{D5CC9E6A-D811-4E08-B909-52BB7A1F6FC4}" destId="{76799362-3FFA-4228-A79D-8F25AE873672}" srcOrd="1" destOrd="0" presId="urn:microsoft.com/office/officeart/2005/8/layout/bProcess3"/>
    <dgm:cxn modelId="{F0B262BD-ED67-46A6-8AAB-13C8636DAD04}" type="presOf" srcId="{678457A6-B454-40B1-A49E-6FC4FB48B1C8}" destId="{7A0CD215-6788-4150-BC14-9F57C23C4BCF}" srcOrd="1" destOrd="0" presId="urn:microsoft.com/office/officeart/2005/8/layout/bProcess3"/>
    <dgm:cxn modelId="{EBD4597E-0D2B-45B1-99A4-2CDE1FF48F4F}" type="presOf" srcId="{13ABEEBF-D334-434B-800C-698F8681F882}" destId="{4B3010B4-7785-4DD4-969D-EE09B9D28B15}" srcOrd="0" destOrd="0" presId="urn:microsoft.com/office/officeart/2005/8/layout/bProcess3"/>
    <dgm:cxn modelId="{CC5D0855-2BD4-4D71-8D5B-7BA15BB75B8B}" srcId="{8280C911-8928-4714-B166-E824E4D5E1B2}" destId="{8A152BDC-9A3A-4DAC-8E59-B0CF5992F30A}" srcOrd="3" destOrd="0" parTransId="{6FBD9B7C-AF78-4EE5-B148-40009FC8D4C5}" sibTransId="{1D5CD32B-3126-426B-BA48-4165465332EF}"/>
    <dgm:cxn modelId="{FBB4CB92-69F2-4574-935C-72C762744238}" srcId="{631B56D3-AA3E-4CA5-BBE0-54F5EFA99F15}" destId="{600FE143-C94E-4DAA-82AF-FFC06B1B695D}" srcOrd="0" destOrd="0" parTransId="{6FA95A72-0D8E-44FA-A82E-36696FD19A88}" sibTransId="{DD6F1F06-BDB9-45AB-8A96-70FB78D4DF25}"/>
    <dgm:cxn modelId="{22B06631-84D6-4FAA-BF9B-BE7E128E269B}" type="presOf" srcId="{D5CC9E6A-D811-4E08-B909-52BB7A1F6FC4}" destId="{A7095A28-24B4-413B-B3A0-D0F4EC7F069C}" srcOrd="0" destOrd="0" presId="urn:microsoft.com/office/officeart/2005/8/layout/bProcess3"/>
    <dgm:cxn modelId="{DAF1E7B4-86D2-4AD9-A3CC-37C16943776C}" type="presOf" srcId="{1D5CD32B-3126-426B-BA48-4165465332EF}" destId="{C7465BDC-F6D2-4970-8CC4-A35D765AA458}" srcOrd="0" destOrd="0" presId="urn:microsoft.com/office/officeart/2005/8/layout/bProcess3"/>
    <dgm:cxn modelId="{76632888-DFD8-46DC-8AEC-9CE262BFC2FB}" type="presOf" srcId="{600FE143-C94E-4DAA-82AF-FFC06B1B695D}" destId="{3B4748B4-4D74-43A6-9AB2-A51205AE2C5F}" srcOrd="0" destOrd="1" presId="urn:microsoft.com/office/officeart/2005/8/layout/bProcess3"/>
    <dgm:cxn modelId="{AC3812D5-1319-4559-AE7B-F369814147E0}" type="presOf" srcId="{134EEEB9-ED0A-494F-A640-CC44B9609CE5}" destId="{4BED4776-80CF-4EF0-99A7-A200F7D776EA}" srcOrd="0" destOrd="0" presId="urn:microsoft.com/office/officeart/2005/8/layout/bProcess3"/>
    <dgm:cxn modelId="{FDD64131-81E1-49CC-AB7F-4E84BEC5C99A}" type="presOf" srcId="{BA30BBB9-35A5-406D-97EC-FA97B9B4D123}" destId="{02C9D8DC-4F0D-445E-94BC-C331AAA9D7B6}" srcOrd="0" destOrd="1" presId="urn:microsoft.com/office/officeart/2005/8/layout/bProcess3"/>
    <dgm:cxn modelId="{4694BCF8-590D-441C-AE35-F3EBCA717E14}" srcId="{8A152BDC-9A3A-4DAC-8E59-B0CF5992F30A}" destId="{80DA1523-C0EE-470A-B28F-6CB0807F630C}" srcOrd="0" destOrd="0" parTransId="{1FA5122D-564A-454F-A817-1295F7A61A80}" sibTransId="{014A8A89-53FE-4A52-8463-A9EA58CB4D82}"/>
    <dgm:cxn modelId="{2F144846-E01B-47B4-8B3B-9918152F1560}" srcId="{B01CF413-0F1D-4BAE-980A-9C8CFDACF2F4}" destId="{BA30BBB9-35A5-406D-97EC-FA97B9B4D123}" srcOrd="0" destOrd="0" parTransId="{D29F81D5-0B03-4473-9CEE-A456A7418D8E}" sibTransId="{905BC3A5-37E1-4E71-8353-01AC2977EC7F}"/>
    <dgm:cxn modelId="{77CCE018-45DD-4639-BA37-9EAD9FFDFF9F}" type="presOf" srcId="{D88C2BFF-9406-4717-8151-C9038231971F}" destId="{10E5F1B7-FE62-46FE-904B-111777D45F54}" srcOrd="0" destOrd="0" presId="urn:microsoft.com/office/officeart/2005/8/layout/bProcess3"/>
    <dgm:cxn modelId="{B62516E8-36CF-46E3-83B7-A2671B2A322F}" type="presOf" srcId="{B01CF413-0F1D-4BAE-980A-9C8CFDACF2F4}" destId="{02C9D8DC-4F0D-445E-94BC-C331AAA9D7B6}" srcOrd="0" destOrd="0" presId="urn:microsoft.com/office/officeart/2005/8/layout/bProcess3"/>
    <dgm:cxn modelId="{D8B45324-F73F-4FA6-8CCF-26F532E10463}" type="presOf" srcId="{48C9D611-764E-4954-8D43-D71DE9A60104}" destId="{4BED4776-80CF-4EF0-99A7-A200F7D776EA}" srcOrd="0" destOrd="1" presId="urn:microsoft.com/office/officeart/2005/8/layout/bProcess3"/>
    <dgm:cxn modelId="{BD0A988C-1B4D-45D5-81D9-796AA0E3B990}" type="presOf" srcId="{1105120F-6DC3-4B66-9CA0-74DCC41349D5}" destId="{80EFE9C2-23F3-4F04-9787-34259B20D21F}" srcOrd="1" destOrd="0" presId="urn:microsoft.com/office/officeart/2005/8/layout/bProcess3"/>
    <dgm:cxn modelId="{3BFA167F-99BC-4CF4-A946-D90C5FBB9E8B}" srcId="{8280C911-8928-4714-B166-E824E4D5E1B2}" destId="{13ABEEBF-D334-434B-800C-698F8681F882}" srcOrd="5" destOrd="0" parTransId="{895A96D4-CE08-4E0B-9029-E03C64AADBB8}" sibTransId="{574238D6-E192-4E71-A50D-7D5325CBCA88}"/>
    <dgm:cxn modelId="{EBBBB86F-CE03-4661-92B5-BC70F481A704}" srcId="{134EEEB9-ED0A-494F-A640-CC44B9609CE5}" destId="{48C9D611-764E-4954-8D43-D71DE9A60104}" srcOrd="0" destOrd="0" parTransId="{9AA4AE8B-B64E-438F-9818-4ACF3FDC2121}" sibTransId="{7E7D776E-FC08-46D3-829C-E6C1AF3A252C}"/>
    <dgm:cxn modelId="{9D8BEE2E-59C1-4B01-B4CE-9EF41E667B93}" type="presOf" srcId="{80DA1523-C0EE-470A-B28F-6CB0807F630C}" destId="{B835937C-37D4-4652-98AC-691AE83358AA}" srcOrd="0" destOrd="1" presId="urn:microsoft.com/office/officeart/2005/8/layout/bProcess3"/>
    <dgm:cxn modelId="{3632E8E3-F282-4519-94DB-9ADAD6F3F434}" srcId="{8280C911-8928-4714-B166-E824E4D5E1B2}" destId="{631B56D3-AA3E-4CA5-BBE0-54F5EFA99F15}" srcOrd="4" destOrd="0" parTransId="{BBA805A1-0172-47D8-9EF3-FFDD7371FAA5}" sibTransId="{B2042080-9D60-4F5E-A48A-B39E494035D9}"/>
    <dgm:cxn modelId="{A675AD1B-6440-428E-8C86-79379D651F84}" type="presParOf" srcId="{70B15854-FEEF-4611-97F3-93056624A8C4}" destId="{02C9D8DC-4F0D-445E-94BC-C331AAA9D7B6}" srcOrd="0" destOrd="0" presId="urn:microsoft.com/office/officeart/2005/8/layout/bProcess3"/>
    <dgm:cxn modelId="{E6D6A353-B1C4-435E-A2FA-BE12C89FF18B}" type="presParOf" srcId="{70B15854-FEEF-4611-97F3-93056624A8C4}" destId="{A7095A28-24B4-413B-B3A0-D0F4EC7F069C}" srcOrd="1" destOrd="0" presId="urn:microsoft.com/office/officeart/2005/8/layout/bProcess3"/>
    <dgm:cxn modelId="{7CCFB512-7FEC-47FA-86B1-0D7ABDDBC3C8}" type="presParOf" srcId="{A7095A28-24B4-413B-B3A0-D0F4EC7F069C}" destId="{76799362-3FFA-4228-A79D-8F25AE873672}" srcOrd="0" destOrd="0" presId="urn:microsoft.com/office/officeart/2005/8/layout/bProcess3"/>
    <dgm:cxn modelId="{A0389722-CB80-4DC3-AB42-0E81913FD0E0}" type="presParOf" srcId="{70B15854-FEEF-4611-97F3-93056624A8C4}" destId="{4BED4776-80CF-4EF0-99A7-A200F7D776EA}" srcOrd="2" destOrd="0" presId="urn:microsoft.com/office/officeart/2005/8/layout/bProcess3"/>
    <dgm:cxn modelId="{302E5D54-F6B1-4E6F-97D7-C326DD1E3E95}" type="presParOf" srcId="{70B15854-FEEF-4611-97F3-93056624A8C4}" destId="{31DBB769-C521-4CF6-BAF0-4FEA1C727E28}" srcOrd="3" destOrd="0" presId="urn:microsoft.com/office/officeart/2005/8/layout/bProcess3"/>
    <dgm:cxn modelId="{4CFF3D32-AE33-40F1-84D1-CF6BA1D41065}" type="presParOf" srcId="{31DBB769-C521-4CF6-BAF0-4FEA1C727E28}" destId="{7A0CD215-6788-4150-BC14-9F57C23C4BCF}" srcOrd="0" destOrd="0" presId="urn:microsoft.com/office/officeart/2005/8/layout/bProcess3"/>
    <dgm:cxn modelId="{9439227E-9BB6-41D4-A2C6-70F2E6B7570F}" type="presParOf" srcId="{70B15854-FEEF-4611-97F3-93056624A8C4}" destId="{10E5F1B7-FE62-46FE-904B-111777D45F54}" srcOrd="4" destOrd="0" presId="urn:microsoft.com/office/officeart/2005/8/layout/bProcess3"/>
    <dgm:cxn modelId="{D7848D05-99AD-4B5F-A869-BD930C2BDF91}" type="presParOf" srcId="{70B15854-FEEF-4611-97F3-93056624A8C4}" destId="{E43F13A9-ABEF-4FF2-83FD-A7EF0EDE2891}" srcOrd="5" destOrd="0" presId="urn:microsoft.com/office/officeart/2005/8/layout/bProcess3"/>
    <dgm:cxn modelId="{08722594-57AD-4293-B507-2E0D8B9EFFAD}" type="presParOf" srcId="{E43F13A9-ABEF-4FF2-83FD-A7EF0EDE2891}" destId="{80EFE9C2-23F3-4F04-9787-34259B20D21F}" srcOrd="0" destOrd="0" presId="urn:microsoft.com/office/officeart/2005/8/layout/bProcess3"/>
    <dgm:cxn modelId="{FF9DC1E2-DF96-4D80-871D-5855EE04BCFC}" type="presParOf" srcId="{70B15854-FEEF-4611-97F3-93056624A8C4}" destId="{B835937C-37D4-4652-98AC-691AE83358AA}" srcOrd="6" destOrd="0" presId="urn:microsoft.com/office/officeart/2005/8/layout/bProcess3"/>
    <dgm:cxn modelId="{E5743EE0-52BA-4333-9CC5-168FDB04A9EF}" type="presParOf" srcId="{70B15854-FEEF-4611-97F3-93056624A8C4}" destId="{C7465BDC-F6D2-4970-8CC4-A35D765AA458}" srcOrd="7" destOrd="0" presId="urn:microsoft.com/office/officeart/2005/8/layout/bProcess3"/>
    <dgm:cxn modelId="{E6497648-B7E5-4FE8-8F31-458DE5861302}" type="presParOf" srcId="{C7465BDC-F6D2-4970-8CC4-A35D765AA458}" destId="{9D050363-495F-4E79-8A7F-8F6BED484C05}" srcOrd="0" destOrd="0" presId="urn:microsoft.com/office/officeart/2005/8/layout/bProcess3"/>
    <dgm:cxn modelId="{5E3113F2-2651-4793-8269-2B22FCA534E5}" type="presParOf" srcId="{70B15854-FEEF-4611-97F3-93056624A8C4}" destId="{3B4748B4-4D74-43A6-9AB2-A51205AE2C5F}" srcOrd="8" destOrd="0" presId="urn:microsoft.com/office/officeart/2005/8/layout/bProcess3"/>
    <dgm:cxn modelId="{0A87231B-A9F6-4502-A0B0-CA4D563BBED9}" type="presParOf" srcId="{70B15854-FEEF-4611-97F3-93056624A8C4}" destId="{634A9DE1-A80A-414A-AF13-6664EE96F425}" srcOrd="9" destOrd="0" presId="urn:microsoft.com/office/officeart/2005/8/layout/bProcess3"/>
    <dgm:cxn modelId="{D04E2F71-A7E6-4125-AF50-4220AB122DB0}" type="presParOf" srcId="{634A9DE1-A80A-414A-AF13-6664EE96F425}" destId="{346FF895-FAA7-46CA-A8A8-829B793A183A}" srcOrd="0" destOrd="0" presId="urn:microsoft.com/office/officeart/2005/8/layout/bProcess3"/>
    <dgm:cxn modelId="{19A0D209-2FDE-4564-AEF1-23C4BBAE0374}" type="presParOf" srcId="{70B15854-FEEF-4611-97F3-93056624A8C4}" destId="{4B3010B4-7785-4DD4-969D-EE09B9D28B15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3C927A-A200-400F-808D-FD2755F6C54D}" type="doc">
      <dgm:prSet loTypeId="urn:microsoft.com/office/officeart/2005/8/layout/radial3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6AF2FC2-DADA-4C68-94EA-C728F85CF6E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2000" smtClean="0"/>
            <a:t>Source of ideas</a:t>
          </a:r>
          <a:endParaRPr lang="en-US" sz="2000"/>
        </a:p>
      </dgm:t>
    </dgm:pt>
    <dgm:pt modelId="{D5937ACE-570C-448D-8CE5-702E6E0B5797}" type="parTrans" cxnId="{3584DE68-D054-4B7A-9949-A640E4515E7F}">
      <dgm:prSet/>
      <dgm:spPr/>
      <dgm:t>
        <a:bodyPr/>
        <a:lstStyle/>
        <a:p>
          <a:endParaRPr lang="en-US" sz="1400"/>
        </a:p>
      </dgm:t>
    </dgm:pt>
    <dgm:pt modelId="{A9567D39-403A-44DF-86CE-96E14FAEE3DD}" type="sibTrans" cxnId="{3584DE68-D054-4B7A-9949-A640E4515E7F}">
      <dgm:prSet/>
      <dgm:spPr/>
      <dgm:t>
        <a:bodyPr/>
        <a:lstStyle/>
        <a:p>
          <a:endParaRPr lang="en-US" sz="1400"/>
        </a:p>
      </dgm:t>
    </dgm:pt>
    <dgm:pt modelId="{EAEA9166-2502-4539-AA70-4AC06F2DFFA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pPr rtl="0"/>
          <a:r>
            <a:rPr lang="en-US" sz="1200" smtClean="0"/>
            <a:t>Internal R&amp;D</a:t>
          </a:r>
          <a:endParaRPr lang="en-US" sz="1200"/>
        </a:p>
      </dgm:t>
    </dgm:pt>
    <dgm:pt modelId="{E6E4D962-C6BE-4824-AD79-263BC313AA55}" type="parTrans" cxnId="{D4624445-E557-4B0E-A8F1-A7CB7AB6906D}">
      <dgm:prSet/>
      <dgm:spPr/>
      <dgm:t>
        <a:bodyPr/>
        <a:lstStyle/>
        <a:p>
          <a:endParaRPr lang="en-US" sz="1400"/>
        </a:p>
      </dgm:t>
    </dgm:pt>
    <dgm:pt modelId="{B0D06A60-E425-42B1-BFDD-A44CFB6F1190}" type="sibTrans" cxnId="{D4624445-E557-4B0E-A8F1-A7CB7AB6906D}">
      <dgm:prSet/>
      <dgm:spPr/>
      <dgm:t>
        <a:bodyPr/>
        <a:lstStyle/>
        <a:p>
          <a:endParaRPr lang="en-US" sz="1400"/>
        </a:p>
      </dgm:t>
    </dgm:pt>
    <dgm:pt modelId="{30733F0D-1D41-4EFB-8B14-384AF3C409F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pPr rtl="0"/>
          <a:r>
            <a:rPr lang="en-US" sz="1200" dirty="0" smtClean="0"/>
            <a:t>R&amp;D consortia</a:t>
          </a:r>
          <a:endParaRPr lang="en-US" sz="1200" dirty="0"/>
        </a:p>
      </dgm:t>
    </dgm:pt>
    <dgm:pt modelId="{A86CDBBF-7998-468F-8378-0C4F30D48435}" type="parTrans" cxnId="{8296395A-9087-4039-830C-A87454F7671D}">
      <dgm:prSet/>
      <dgm:spPr/>
      <dgm:t>
        <a:bodyPr/>
        <a:lstStyle/>
        <a:p>
          <a:endParaRPr lang="en-US" sz="1400"/>
        </a:p>
      </dgm:t>
    </dgm:pt>
    <dgm:pt modelId="{8595E3B7-16CE-4B5B-8522-74794F124DA5}" type="sibTrans" cxnId="{8296395A-9087-4039-830C-A87454F7671D}">
      <dgm:prSet/>
      <dgm:spPr/>
      <dgm:t>
        <a:bodyPr/>
        <a:lstStyle/>
        <a:p>
          <a:endParaRPr lang="en-US" sz="1400"/>
        </a:p>
      </dgm:t>
    </dgm:pt>
    <dgm:pt modelId="{07D9F847-8C25-42F3-81BE-9652B4D1490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pPr rtl="0"/>
          <a:r>
            <a:rPr lang="en-US" sz="1200" smtClean="0"/>
            <a:t>Licensing</a:t>
          </a:r>
          <a:endParaRPr lang="en-US" sz="1200"/>
        </a:p>
      </dgm:t>
    </dgm:pt>
    <dgm:pt modelId="{258E8957-0FEC-400D-862D-3CC2821E3DD8}" type="parTrans" cxnId="{A59C7CB2-22B3-4B8F-8DE0-042ECD1D0D1B}">
      <dgm:prSet/>
      <dgm:spPr/>
      <dgm:t>
        <a:bodyPr/>
        <a:lstStyle/>
        <a:p>
          <a:endParaRPr lang="en-US" sz="1400"/>
        </a:p>
      </dgm:t>
    </dgm:pt>
    <dgm:pt modelId="{FD6119E3-C9E0-435C-BA61-3F5B9359B887}" type="sibTrans" cxnId="{A59C7CB2-22B3-4B8F-8DE0-042ECD1D0D1B}">
      <dgm:prSet/>
      <dgm:spPr/>
      <dgm:t>
        <a:bodyPr/>
        <a:lstStyle/>
        <a:p>
          <a:endParaRPr lang="en-US" sz="1400"/>
        </a:p>
      </dgm:t>
    </dgm:pt>
    <dgm:pt modelId="{05A79D98-D772-4ABC-A991-4AD2535A988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pPr rtl="0"/>
          <a:r>
            <a:rPr lang="en-US" sz="1200" smtClean="0"/>
            <a:t>Brainstorming</a:t>
          </a:r>
          <a:endParaRPr lang="en-US" sz="1200"/>
        </a:p>
      </dgm:t>
    </dgm:pt>
    <dgm:pt modelId="{C7380C57-8C59-44FE-AE5B-341CE8D5DFEE}" type="parTrans" cxnId="{5CAF6DC4-3287-47FD-B578-471A51EECE45}">
      <dgm:prSet/>
      <dgm:spPr/>
      <dgm:t>
        <a:bodyPr/>
        <a:lstStyle/>
        <a:p>
          <a:endParaRPr lang="en-US" sz="1400"/>
        </a:p>
      </dgm:t>
    </dgm:pt>
    <dgm:pt modelId="{37B507A4-6DCD-4A01-8B47-DDBE80A5EF84}" type="sibTrans" cxnId="{5CAF6DC4-3287-47FD-B578-471A51EECE45}">
      <dgm:prSet/>
      <dgm:spPr/>
      <dgm:t>
        <a:bodyPr/>
        <a:lstStyle/>
        <a:p>
          <a:endParaRPr lang="en-US" sz="1400"/>
        </a:p>
      </dgm:t>
    </dgm:pt>
    <dgm:pt modelId="{61F10DC3-3801-4277-962E-70CA670A9B2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pPr rtl="0"/>
          <a:r>
            <a:rPr lang="en-US" sz="1200" dirty="0" smtClean="0"/>
            <a:t>Outsourcing</a:t>
          </a:r>
          <a:endParaRPr lang="en-US" sz="1200" dirty="0"/>
        </a:p>
      </dgm:t>
    </dgm:pt>
    <dgm:pt modelId="{6C405DC6-7366-4936-ADFE-F55943B83766}" type="parTrans" cxnId="{8E58356F-E95B-4F31-908E-A71DCA0C9FED}">
      <dgm:prSet/>
      <dgm:spPr/>
      <dgm:t>
        <a:bodyPr/>
        <a:lstStyle/>
        <a:p>
          <a:endParaRPr lang="en-US" sz="1400"/>
        </a:p>
      </dgm:t>
    </dgm:pt>
    <dgm:pt modelId="{6426D62B-0761-4663-820E-0612C0CDD34D}" type="sibTrans" cxnId="{8E58356F-E95B-4F31-908E-A71DCA0C9FED}">
      <dgm:prSet/>
      <dgm:spPr/>
      <dgm:t>
        <a:bodyPr/>
        <a:lstStyle/>
        <a:p>
          <a:endParaRPr lang="en-US" sz="1400"/>
        </a:p>
      </dgm:t>
    </dgm:pt>
    <dgm:pt modelId="{A2391743-064F-4845-A128-9C56B6DA4F8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pPr rtl="0"/>
          <a:r>
            <a:rPr lang="en-US" sz="1200" dirty="0" smtClean="0"/>
            <a:t>Competitor’ products</a:t>
          </a:r>
          <a:endParaRPr lang="en-US" sz="1200" dirty="0"/>
        </a:p>
      </dgm:t>
    </dgm:pt>
    <dgm:pt modelId="{1762E990-DF1C-4B54-8E06-DF50D5AA51A6}" type="parTrans" cxnId="{4FB4DB8D-A683-4B31-AFD5-0BEAD6521180}">
      <dgm:prSet/>
      <dgm:spPr/>
      <dgm:t>
        <a:bodyPr/>
        <a:lstStyle/>
        <a:p>
          <a:endParaRPr lang="en-US" sz="1400"/>
        </a:p>
      </dgm:t>
    </dgm:pt>
    <dgm:pt modelId="{3C8CF413-D80A-4D9A-814B-CCA8423E17A9}" type="sibTrans" cxnId="{4FB4DB8D-A683-4B31-AFD5-0BEAD6521180}">
      <dgm:prSet/>
      <dgm:spPr/>
      <dgm:t>
        <a:bodyPr/>
        <a:lstStyle/>
        <a:p>
          <a:endParaRPr lang="en-US" sz="1400"/>
        </a:p>
      </dgm:t>
    </dgm:pt>
    <dgm:pt modelId="{E1CC811C-F470-4E6A-9512-6DBAA5E7BB8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pPr rtl="0"/>
          <a:r>
            <a:rPr lang="en-US" sz="1200" smtClean="0"/>
            <a:t>Customer input</a:t>
          </a:r>
          <a:endParaRPr lang="en-US" sz="1200"/>
        </a:p>
      </dgm:t>
    </dgm:pt>
    <dgm:pt modelId="{C415121A-B1F4-48C3-8A79-54D3E596A2FA}" type="parTrans" cxnId="{E90E79C7-B11B-4D21-9C0F-6F0464436A5A}">
      <dgm:prSet/>
      <dgm:spPr/>
      <dgm:t>
        <a:bodyPr/>
        <a:lstStyle/>
        <a:p>
          <a:endParaRPr lang="en-US" sz="1400"/>
        </a:p>
      </dgm:t>
    </dgm:pt>
    <dgm:pt modelId="{2A79E08E-314A-4BED-BD39-165C43933268}" type="sibTrans" cxnId="{E90E79C7-B11B-4D21-9C0F-6F0464436A5A}">
      <dgm:prSet/>
      <dgm:spPr/>
      <dgm:t>
        <a:bodyPr/>
        <a:lstStyle/>
        <a:p>
          <a:endParaRPr lang="en-US" sz="1400"/>
        </a:p>
      </dgm:t>
    </dgm:pt>
    <dgm:pt modelId="{2E7A3A39-1CA9-4FA1-9C12-976CC2F44AB2}" type="pres">
      <dgm:prSet presAssocID="{BE3C927A-A200-400F-808D-FD2755F6C54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AD8DB8-3E64-4D96-BAE0-9029C3C26295}" type="pres">
      <dgm:prSet presAssocID="{BE3C927A-A200-400F-808D-FD2755F6C54D}" presName="radial" presStyleCnt="0">
        <dgm:presLayoutVars>
          <dgm:animLvl val="ctr"/>
        </dgm:presLayoutVars>
      </dgm:prSet>
      <dgm:spPr/>
    </dgm:pt>
    <dgm:pt modelId="{D8064D0F-3278-45B0-AC9F-BB0AE5BDB78C}" type="pres">
      <dgm:prSet presAssocID="{26AF2FC2-DADA-4C68-94EA-C728F85CF6E8}" presName="centerShape" presStyleLbl="vennNode1" presStyleIdx="0" presStyleCnt="8"/>
      <dgm:spPr/>
      <dgm:t>
        <a:bodyPr/>
        <a:lstStyle/>
        <a:p>
          <a:endParaRPr lang="en-US"/>
        </a:p>
      </dgm:t>
    </dgm:pt>
    <dgm:pt modelId="{FD6DF199-65CB-43AF-AB05-627264C82D1E}" type="pres">
      <dgm:prSet presAssocID="{EAEA9166-2502-4539-AA70-4AC06F2DFFAE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17A930-5432-4E6C-9A8E-EDBF74120168}" type="pres">
      <dgm:prSet presAssocID="{30733F0D-1D41-4EFB-8B14-384AF3C409F7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1BBCE7-CD63-4280-A4F4-A51D9AE0C6A0}" type="pres">
      <dgm:prSet presAssocID="{07D9F847-8C25-42F3-81BE-9652B4D1490F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B25415-E83C-4141-A718-654350423F37}" type="pres">
      <dgm:prSet presAssocID="{05A79D98-D772-4ABC-A991-4AD2535A9880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A87F59-E6DD-4E74-B62B-91B1B5E120BD}" type="pres">
      <dgm:prSet presAssocID="{61F10DC3-3801-4277-962E-70CA670A9B23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FA387-F429-4A85-8002-6E8AF100A417}" type="pres">
      <dgm:prSet presAssocID="{A2391743-064F-4845-A128-9C56B6DA4F85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B30F6-E613-4F14-BF8B-97A244D1CA27}" type="pres">
      <dgm:prSet presAssocID="{E1CC811C-F470-4E6A-9512-6DBAA5E7BB8A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D6FDC0-5F83-4E35-91CA-52A3DED355A2}" type="presOf" srcId="{05A79D98-D772-4ABC-A991-4AD2535A9880}" destId="{42B25415-E83C-4141-A718-654350423F37}" srcOrd="0" destOrd="0" presId="urn:microsoft.com/office/officeart/2005/8/layout/radial3"/>
    <dgm:cxn modelId="{D4624445-E557-4B0E-A8F1-A7CB7AB6906D}" srcId="{26AF2FC2-DADA-4C68-94EA-C728F85CF6E8}" destId="{EAEA9166-2502-4539-AA70-4AC06F2DFFAE}" srcOrd="0" destOrd="0" parTransId="{E6E4D962-C6BE-4824-AD79-263BC313AA55}" sibTransId="{B0D06A60-E425-42B1-BFDD-A44CFB6F1190}"/>
    <dgm:cxn modelId="{4FB4DB8D-A683-4B31-AFD5-0BEAD6521180}" srcId="{26AF2FC2-DADA-4C68-94EA-C728F85CF6E8}" destId="{A2391743-064F-4845-A128-9C56B6DA4F85}" srcOrd="5" destOrd="0" parTransId="{1762E990-DF1C-4B54-8E06-DF50D5AA51A6}" sibTransId="{3C8CF413-D80A-4D9A-814B-CCA8423E17A9}"/>
    <dgm:cxn modelId="{DD8D4FD0-0631-41B3-8E21-5A54D4396F4A}" type="presOf" srcId="{EAEA9166-2502-4539-AA70-4AC06F2DFFAE}" destId="{FD6DF199-65CB-43AF-AB05-627264C82D1E}" srcOrd="0" destOrd="0" presId="urn:microsoft.com/office/officeart/2005/8/layout/radial3"/>
    <dgm:cxn modelId="{A59C7CB2-22B3-4B8F-8DE0-042ECD1D0D1B}" srcId="{26AF2FC2-DADA-4C68-94EA-C728F85CF6E8}" destId="{07D9F847-8C25-42F3-81BE-9652B4D1490F}" srcOrd="2" destOrd="0" parTransId="{258E8957-0FEC-400D-862D-3CC2821E3DD8}" sibTransId="{FD6119E3-C9E0-435C-BA61-3F5B9359B887}"/>
    <dgm:cxn modelId="{8296395A-9087-4039-830C-A87454F7671D}" srcId="{26AF2FC2-DADA-4C68-94EA-C728F85CF6E8}" destId="{30733F0D-1D41-4EFB-8B14-384AF3C409F7}" srcOrd="1" destOrd="0" parTransId="{A86CDBBF-7998-468F-8378-0C4F30D48435}" sibTransId="{8595E3B7-16CE-4B5B-8522-74794F124DA5}"/>
    <dgm:cxn modelId="{B81C30DE-A921-4517-95E5-33F683E38AAB}" type="presOf" srcId="{07D9F847-8C25-42F3-81BE-9652B4D1490F}" destId="{001BBCE7-CD63-4280-A4F4-A51D9AE0C6A0}" srcOrd="0" destOrd="0" presId="urn:microsoft.com/office/officeart/2005/8/layout/radial3"/>
    <dgm:cxn modelId="{90833E78-1BB0-4235-AC39-45DE61FA9176}" type="presOf" srcId="{E1CC811C-F470-4E6A-9512-6DBAA5E7BB8A}" destId="{7C7B30F6-E613-4F14-BF8B-97A244D1CA27}" srcOrd="0" destOrd="0" presId="urn:microsoft.com/office/officeart/2005/8/layout/radial3"/>
    <dgm:cxn modelId="{99091073-6A7B-4879-B602-84DFCC7EAE70}" type="presOf" srcId="{A2391743-064F-4845-A128-9C56B6DA4F85}" destId="{F49FA387-F429-4A85-8002-6E8AF100A417}" srcOrd="0" destOrd="0" presId="urn:microsoft.com/office/officeart/2005/8/layout/radial3"/>
    <dgm:cxn modelId="{B14A04F0-58F0-4EFE-B3DA-E486EABBEC22}" type="presOf" srcId="{30733F0D-1D41-4EFB-8B14-384AF3C409F7}" destId="{3817A930-5432-4E6C-9A8E-EDBF74120168}" srcOrd="0" destOrd="0" presId="urn:microsoft.com/office/officeart/2005/8/layout/radial3"/>
    <dgm:cxn modelId="{FF010B8F-1120-473F-9C9A-4DEE98EC42F6}" type="presOf" srcId="{61F10DC3-3801-4277-962E-70CA670A9B23}" destId="{A5A87F59-E6DD-4E74-B62B-91B1B5E120BD}" srcOrd="0" destOrd="0" presId="urn:microsoft.com/office/officeart/2005/8/layout/radial3"/>
    <dgm:cxn modelId="{3584DE68-D054-4B7A-9949-A640E4515E7F}" srcId="{BE3C927A-A200-400F-808D-FD2755F6C54D}" destId="{26AF2FC2-DADA-4C68-94EA-C728F85CF6E8}" srcOrd="0" destOrd="0" parTransId="{D5937ACE-570C-448D-8CE5-702E6E0B5797}" sibTransId="{A9567D39-403A-44DF-86CE-96E14FAEE3DD}"/>
    <dgm:cxn modelId="{77649DC9-D643-4D93-B090-6E8CCED4601B}" type="presOf" srcId="{BE3C927A-A200-400F-808D-FD2755F6C54D}" destId="{2E7A3A39-1CA9-4FA1-9C12-976CC2F44AB2}" srcOrd="0" destOrd="0" presId="urn:microsoft.com/office/officeart/2005/8/layout/radial3"/>
    <dgm:cxn modelId="{5CAF6DC4-3287-47FD-B578-471A51EECE45}" srcId="{26AF2FC2-DADA-4C68-94EA-C728F85CF6E8}" destId="{05A79D98-D772-4ABC-A991-4AD2535A9880}" srcOrd="3" destOrd="0" parTransId="{C7380C57-8C59-44FE-AE5B-341CE8D5DFEE}" sibTransId="{37B507A4-6DCD-4A01-8B47-DDBE80A5EF84}"/>
    <dgm:cxn modelId="{E9C12D08-2E68-4D3D-9E61-0F43C7F31C97}" type="presOf" srcId="{26AF2FC2-DADA-4C68-94EA-C728F85CF6E8}" destId="{D8064D0F-3278-45B0-AC9F-BB0AE5BDB78C}" srcOrd="0" destOrd="0" presId="urn:microsoft.com/office/officeart/2005/8/layout/radial3"/>
    <dgm:cxn modelId="{8E58356F-E95B-4F31-908E-A71DCA0C9FED}" srcId="{26AF2FC2-DADA-4C68-94EA-C728F85CF6E8}" destId="{61F10DC3-3801-4277-962E-70CA670A9B23}" srcOrd="4" destOrd="0" parTransId="{6C405DC6-7366-4936-ADFE-F55943B83766}" sibTransId="{6426D62B-0761-4663-820E-0612C0CDD34D}"/>
    <dgm:cxn modelId="{E90E79C7-B11B-4D21-9C0F-6F0464436A5A}" srcId="{26AF2FC2-DADA-4C68-94EA-C728F85CF6E8}" destId="{E1CC811C-F470-4E6A-9512-6DBAA5E7BB8A}" srcOrd="6" destOrd="0" parTransId="{C415121A-B1F4-48C3-8A79-54D3E596A2FA}" sibTransId="{2A79E08E-314A-4BED-BD39-165C43933268}"/>
    <dgm:cxn modelId="{0E7F539D-0C1C-40D6-8F7F-931BD1A11F31}" type="presParOf" srcId="{2E7A3A39-1CA9-4FA1-9C12-976CC2F44AB2}" destId="{3AAD8DB8-3E64-4D96-BAE0-9029C3C26295}" srcOrd="0" destOrd="0" presId="urn:microsoft.com/office/officeart/2005/8/layout/radial3"/>
    <dgm:cxn modelId="{324E2F34-7B65-49B7-8672-A86A477CF61E}" type="presParOf" srcId="{3AAD8DB8-3E64-4D96-BAE0-9029C3C26295}" destId="{D8064D0F-3278-45B0-AC9F-BB0AE5BDB78C}" srcOrd="0" destOrd="0" presId="urn:microsoft.com/office/officeart/2005/8/layout/radial3"/>
    <dgm:cxn modelId="{2E774D57-3444-4B26-8A49-4E5D7CC7A8AF}" type="presParOf" srcId="{3AAD8DB8-3E64-4D96-BAE0-9029C3C26295}" destId="{FD6DF199-65CB-43AF-AB05-627264C82D1E}" srcOrd="1" destOrd="0" presId="urn:microsoft.com/office/officeart/2005/8/layout/radial3"/>
    <dgm:cxn modelId="{DF38ADBF-5BA0-4D97-A4DB-0FBBB336D7CE}" type="presParOf" srcId="{3AAD8DB8-3E64-4D96-BAE0-9029C3C26295}" destId="{3817A930-5432-4E6C-9A8E-EDBF74120168}" srcOrd="2" destOrd="0" presId="urn:microsoft.com/office/officeart/2005/8/layout/radial3"/>
    <dgm:cxn modelId="{12A8960B-F2DF-4C29-9D9A-8A6084F42840}" type="presParOf" srcId="{3AAD8DB8-3E64-4D96-BAE0-9029C3C26295}" destId="{001BBCE7-CD63-4280-A4F4-A51D9AE0C6A0}" srcOrd="3" destOrd="0" presId="urn:microsoft.com/office/officeart/2005/8/layout/radial3"/>
    <dgm:cxn modelId="{1E460565-052A-4252-828A-3C91424755AD}" type="presParOf" srcId="{3AAD8DB8-3E64-4D96-BAE0-9029C3C26295}" destId="{42B25415-E83C-4141-A718-654350423F37}" srcOrd="4" destOrd="0" presId="urn:microsoft.com/office/officeart/2005/8/layout/radial3"/>
    <dgm:cxn modelId="{94E788B4-A1C8-44D4-854C-E57128FC2C09}" type="presParOf" srcId="{3AAD8DB8-3E64-4D96-BAE0-9029C3C26295}" destId="{A5A87F59-E6DD-4E74-B62B-91B1B5E120BD}" srcOrd="5" destOrd="0" presId="urn:microsoft.com/office/officeart/2005/8/layout/radial3"/>
    <dgm:cxn modelId="{D19F91A5-06F5-448B-B01E-BBD74762C213}" type="presParOf" srcId="{3AAD8DB8-3E64-4D96-BAE0-9029C3C26295}" destId="{F49FA387-F429-4A85-8002-6E8AF100A417}" srcOrd="6" destOrd="0" presId="urn:microsoft.com/office/officeart/2005/8/layout/radial3"/>
    <dgm:cxn modelId="{2397B641-FC91-4243-B387-18D50861BE9F}" type="presParOf" srcId="{3AAD8DB8-3E64-4D96-BAE0-9029C3C26295}" destId="{7C7B30F6-E613-4F14-BF8B-97A244D1CA27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5F0349-03CA-4B2A-8366-22DC8B67214F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81670A23-E214-4297-8F34-589F41961FEE}">
      <dgm:prSet custT="1"/>
      <dgm:spPr/>
      <dgm:t>
        <a:bodyPr/>
        <a:lstStyle/>
        <a:p>
          <a:pPr rtl="0"/>
          <a:r>
            <a:rPr lang="en-US" sz="2800" smtClean="0"/>
            <a:t>Prototype</a:t>
          </a:r>
          <a:endParaRPr lang="en-US" sz="2800"/>
        </a:p>
      </dgm:t>
    </dgm:pt>
    <dgm:pt modelId="{060A0393-69E3-4D5D-89FF-90538C834EBA}" type="parTrans" cxnId="{5A8EC5CF-73EA-429F-9426-0AE6AC6929EE}">
      <dgm:prSet/>
      <dgm:spPr/>
      <dgm:t>
        <a:bodyPr/>
        <a:lstStyle/>
        <a:p>
          <a:endParaRPr lang="en-US" sz="2800"/>
        </a:p>
      </dgm:t>
    </dgm:pt>
    <dgm:pt modelId="{DB878574-949D-4556-8584-B93EED82495B}" type="sibTrans" cxnId="{5A8EC5CF-73EA-429F-9426-0AE6AC6929EE}">
      <dgm:prSet/>
      <dgm:spPr/>
      <dgm:t>
        <a:bodyPr/>
        <a:lstStyle/>
        <a:p>
          <a:endParaRPr lang="en-US" sz="2800"/>
        </a:p>
      </dgm:t>
    </dgm:pt>
    <dgm:pt modelId="{33050293-EA75-4E9D-BB01-76C7D8822DC6}">
      <dgm:prSet custT="1"/>
      <dgm:spPr/>
      <dgm:t>
        <a:bodyPr/>
        <a:lstStyle/>
        <a:p>
          <a:pPr rtl="0"/>
          <a:r>
            <a:rPr lang="en-US" sz="2800" smtClean="0"/>
            <a:t>Alpha testing</a:t>
          </a:r>
          <a:endParaRPr lang="en-US" sz="2800"/>
        </a:p>
      </dgm:t>
    </dgm:pt>
    <dgm:pt modelId="{6A03D29B-7059-4DD1-B6FD-CF9D3CF6EE9B}" type="parTrans" cxnId="{398A209C-75DA-44C6-A1A6-12BC4A43E50A}">
      <dgm:prSet/>
      <dgm:spPr/>
      <dgm:t>
        <a:bodyPr/>
        <a:lstStyle/>
        <a:p>
          <a:endParaRPr lang="en-US" sz="2800"/>
        </a:p>
      </dgm:t>
    </dgm:pt>
    <dgm:pt modelId="{E38C71D3-0A4A-4BD7-9B6A-A61B8C48DC2C}" type="sibTrans" cxnId="{398A209C-75DA-44C6-A1A6-12BC4A43E50A}">
      <dgm:prSet/>
      <dgm:spPr/>
      <dgm:t>
        <a:bodyPr/>
        <a:lstStyle/>
        <a:p>
          <a:endParaRPr lang="en-US" sz="2800"/>
        </a:p>
      </dgm:t>
    </dgm:pt>
    <dgm:pt modelId="{FA4556E7-F31C-44E2-93B7-1799FA09733C}">
      <dgm:prSet custT="1"/>
      <dgm:spPr/>
      <dgm:t>
        <a:bodyPr/>
        <a:lstStyle/>
        <a:p>
          <a:pPr rtl="0"/>
          <a:r>
            <a:rPr lang="en-US" sz="2800" smtClean="0"/>
            <a:t>Beta testing</a:t>
          </a:r>
          <a:endParaRPr lang="en-US" sz="2800"/>
        </a:p>
      </dgm:t>
    </dgm:pt>
    <dgm:pt modelId="{F8273B00-5B24-4D2C-B48D-6CD05C99486C}" type="parTrans" cxnId="{1879022A-71E2-4A8B-BDA1-8F4A8DB2BF11}">
      <dgm:prSet/>
      <dgm:spPr/>
      <dgm:t>
        <a:bodyPr/>
        <a:lstStyle/>
        <a:p>
          <a:endParaRPr lang="en-US" sz="2800"/>
        </a:p>
      </dgm:t>
    </dgm:pt>
    <dgm:pt modelId="{F2320EFD-26BD-418C-88C5-CBFE8C881387}" type="sibTrans" cxnId="{1879022A-71E2-4A8B-BDA1-8F4A8DB2BF11}">
      <dgm:prSet/>
      <dgm:spPr/>
      <dgm:t>
        <a:bodyPr/>
        <a:lstStyle/>
        <a:p>
          <a:endParaRPr lang="en-US" sz="2800"/>
        </a:p>
      </dgm:t>
    </dgm:pt>
    <dgm:pt modelId="{60ABA7DE-C3AB-49F1-AC70-9DF77DC21A94}" type="pres">
      <dgm:prSet presAssocID="{075F0349-03CA-4B2A-8366-22DC8B6721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07620B-A3D4-4862-89E3-BD105D3C3366}" type="pres">
      <dgm:prSet presAssocID="{81670A23-E214-4297-8F34-589F41961FE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D6354-3AA1-443F-AAC5-F315FEBA8264}" type="pres">
      <dgm:prSet presAssocID="{DB878574-949D-4556-8584-B93EED82495B}" presName="spacer" presStyleCnt="0"/>
      <dgm:spPr/>
    </dgm:pt>
    <dgm:pt modelId="{B31D23A4-1A0C-4CE5-A68C-41EF4FF8ED1C}" type="pres">
      <dgm:prSet presAssocID="{33050293-EA75-4E9D-BB01-76C7D8822DC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05D5DF-B920-4262-BD26-B7DC0D3C47E3}" type="pres">
      <dgm:prSet presAssocID="{E38C71D3-0A4A-4BD7-9B6A-A61B8C48DC2C}" presName="spacer" presStyleCnt="0"/>
      <dgm:spPr/>
    </dgm:pt>
    <dgm:pt modelId="{FC4FB0CD-0B6D-46D9-871F-EA3DAB6E75F1}" type="pres">
      <dgm:prSet presAssocID="{FA4556E7-F31C-44E2-93B7-1799FA09733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BD1F42-7172-4E19-A21B-CCF77A0CF064}" type="presOf" srcId="{81670A23-E214-4297-8F34-589F41961FEE}" destId="{4307620B-A3D4-4862-89E3-BD105D3C3366}" srcOrd="0" destOrd="0" presId="urn:microsoft.com/office/officeart/2005/8/layout/vList2"/>
    <dgm:cxn modelId="{398A209C-75DA-44C6-A1A6-12BC4A43E50A}" srcId="{075F0349-03CA-4B2A-8366-22DC8B67214F}" destId="{33050293-EA75-4E9D-BB01-76C7D8822DC6}" srcOrd="1" destOrd="0" parTransId="{6A03D29B-7059-4DD1-B6FD-CF9D3CF6EE9B}" sibTransId="{E38C71D3-0A4A-4BD7-9B6A-A61B8C48DC2C}"/>
    <dgm:cxn modelId="{52913F72-877C-4D5E-A48A-AD998B73E141}" type="presOf" srcId="{33050293-EA75-4E9D-BB01-76C7D8822DC6}" destId="{B31D23A4-1A0C-4CE5-A68C-41EF4FF8ED1C}" srcOrd="0" destOrd="0" presId="urn:microsoft.com/office/officeart/2005/8/layout/vList2"/>
    <dgm:cxn modelId="{5A8EC5CF-73EA-429F-9426-0AE6AC6929EE}" srcId="{075F0349-03CA-4B2A-8366-22DC8B67214F}" destId="{81670A23-E214-4297-8F34-589F41961FEE}" srcOrd="0" destOrd="0" parTransId="{060A0393-69E3-4D5D-89FF-90538C834EBA}" sibTransId="{DB878574-949D-4556-8584-B93EED82495B}"/>
    <dgm:cxn modelId="{CBE3C32F-98AA-4463-955D-90F0533CD8FE}" type="presOf" srcId="{075F0349-03CA-4B2A-8366-22DC8B67214F}" destId="{60ABA7DE-C3AB-49F1-AC70-9DF77DC21A94}" srcOrd="0" destOrd="0" presId="urn:microsoft.com/office/officeart/2005/8/layout/vList2"/>
    <dgm:cxn modelId="{6586A1F1-FC13-43DE-AF5A-D38E9260912C}" type="presOf" srcId="{FA4556E7-F31C-44E2-93B7-1799FA09733C}" destId="{FC4FB0CD-0B6D-46D9-871F-EA3DAB6E75F1}" srcOrd="0" destOrd="0" presId="urn:microsoft.com/office/officeart/2005/8/layout/vList2"/>
    <dgm:cxn modelId="{1879022A-71E2-4A8B-BDA1-8F4A8DB2BF11}" srcId="{075F0349-03CA-4B2A-8366-22DC8B67214F}" destId="{FA4556E7-F31C-44E2-93B7-1799FA09733C}" srcOrd="2" destOrd="0" parTransId="{F8273B00-5B24-4D2C-B48D-6CD05C99486C}" sibTransId="{F2320EFD-26BD-418C-88C5-CBFE8C881387}"/>
    <dgm:cxn modelId="{DDEF3E90-AD70-49E7-A7B1-F44EF242C5DB}" type="presParOf" srcId="{60ABA7DE-C3AB-49F1-AC70-9DF77DC21A94}" destId="{4307620B-A3D4-4862-89E3-BD105D3C3366}" srcOrd="0" destOrd="0" presId="urn:microsoft.com/office/officeart/2005/8/layout/vList2"/>
    <dgm:cxn modelId="{B3907AA7-2366-49F8-9270-7A004D9E92DA}" type="presParOf" srcId="{60ABA7DE-C3AB-49F1-AC70-9DF77DC21A94}" destId="{62AD6354-3AA1-443F-AAC5-F315FEBA8264}" srcOrd="1" destOrd="0" presId="urn:microsoft.com/office/officeart/2005/8/layout/vList2"/>
    <dgm:cxn modelId="{EA2C90F9-699E-406B-9510-C62299726154}" type="presParOf" srcId="{60ABA7DE-C3AB-49F1-AC70-9DF77DC21A94}" destId="{B31D23A4-1A0C-4CE5-A68C-41EF4FF8ED1C}" srcOrd="2" destOrd="0" presId="urn:microsoft.com/office/officeart/2005/8/layout/vList2"/>
    <dgm:cxn modelId="{6D9A66B1-8573-4618-BEA5-C3A51ED144FB}" type="presParOf" srcId="{60ABA7DE-C3AB-49F1-AC70-9DF77DC21A94}" destId="{0305D5DF-B920-4262-BD26-B7DC0D3C47E3}" srcOrd="3" destOrd="0" presId="urn:microsoft.com/office/officeart/2005/8/layout/vList2"/>
    <dgm:cxn modelId="{169C71CC-F01F-4A1F-B7C0-214090C4E191}" type="presParOf" srcId="{60ABA7DE-C3AB-49F1-AC70-9DF77DC21A94}" destId="{FC4FB0CD-0B6D-46D9-871F-EA3DAB6E75F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40F640-AB66-4E5B-B03D-C289C114942F}" type="doc">
      <dgm:prSet loTypeId="urn:microsoft.com/office/officeart/2005/8/layout/hierarchy3" loCatId="hierarchy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45CBB32-2989-4E66-8438-D211D17D03DA}">
      <dgm:prSet custT="1"/>
      <dgm:spPr/>
      <dgm:t>
        <a:bodyPr/>
        <a:lstStyle/>
        <a:p>
          <a:pPr rtl="0"/>
          <a:r>
            <a:rPr lang="en-US" sz="2000" dirty="0" smtClean="0"/>
            <a:t>Premarket tests</a:t>
          </a:r>
          <a:endParaRPr lang="en-US" sz="2000" dirty="0"/>
        </a:p>
      </dgm:t>
    </dgm:pt>
    <dgm:pt modelId="{E11EB40F-AB04-47F0-8504-636980CB24CA}" type="parTrans" cxnId="{DF2D5916-B643-4B29-B9E7-190902FEC054}">
      <dgm:prSet/>
      <dgm:spPr/>
      <dgm:t>
        <a:bodyPr/>
        <a:lstStyle/>
        <a:p>
          <a:endParaRPr lang="en-US"/>
        </a:p>
      </dgm:t>
    </dgm:pt>
    <dgm:pt modelId="{BCE2C350-54AF-409F-83D1-7043C9D9FEA8}" type="sibTrans" cxnId="{DF2D5916-B643-4B29-B9E7-190902FEC054}">
      <dgm:prSet/>
      <dgm:spPr/>
      <dgm:t>
        <a:bodyPr/>
        <a:lstStyle/>
        <a:p>
          <a:endParaRPr lang="en-US"/>
        </a:p>
      </dgm:t>
    </dgm:pt>
    <dgm:pt modelId="{B83744B5-AF08-45A1-929B-D04E4204BE42}">
      <dgm:prSet/>
      <dgm:spPr/>
      <dgm:t>
        <a:bodyPr/>
        <a:lstStyle/>
        <a:p>
          <a:pPr rtl="0"/>
          <a:r>
            <a:rPr lang="en-US" dirty="0" smtClean="0"/>
            <a:t>Customers exposed</a:t>
          </a:r>
          <a:endParaRPr lang="en-US" dirty="0"/>
        </a:p>
      </dgm:t>
    </dgm:pt>
    <dgm:pt modelId="{7580F9CB-2ECB-46CB-8529-1D772B04AEAB}" type="parTrans" cxnId="{07A06CB2-0E0B-488F-A3FA-4E799E7D49F9}">
      <dgm:prSet/>
      <dgm:spPr/>
      <dgm:t>
        <a:bodyPr/>
        <a:lstStyle/>
        <a:p>
          <a:endParaRPr lang="en-US" dirty="0"/>
        </a:p>
      </dgm:t>
    </dgm:pt>
    <dgm:pt modelId="{018CDDC0-5E05-4623-80B5-FF1F814AC8C5}" type="sibTrans" cxnId="{07A06CB2-0E0B-488F-A3FA-4E799E7D49F9}">
      <dgm:prSet/>
      <dgm:spPr/>
      <dgm:t>
        <a:bodyPr/>
        <a:lstStyle/>
        <a:p>
          <a:endParaRPr lang="en-US"/>
        </a:p>
      </dgm:t>
    </dgm:pt>
    <dgm:pt modelId="{126D6B2B-0947-4BEF-96E7-47F5A9E38229}">
      <dgm:prSet/>
      <dgm:spPr/>
      <dgm:t>
        <a:bodyPr/>
        <a:lstStyle/>
        <a:p>
          <a:pPr rtl="0"/>
          <a:r>
            <a:rPr lang="en-US" dirty="0" smtClean="0"/>
            <a:t>Customers surveyed</a:t>
          </a:r>
          <a:endParaRPr lang="en-US" dirty="0"/>
        </a:p>
      </dgm:t>
    </dgm:pt>
    <dgm:pt modelId="{5B48B926-B61D-4784-A57A-3BDD2E57990F}" type="parTrans" cxnId="{B0E9D128-C452-4753-8FC9-E2A9EB9468D0}">
      <dgm:prSet/>
      <dgm:spPr/>
      <dgm:t>
        <a:bodyPr/>
        <a:lstStyle/>
        <a:p>
          <a:endParaRPr lang="en-US" dirty="0"/>
        </a:p>
      </dgm:t>
    </dgm:pt>
    <dgm:pt modelId="{09A8E9F0-9053-433E-9360-CB1AD942CF8F}" type="sibTrans" cxnId="{B0E9D128-C452-4753-8FC9-E2A9EB9468D0}">
      <dgm:prSet/>
      <dgm:spPr/>
      <dgm:t>
        <a:bodyPr/>
        <a:lstStyle/>
        <a:p>
          <a:endParaRPr lang="en-US"/>
        </a:p>
      </dgm:t>
    </dgm:pt>
    <dgm:pt modelId="{A0967657-9F53-4B77-9544-4D9699D70D34}">
      <dgm:prSet/>
      <dgm:spPr/>
      <dgm:t>
        <a:bodyPr/>
        <a:lstStyle/>
        <a:p>
          <a:pPr rtl="0"/>
          <a:r>
            <a:rPr lang="en-US" dirty="0" smtClean="0"/>
            <a:t>Firm makes decision</a:t>
          </a:r>
          <a:endParaRPr lang="en-US" dirty="0"/>
        </a:p>
      </dgm:t>
    </dgm:pt>
    <dgm:pt modelId="{BBC7D2EC-9A94-47C3-B315-3E9BF0A0F456}" type="parTrans" cxnId="{16A29104-60BC-47C7-8A9C-3F0D016FF9F8}">
      <dgm:prSet/>
      <dgm:spPr/>
      <dgm:t>
        <a:bodyPr/>
        <a:lstStyle/>
        <a:p>
          <a:endParaRPr lang="en-US" dirty="0"/>
        </a:p>
      </dgm:t>
    </dgm:pt>
    <dgm:pt modelId="{5A5E8A3C-EEA5-42C0-8345-3CBE70C3AF63}" type="sibTrans" cxnId="{16A29104-60BC-47C7-8A9C-3F0D016FF9F8}">
      <dgm:prSet/>
      <dgm:spPr/>
      <dgm:t>
        <a:bodyPr/>
        <a:lstStyle/>
        <a:p>
          <a:endParaRPr lang="en-US"/>
        </a:p>
      </dgm:t>
    </dgm:pt>
    <dgm:pt modelId="{EC8553F8-13D8-4D55-9D5E-6AD91981A1B4}">
      <dgm:prSet custT="1"/>
      <dgm:spPr/>
      <dgm:t>
        <a:bodyPr/>
        <a:lstStyle/>
        <a:p>
          <a:pPr rtl="0"/>
          <a:r>
            <a:rPr lang="en-US" sz="2000" dirty="0" smtClean="0"/>
            <a:t>Test marketing</a:t>
          </a:r>
          <a:endParaRPr lang="en-US" sz="2000" dirty="0"/>
        </a:p>
      </dgm:t>
    </dgm:pt>
    <dgm:pt modelId="{F54EB228-C955-4B09-957D-1E82603ECD0D}" type="parTrans" cxnId="{0B125E70-4F80-4E1D-B771-9EEC47942591}">
      <dgm:prSet/>
      <dgm:spPr/>
      <dgm:t>
        <a:bodyPr/>
        <a:lstStyle/>
        <a:p>
          <a:endParaRPr lang="en-US"/>
        </a:p>
      </dgm:t>
    </dgm:pt>
    <dgm:pt modelId="{53CC2E38-8611-4868-8D55-AC877BE9D54A}" type="sibTrans" cxnId="{0B125E70-4F80-4E1D-B771-9EEC47942591}">
      <dgm:prSet/>
      <dgm:spPr/>
      <dgm:t>
        <a:bodyPr/>
        <a:lstStyle/>
        <a:p>
          <a:endParaRPr lang="en-US"/>
        </a:p>
      </dgm:t>
    </dgm:pt>
    <dgm:pt modelId="{EC523F78-46AF-4F46-8CF5-1F64A4FFB50F}">
      <dgm:prSet/>
      <dgm:spPr/>
      <dgm:t>
        <a:bodyPr/>
        <a:lstStyle/>
        <a:p>
          <a:pPr rtl="0"/>
          <a:r>
            <a:rPr lang="en-US" dirty="0" smtClean="0"/>
            <a:t>Mini product launch</a:t>
          </a:r>
          <a:endParaRPr lang="en-US" dirty="0"/>
        </a:p>
      </dgm:t>
    </dgm:pt>
    <dgm:pt modelId="{4775B860-8215-4440-B26E-3E2FC0C418A7}" type="parTrans" cxnId="{D5ECA33D-FDB7-4BB5-8327-D8435928DE45}">
      <dgm:prSet/>
      <dgm:spPr/>
      <dgm:t>
        <a:bodyPr/>
        <a:lstStyle/>
        <a:p>
          <a:endParaRPr lang="en-US" dirty="0"/>
        </a:p>
      </dgm:t>
    </dgm:pt>
    <dgm:pt modelId="{5E004CA3-3836-4DF8-90D6-143F6B8AD2D0}" type="sibTrans" cxnId="{D5ECA33D-FDB7-4BB5-8327-D8435928DE45}">
      <dgm:prSet/>
      <dgm:spPr/>
      <dgm:t>
        <a:bodyPr/>
        <a:lstStyle/>
        <a:p>
          <a:endParaRPr lang="en-US"/>
        </a:p>
      </dgm:t>
    </dgm:pt>
    <dgm:pt modelId="{D8B2BED0-5FE3-4FB9-87DC-7091BF284ACA}">
      <dgm:prSet/>
      <dgm:spPr/>
      <dgm:t>
        <a:bodyPr/>
        <a:lstStyle/>
        <a:p>
          <a:pPr rtl="0"/>
          <a:r>
            <a:rPr lang="en-US" dirty="0" smtClean="0"/>
            <a:t>More expensive than premarket tests</a:t>
          </a:r>
          <a:endParaRPr lang="en-US" dirty="0"/>
        </a:p>
      </dgm:t>
    </dgm:pt>
    <dgm:pt modelId="{255420B5-A203-4086-AC27-4FB4C69315E4}" type="parTrans" cxnId="{B440C5E3-1C72-4D71-92AD-4EC8F451910E}">
      <dgm:prSet/>
      <dgm:spPr/>
      <dgm:t>
        <a:bodyPr/>
        <a:lstStyle/>
        <a:p>
          <a:endParaRPr lang="en-US" dirty="0"/>
        </a:p>
      </dgm:t>
    </dgm:pt>
    <dgm:pt modelId="{1E474F4B-56F4-4E01-92C7-B0E17377FCA2}" type="sibTrans" cxnId="{B440C5E3-1C72-4D71-92AD-4EC8F451910E}">
      <dgm:prSet/>
      <dgm:spPr/>
      <dgm:t>
        <a:bodyPr/>
        <a:lstStyle/>
        <a:p>
          <a:endParaRPr lang="en-US"/>
        </a:p>
      </dgm:t>
    </dgm:pt>
    <dgm:pt modelId="{A8B782FC-6032-4F68-A782-A57F678556F9}">
      <dgm:prSet/>
      <dgm:spPr/>
      <dgm:t>
        <a:bodyPr/>
        <a:lstStyle/>
        <a:p>
          <a:pPr rtl="0"/>
          <a:r>
            <a:rPr lang="en-US" dirty="0" smtClean="0"/>
            <a:t>Market demand is estimated</a:t>
          </a:r>
          <a:endParaRPr lang="en-US" dirty="0"/>
        </a:p>
      </dgm:t>
    </dgm:pt>
    <dgm:pt modelId="{E27AD490-D4B8-447E-B76A-78DBA486FC9F}" type="parTrans" cxnId="{47CA4F7D-9F5A-4175-B7B5-AFC86130A84E}">
      <dgm:prSet/>
      <dgm:spPr/>
      <dgm:t>
        <a:bodyPr/>
        <a:lstStyle/>
        <a:p>
          <a:endParaRPr lang="en-US" dirty="0"/>
        </a:p>
      </dgm:t>
    </dgm:pt>
    <dgm:pt modelId="{C0CF7E1D-70D8-466A-B785-E22D12142ABE}" type="sibTrans" cxnId="{47CA4F7D-9F5A-4175-B7B5-AFC86130A84E}">
      <dgm:prSet/>
      <dgm:spPr/>
      <dgm:t>
        <a:bodyPr/>
        <a:lstStyle/>
        <a:p>
          <a:endParaRPr lang="en-US"/>
        </a:p>
      </dgm:t>
    </dgm:pt>
    <dgm:pt modelId="{0ABBB3CC-A645-4C4A-9211-C9AA39E5B398}" type="pres">
      <dgm:prSet presAssocID="{0C40F640-AB66-4E5B-B03D-C289C114942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ED687E-21B0-43C3-81A6-F3520A05A9FD}" type="pres">
      <dgm:prSet presAssocID="{345CBB32-2989-4E66-8438-D211D17D03DA}" presName="root" presStyleCnt="0"/>
      <dgm:spPr/>
    </dgm:pt>
    <dgm:pt modelId="{59A3F207-F635-40AB-8E94-7CB87F8BBDDA}" type="pres">
      <dgm:prSet presAssocID="{345CBB32-2989-4E66-8438-D211D17D03DA}" presName="rootComposite" presStyleCnt="0"/>
      <dgm:spPr/>
    </dgm:pt>
    <dgm:pt modelId="{AF31418D-05BF-45AB-8F9D-C5694CED5A9A}" type="pres">
      <dgm:prSet presAssocID="{345CBB32-2989-4E66-8438-D211D17D03DA}" presName="rootText" presStyleLbl="node1" presStyleIdx="0" presStyleCnt="2"/>
      <dgm:spPr/>
      <dgm:t>
        <a:bodyPr/>
        <a:lstStyle/>
        <a:p>
          <a:endParaRPr lang="en-US"/>
        </a:p>
      </dgm:t>
    </dgm:pt>
    <dgm:pt modelId="{5C94123F-10D6-4722-A724-5A840338FC6C}" type="pres">
      <dgm:prSet presAssocID="{345CBB32-2989-4E66-8438-D211D17D03DA}" presName="rootConnector" presStyleLbl="node1" presStyleIdx="0" presStyleCnt="2"/>
      <dgm:spPr/>
      <dgm:t>
        <a:bodyPr/>
        <a:lstStyle/>
        <a:p>
          <a:endParaRPr lang="en-US"/>
        </a:p>
      </dgm:t>
    </dgm:pt>
    <dgm:pt modelId="{47519CC3-A74D-4918-A705-D252D438290A}" type="pres">
      <dgm:prSet presAssocID="{345CBB32-2989-4E66-8438-D211D17D03DA}" presName="childShape" presStyleCnt="0"/>
      <dgm:spPr/>
    </dgm:pt>
    <dgm:pt modelId="{E335BDCF-940D-4747-84BA-2E646BB9BC5C}" type="pres">
      <dgm:prSet presAssocID="{7580F9CB-2ECB-46CB-8529-1D772B04AEAB}" presName="Name13" presStyleLbl="parChTrans1D2" presStyleIdx="0" presStyleCnt="6"/>
      <dgm:spPr/>
      <dgm:t>
        <a:bodyPr/>
        <a:lstStyle/>
        <a:p>
          <a:endParaRPr lang="en-US"/>
        </a:p>
      </dgm:t>
    </dgm:pt>
    <dgm:pt modelId="{1EA84657-A15C-4BC5-92BB-6B10B0B23407}" type="pres">
      <dgm:prSet presAssocID="{B83744B5-AF08-45A1-929B-D04E4204BE42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F2D1B-F69B-4DFD-B420-686405E3F527}" type="pres">
      <dgm:prSet presAssocID="{5B48B926-B61D-4784-A57A-3BDD2E57990F}" presName="Name13" presStyleLbl="parChTrans1D2" presStyleIdx="1" presStyleCnt="6"/>
      <dgm:spPr/>
      <dgm:t>
        <a:bodyPr/>
        <a:lstStyle/>
        <a:p>
          <a:endParaRPr lang="en-US"/>
        </a:p>
      </dgm:t>
    </dgm:pt>
    <dgm:pt modelId="{A4FF4D61-F82D-4906-816E-9FF968E49335}" type="pres">
      <dgm:prSet presAssocID="{126D6B2B-0947-4BEF-96E7-47F5A9E38229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912E78-A8AC-4A59-AB25-167F9C3E92EA}" type="pres">
      <dgm:prSet presAssocID="{BBC7D2EC-9A94-47C3-B315-3E9BF0A0F456}" presName="Name13" presStyleLbl="parChTrans1D2" presStyleIdx="2" presStyleCnt="6"/>
      <dgm:spPr/>
      <dgm:t>
        <a:bodyPr/>
        <a:lstStyle/>
        <a:p>
          <a:endParaRPr lang="en-US"/>
        </a:p>
      </dgm:t>
    </dgm:pt>
    <dgm:pt modelId="{F5438EFF-F458-4852-922D-0C52ED965D4C}" type="pres">
      <dgm:prSet presAssocID="{A0967657-9F53-4B77-9544-4D9699D70D34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7A373A-9B1E-446A-AC7D-2A822F336A14}" type="pres">
      <dgm:prSet presAssocID="{EC8553F8-13D8-4D55-9D5E-6AD91981A1B4}" presName="root" presStyleCnt="0"/>
      <dgm:spPr/>
    </dgm:pt>
    <dgm:pt modelId="{E6B026DA-6033-4D00-A669-63DAD7C11220}" type="pres">
      <dgm:prSet presAssocID="{EC8553F8-13D8-4D55-9D5E-6AD91981A1B4}" presName="rootComposite" presStyleCnt="0"/>
      <dgm:spPr/>
    </dgm:pt>
    <dgm:pt modelId="{0F7816FC-A8B5-4B36-B96E-135A8DF53688}" type="pres">
      <dgm:prSet presAssocID="{EC8553F8-13D8-4D55-9D5E-6AD91981A1B4}" presName="rootText" presStyleLbl="node1" presStyleIdx="1" presStyleCnt="2"/>
      <dgm:spPr/>
      <dgm:t>
        <a:bodyPr/>
        <a:lstStyle/>
        <a:p>
          <a:endParaRPr lang="en-US"/>
        </a:p>
      </dgm:t>
    </dgm:pt>
    <dgm:pt modelId="{A0546F9C-0C7E-429C-87D5-D589FBBAA1B7}" type="pres">
      <dgm:prSet presAssocID="{EC8553F8-13D8-4D55-9D5E-6AD91981A1B4}" presName="rootConnector" presStyleLbl="node1" presStyleIdx="1" presStyleCnt="2"/>
      <dgm:spPr/>
      <dgm:t>
        <a:bodyPr/>
        <a:lstStyle/>
        <a:p>
          <a:endParaRPr lang="en-US"/>
        </a:p>
      </dgm:t>
    </dgm:pt>
    <dgm:pt modelId="{5E7C1E9D-F71C-4ECA-9C4A-73E76D08783A}" type="pres">
      <dgm:prSet presAssocID="{EC8553F8-13D8-4D55-9D5E-6AD91981A1B4}" presName="childShape" presStyleCnt="0"/>
      <dgm:spPr/>
    </dgm:pt>
    <dgm:pt modelId="{C10235AC-D079-41AE-A951-9519E905FD08}" type="pres">
      <dgm:prSet presAssocID="{4775B860-8215-4440-B26E-3E2FC0C418A7}" presName="Name13" presStyleLbl="parChTrans1D2" presStyleIdx="3" presStyleCnt="6"/>
      <dgm:spPr/>
      <dgm:t>
        <a:bodyPr/>
        <a:lstStyle/>
        <a:p>
          <a:endParaRPr lang="en-US"/>
        </a:p>
      </dgm:t>
    </dgm:pt>
    <dgm:pt modelId="{8238E354-A946-4129-9F58-B206DFAE22F5}" type="pres">
      <dgm:prSet presAssocID="{EC523F78-46AF-4F46-8CF5-1F64A4FFB50F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105A6-A354-4647-B8AB-855F57C26219}" type="pres">
      <dgm:prSet presAssocID="{255420B5-A203-4086-AC27-4FB4C69315E4}" presName="Name13" presStyleLbl="parChTrans1D2" presStyleIdx="4" presStyleCnt="6"/>
      <dgm:spPr/>
      <dgm:t>
        <a:bodyPr/>
        <a:lstStyle/>
        <a:p>
          <a:endParaRPr lang="en-US"/>
        </a:p>
      </dgm:t>
    </dgm:pt>
    <dgm:pt modelId="{C3A2D0A1-A120-4D7B-8E5F-899A11789901}" type="pres">
      <dgm:prSet presAssocID="{D8B2BED0-5FE3-4FB9-87DC-7091BF284ACA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A9D6D-89AE-4BB7-A86D-970F63C2EE65}" type="pres">
      <dgm:prSet presAssocID="{E27AD490-D4B8-447E-B76A-78DBA486FC9F}" presName="Name13" presStyleLbl="parChTrans1D2" presStyleIdx="5" presStyleCnt="6"/>
      <dgm:spPr/>
      <dgm:t>
        <a:bodyPr/>
        <a:lstStyle/>
        <a:p>
          <a:endParaRPr lang="en-US"/>
        </a:p>
      </dgm:t>
    </dgm:pt>
    <dgm:pt modelId="{0694DE85-303E-452B-825F-1ECEDFE6F365}" type="pres">
      <dgm:prSet presAssocID="{A8B782FC-6032-4F68-A782-A57F678556F9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DE6018-5B99-4D48-A961-2BB508953BB6}" type="presOf" srcId="{A8B782FC-6032-4F68-A782-A57F678556F9}" destId="{0694DE85-303E-452B-825F-1ECEDFE6F365}" srcOrd="0" destOrd="0" presId="urn:microsoft.com/office/officeart/2005/8/layout/hierarchy3"/>
    <dgm:cxn modelId="{46D68370-8FF4-4972-8A54-EA53B21B1532}" type="presOf" srcId="{EC8553F8-13D8-4D55-9D5E-6AD91981A1B4}" destId="{A0546F9C-0C7E-429C-87D5-D589FBBAA1B7}" srcOrd="1" destOrd="0" presId="urn:microsoft.com/office/officeart/2005/8/layout/hierarchy3"/>
    <dgm:cxn modelId="{311DDE1F-72AB-4BC0-97F2-997B168606C1}" type="presOf" srcId="{E27AD490-D4B8-447E-B76A-78DBA486FC9F}" destId="{78AA9D6D-89AE-4BB7-A86D-970F63C2EE65}" srcOrd="0" destOrd="0" presId="urn:microsoft.com/office/officeart/2005/8/layout/hierarchy3"/>
    <dgm:cxn modelId="{47CA4F7D-9F5A-4175-B7B5-AFC86130A84E}" srcId="{EC8553F8-13D8-4D55-9D5E-6AD91981A1B4}" destId="{A8B782FC-6032-4F68-A782-A57F678556F9}" srcOrd="2" destOrd="0" parTransId="{E27AD490-D4B8-447E-B76A-78DBA486FC9F}" sibTransId="{C0CF7E1D-70D8-466A-B785-E22D12142ABE}"/>
    <dgm:cxn modelId="{7D1DF6CD-AC8C-425A-8F42-80AF1C5B9FF9}" type="presOf" srcId="{255420B5-A203-4086-AC27-4FB4C69315E4}" destId="{4D2105A6-A354-4647-B8AB-855F57C26219}" srcOrd="0" destOrd="0" presId="urn:microsoft.com/office/officeart/2005/8/layout/hierarchy3"/>
    <dgm:cxn modelId="{B440C5E3-1C72-4D71-92AD-4EC8F451910E}" srcId="{EC8553F8-13D8-4D55-9D5E-6AD91981A1B4}" destId="{D8B2BED0-5FE3-4FB9-87DC-7091BF284ACA}" srcOrd="1" destOrd="0" parTransId="{255420B5-A203-4086-AC27-4FB4C69315E4}" sibTransId="{1E474F4B-56F4-4E01-92C7-B0E17377FCA2}"/>
    <dgm:cxn modelId="{0B125E70-4F80-4E1D-B771-9EEC47942591}" srcId="{0C40F640-AB66-4E5B-B03D-C289C114942F}" destId="{EC8553F8-13D8-4D55-9D5E-6AD91981A1B4}" srcOrd="1" destOrd="0" parTransId="{F54EB228-C955-4B09-957D-1E82603ECD0D}" sibTransId="{53CC2E38-8611-4868-8D55-AC877BE9D54A}"/>
    <dgm:cxn modelId="{C34A6FBA-CA54-4DF0-B116-11318FF4CA2B}" type="presOf" srcId="{EC523F78-46AF-4F46-8CF5-1F64A4FFB50F}" destId="{8238E354-A946-4129-9F58-B206DFAE22F5}" srcOrd="0" destOrd="0" presId="urn:microsoft.com/office/officeart/2005/8/layout/hierarchy3"/>
    <dgm:cxn modelId="{DF2D5916-B643-4B29-B9E7-190902FEC054}" srcId="{0C40F640-AB66-4E5B-B03D-C289C114942F}" destId="{345CBB32-2989-4E66-8438-D211D17D03DA}" srcOrd="0" destOrd="0" parTransId="{E11EB40F-AB04-47F0-8504-636980CB24CA}" sibTransId="{BCE2C350-54AF-409F-83D1-7043C9D9FEA8}"/>
    <dgm:cxn modelId="{0F9FC5DD-46AE-409E-A5BF-3B324E04300A}" type="presOf" srcId="{4775B860-8215-4440-B26E-3E2FC0C418A7}" destId="{C10235AC-D079-41AE-A951-9519E905FD08}" srcOrd="0" destOrd="0" presId="urn:microsoft.com/office/officeart/2005/8/layout/hierarchy3"/>
    <dgm:cxn modelId="{07A06CB2-0E0B-488F-A3FA-4E799E7D49F9}" srcId="{345CBB32-2989-4E66-8438-D211D17D03DA}" destId="{B83744B5-AF08-45A1-929B-D04E4204BE42}" srcOrd="0" destOrd="0" parTransId="{7580F9CB-2ECB-46CB-8529-1D772B04AEAB}" sibTransId="{018CDDC0-5E05-4623-80B5-FF1F814AC8C5}"/>
    <dgm:cxn modelId="{7A7B49A6-4AFA-4A56-BEE2-3B9F9E497F7E}" type="presOf" srcId="{A0967657-9F53-4B77-9544-4D9699D70D34}" destId="{F5438EFF-F458-4852-922D-0C52ED965D4C}" srcOrd="0" destOrd="0" presId="urn:microsoft.com/office/officeart/2005/8/layout/hierarchy3"/>
    <dgm:cxn modelId="{E142C716-A494-42BB-B222-A5D4E4349916}" type="presOf" srcId="{5B48B926-B61D-4784-A57A-3BDD2E57990F}" destId="{101F2D1B-F69B-4DFD-B420-686405E3F527}" srcOrd="0" destOrd="0" presId="urn:microsoft.com/office/officeart/2005/8/layout/hierarchy3"/>
    <dgm:cxn modelId="{30330EFF-F7ED-4B16-AFF1-1F41853000DC}" type="presOf" srcId="{126D6B2B-0947-4BEF-96E7-47F5A9E38229}" destId="{A4FF4D61-F82D-4906-816E-9FF968E49335}" srcOrd="0" destOrd="0" presId="urn:microsoft.com/office/officeart/2005/8/layout/hierarchy3"/>
    <dgm:cxn modelId="{0C1A76DE-F24B-449B-9907-3C4CD33B2E08}" type="presOf" srcId="{EC8553F8-13D8-4D55-9D5E-6AD91981A1B4}" destId="{0F7816FC-A8B5-4B36-B96E-135A8DF53688}" srcOrd="0" destOrd="0" presId="urn:microsoft.com/office/officeart/2005/8/layout/hierarchy3"/>
    <dgm:cxn modelId="{D5ECA33D-FDB7-4BB5-8327-D8435928DE45}" srcId="{EC8553F8-13D8-4D55-9D5E-6AD91981A1B4}" destId="{EC523F78-46AF-4F46-8CF5-1F64A4FFB50F}" srcOrd="0" destOrd="0" parTransId="{4775B860-8215-4440-B26E-3E2FC0C418A7}" sibTransId="{5E004CA3-3836-4DF8-90D6-143F6B8AD2D0}"/>
    <dgm:cxn modelId="{42AED487-6E8B-43A8-A241-2CE3D203E71E}" type="presOf" srcId="{7580F9CB-2ECB-46CB-8529-1D772B04AEAB}" destId="{E335BDCF-940D-4747-84BA-2E646BB9BC5C}" srcOrd="0" destOrd="0" presId="urn:microsoft.com/office/officeart/2005/8/layout/hierarchy3"/>
    <dgm:cxn modelId="{16A29104-60BC-47C7-8A9C-3F0D016FF9F8}" srcId="{345CBB32-2989-4E66-8438-D211D17D03DA}" destId="{A0967657-9F53-4B77-9544-4D9699D70D34}" srcOrd="2" destOrd="0" parTransId="{BBC7D2EC-9A94-47C3-B315-3E9BF0A0F456}" sibTransId="{5A5E8A3C-EEA5-42C0-8345-3CBE70C3AF63}"/>
    <dgm:cxn modelId="{B0E9D128-C452-4753-8FC9-E2A9EB9468D0}" srcId="{345CBB32-2989-4E66-8438-D211D17D03DA}" destId="{126D6B2B-0947-4BEF-96E7-47F5A9E38229}" srcOrd="1" destOrd="0" parTransId="{5B48B926-B61D-4784-A57A-3BDD2E57990F}" sibTransId="{09A8E9F0-9053-433E-9360-CB1AD942CF8F}"/>
    <dgm:cxn modelId="{5460F6DF-26B1-44EE-8E23-BB561ABF5634}" type="presOf" srcId="{BBC7D2EC-9A94-47C3-B315-3E9BF0A0F456}" destId="{85912E78-A8AC-4A59-AB25-167F9C3E92EA}" srcOrd="0" destOrd="0" presId="urn:microsoft.com/office/officeart/2005/8/layout/hierarchy3"/>
    <dgm:cxn modelId="{BFB05C2C-484B-475A-9C04-5F3A9A3D6CD7}" type="presOf" srcId="{345CBB32-2989-4E66-8438-D211D17D03DA}" destId="{5C94123F-10D6-4722-A724-5A840338FC6C}" srcOrd="1" destOrd="0" presId="urn:microsoft.com/office/officeart/2005/8/layout/hierarchy3"/>
    <dgm:cxn modelId="{3FDC4FE4-64EB-4544-A210-7B4C2D67B143}" type="presOf" srcId="{D8B2BED0-5FE3-4FB9-87DC-7091BF284ACA}" destId="{C3A2D0A1-A120-4D7B-8E5F-899A11789901}" srcOrd="0" destOrd="0" presId="urn:microsoft.com/office/officeart/2005/8/layout/hierarchy3"/>
    <dgm:cxn modelId="{1E1B46CC-9D66-4B7C-BE61-5CF2A4BCA507}" type="presOf" srcId="{B83744B5-AF08-45A1-929B-D04E4204BE42}" destId="{1EA84657-A15C-4BC5-92BB-6B10B0B23407}" srcOrd="0" destOrd="0" presId="urn:microsoft.com/office/officeart/2005/8/layout/hierarchy3"/>
    <dgm:cxn modelId="{7DAE98F3-13EF-4D17-90D4-5E1A67F88156}" type="presOf" srcId="{0C40F640-AB66-4E5B-B03D-C289C114942F}" destId="{0ABBB3CC-A645-4C4A-9211-C9AA39E5B398}" srcOrd="0" destOrd="0" presId="urn:microsoft.com/office/officeart/2005/8/layout/hierarchy3"/>
    <dgm:cxn modelId="{60FFC904-75E6-4047-B883-2E5E6C93CA58}" type="presOf" srcId="{345CBB32-2989-4E66-8438-D211D17D03DA}" destId="{AF31418D-05BF-45AB-8F9D-C5694CED5A9A}" srcOrd="0" destOrd="0" presId="urn:microsoft.com/office/officeart/2005/8/layout/hierarchy3"/>
    <dgm:cxn modelId="{CAFE5819-49D6-4807-9C6A-146A015A2E01}" type="presParOf" srcId="{0ABBB3CC-A645-4C4A-9211-C9AA39E5B398}" destId="{95ED687E-21B0-43C3-81A6-F3520A05A9FD}" srcOrd="0" destOrd="0" presId="urn:microsoft.com/office/officeart/2005/8/layout/hierarchy3"/>
    <dgm:cxn modelId="{EC29FBFC-22BE-4268-B162-DA9B39BDB203}" type="presParOf" srcId="{95ED687E-21B0-43C3-81A6-F3520A05A9FD}" destId="{59A3F207-F635-40AB-8E94-7CB87F8BBDDA}" srcOrd="0" destOrd="0" presId="urn:microsoft.com/office/officeart/2005/8/layout/hierarchy3"/>
    <dgm:cxn modelId="{E1FA5ED4-A1AA-446A-B32F-3C8AFF6B7349}" type="presParOf" srcId="{59A3F207-F635-40AB-8E94-7CB87F8BBDDA}" destId="{AF31418D-05BF-45AB-8F9D-C5694CED5A9A}" srcOrd="0" destOrd="0" presId="urn:microsoft.com/office/officeart/2005/8/layout/hierarchy3"/>
    <dgm:cxn modelId="{4F58B8D2-955A-45B0-A3E9-A6F0B5467557}" type="presParOf" srcId="{59A3F207-F635-40AB-8E94-7CB87F8BBDDA}" destId="{5C94123F-10D6-4722-A724-5A840338FC6C}" srcOrd="1" destOrd="0" presId="urn:microsoft.com/office/officeart/2005/8/layout/hierarchy3"/>
    <dgm:cxn modelId="{ED0410D3-A83E-49A1-89FE-73A13F9520D7}" type="presParOf" srcId="{95ED687E-21B0-43C3-81A6-F3520A05A9FD}" destId="{47519CC3-A74D-4918-A705-D252D438290A}" srcOrd="1" destOrd="0" presId="urn:microsoft.com/office/officeart/2005/8/layout/hierarchy3"/>
    <dgm:cxn modelId="{FC7A242A-B9B1-42A4-B073-625F45C22F35}" type="presParOf" srcId="{47519CC3-A74D-4918-A705-D252D438290A}" destId="{E335BDCF-940D-4747-84BA-2E646BB9BC5C}" srcOrd="0" destOrd="0" presId="urn:microsoft.com/office/officeart/2005/8/layout/hierarchy3"/>
    <dgm:cxn modelId="{3664C0DC-7F0B-414A-A39F-47DB8365C3E9}" type="presParOf" srcId="{47519CC3-A74D-4918-A705-D252D438290A}" destId="{1EA84657-A15C-4BC5-92BB-6B10B0B23407}" srcOrd="1" destOrd="0" presId="urn:microsoft.com/office/officeart/2005/8/layout/hierarchy3"/>
    <dgm:cxn modelId="{487573A8-C49B-42DC-881F-732B3879DE71}" type="presParOf" srcId="{47519CC3-A74D-4918-A705-D252D438290A}" destId="{101F2D1B-F69B-4DFD-B420-686405E3F527}" srcOrd="2" destOrd="0" presId="urn:microsoft.com/office/officeart/2005/8/layout/hierarchy3"/>
    <dgm:cxn modelId="{239592D0-2FB2-4F92-B6A5-8D7FDD682719}" type="presParOf" srcId="{47519CC3-A74D-4918-A705-D252D438290A}" destId="{A4FF4D61-F82D-4906-816E-9FF968E49335}" srcOrd="3" destOrd="0" presId="urn:microsoft.com/office/officeart/2005/8/layout/hierarchy3"/>
    <dgm:cxn modelId="{3F8ECF42-757E-4880-A33E-6F4B9D5B9261}" type="presParOf" srcId="{47519CC3-A74D-4918-A705-D252D438290A}" destId="{85912E78-A8AC-4A59-AB25-167F9C3E92EA}" srcOrd="4" destOrd="0" presId="urn:microsoft.com/office/officeart/2005/8/layout/hierarchy3"/>
    <dgm:cxn modelId="{32210F57-62CC-43A9-84F5-C2171F82AC39}" type="presParOf" srcId="{47519CC3-A74D-4918-A705-D252D438290A}" destId="{F5438EFF-F458-4852-922D-0C52ED965D4C}" srcOrd="5" destOrd="0" presId="urn:microsoft.com/office/officeart/2005/8/layout/hierarchy3"/>
    <dgm:cxn modelId="{199CC169-85B6-4ED1-99F8-9C6C169A2872}" type="presParOf" srcId="{0ABBB3CC-A645-4C4A-9211-C9AA39E5B398}" destId="{F37A373A-9B1E-446A-AC7D-2A822F336A14}" srcOrd="1" destOrd="0" presId="urn:microsoft.com/office/officeart/2005/8/layout/hierarchy3"/>
    <dgm:cxn modelId="{5681C021-D574-493B-8AC3-B4178D621D89}" type="presParOf" srcId="{F37A373A-9B1E-446A-AC7D-2A822F336A14}" destId="{E6B026DA-6033-4D00-A669-63DAD7C11220}" srcOrd="0" destOrd="0" presId="urn:microsoft.com/office/officeart/2005/8/layout/hierarchy3"/>
    <dgm:cxn modelId="{491D1883-2183-49DE-A972-BC025B5327BA}" type="presParOf" srcId="{E6B026DA-6033-4D00-A669-63DAD7C11220}" destId="{0F7816FC-A8B5-4B36-B96E-135A8DF53688}" srcOrd="0" destOrd="0" presId="urn:microsoft.com/office/officeart/2005/8/layout/hierarchy3"/>
    <dgm:cxn modelId="{8E4B846A-8119-4BBF-9DC3-D4B37D2F3950}" type="presParOf" srcId="{E6B026DA-6033-4D00-A669-63DAD7C11220}" destId="{A0546F9C-0C7E-429C-87D5-D589FBBAA1B7}" srcOrd="1" destOrd="0" presId="urn:microsoft.com/office/officeart/2005/8/layout/hierarchy3"/>
    <dgm:cxn modelId="{BA78F6A1-E20C-4D7A-B412-23A05F1361B8}" type="presParOf" srcId="{F37A373A-9B1E-446A-AC7D-2A822F336A14}" destId="{5E7C1E9D-F71C-4ECA-9C4A-73E76D08783A}" srcOrd="1" destOrd="0" presId="urn:microsoft.com/office/officeart/2005/8/layout/hierarchy3"/>
    <dgm:cxn modelId="{ED683875-0B0F-4032-8854-FD02717500C0}" type="presParOf" srcId="{5E7C1E9D-F71C-4ECA-9C4A-73E76D08783A}" destId="{C10235AC-D079-41AE-A951-9519E905FD08}" srcOrd="0" destOrd="0" presId="urn:microsoft.com/office/officeart/2005/8/layout/hierarchy3"/>
    <dgm:cxn modelId="{644586F0-8FDA-4868-A82D-98ABE3C246F3}" type="presParOf" srcId="{5E7C1E9D-F71C-4ECA-9C4A-73E76D08783A}" destId="{8238E354-A946-4129-9F58-B206DFAE22F5}" srcOrd="1" destOrd="0" presId="urn:microsoft.com/office/officeart/2005/8/layout/hierarchy3"/>
    <dgm:cxn modelId="{3CFE4C8C-5C7F-43D5-A6BF-AFD793C83C4A}" type="presParOf" srcId="{5E7C1E9D-F71C-4ECA-9C4A-73E76D08783A}" destId="{4D2105A6-A354-4647-B8AB-855F57C26219}" srcOrd="2" destOrd="0" presId="urn:microsoft.com/office/officeart/2005/8/layout/hierarchy3"/>
    <dgm:cxn modelId="{5000611E-8263-44C7-B842-838846D7F312}" type="presParOf" srcId="{5E7C1E9D-F71C-4ECA-9C4A-73E76D08783A}" destId="{C3A2D0A1-A120-4D7B-8E5F-899A11789901}" srcOrd="3" destOrd="0" presId="urn:microsoft.com/office/officeart/2005/8/layout/hierarchy3"/>
    <dgm:cxn modelId="{A6861412-6811-4F09-90FF-2964E3DEFED8}" type="presParOf" srcId="{5E7C1E9D-F71C-4ECA-9C4A-73E76D08783A}" destId="{78AA9D6D-89AE-4BB7-A86D-970F63C2EE65}" srcOrd="4" destOrd="0" presId="urn:microsoft.com/office/officeart/2005/8/layout/hierarchy3"/>
    <dgm:cxn modelId="{D9070352-7C65-4E44-AE77-D27927C1D7DC}" type="presParOf" srcId="{5E7C1E9D-F71C-4ECA-9C4A-73E76D08783A}" destId="{0694DE85-303E-452B-825F-1ECEDFE6F36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55A370-BB60-42B8-989D-07AA10D5216F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C9AC59F-BF28-45BD-B0BE-31360EB7976E}">
      <dgm:prSet custT="1"/>
      <dgm:spPr/>
      <dgm:t>
        <a:bodyPr/>
        <a:lstStyle/>
        <a:p>
          <a:pPr rtl="0"/>
          <a:r>
            <a:rPr lang="en-US" sz="2000" dirty="0" smtClean="0"/>
            <a:t>Satisfaction of technical requirements</a:t>
          </a:r>
          <a:endParaRPr lang="en-US" sz="2000" dirty="0"/>
        </a:p>
      </dgm:t>
    </dgm:pt>
    <dgm:pt modelId="{507B1A7F-82AB-4A41-B03F-C4959CE4228C}" type="parTrans" cxnId="{6C748505-58E5-4CC8-8720-B8C5CAEFC977}">
      <dgm:prSet/>
      <dgm:spPr/>
      <dgm:t>
        <a:bodyPr/>
        <a:lstStyle/>
        <a:p>
          <a:endParaRPr lang="en-US" sz="1200"/>
        </a:p>
      </dgm:t>
    </dgm:pt>
    <dgm:pt modelId="{21D33213-824A-49C4-A28E-59466D2BDADE}" type="sibTrans" cxnId="{6C748505-58E5-4CC8-8720-B8C5CAEFC977}">
      <dgm:prSet/>
      <dgm:spPr/>
      <dgm:t>
        <a:bodyPr/>
        <a:lstStyle/>
        <a:p>
          <a:endParaRPr lang="en-US" sz="1200"/>
        </a:p>
      </dgm:t>
    </dgm:pt>
    <dgm:pt modelId="{E8C9D425-82A6-4876-B792-5FF1293DB107}">
      <dgm:prSet custT="1"/>
      <dgm:spPr/>
      <dgm:t>
        <a:bodyPr/>
        <a:lstStyle/>
        <a:p>
          <a:pPr rtl="0"/>
          <a:r>
            <a:rPr lang="en-US" sz="2000" smtClean="0"/>
            <a:t>Customer acceptance</a:t>
          </a:r>
          <a:endParaRPr lang="en-US" sz="2000"/>
        </a:p>
      </dgm:t>
    </dgm:pt>
    <dgm:pt modelId="{CA9B843A-91BB-4477-9A74-0B8670FE5CF1}" type="parTrans" cxnId="{730681E5-D890-48CA-822A-B697F92EE723}">
      <dgm:prSet/>
      <dgm:spPr/>
      <dgm:t>
        <a:bodyPr/>
        <a:lstStyle/>
        <a:p>
          <a:endParaRPr lang="en-US" sz="1200"/>
        </a:p>
      </dgm:t>
    </dgm:pt>
    <dgm:pt modelId="{95579A7D-A635-41D9-A113-65145CC3A647}" type="sibTrans" cxnId="{730681E5-D890-48CA-822A-B697F92EE723}">
      <dgm:prSet/>
      <dgm:spPr/>
      <dgm:t>
        <a:bodyPr/>
        <a:lstStyle/>
        <a:p>
          <a:endParaRPr lang="en-US" sz="1200"/>
        </a:p>
      </dgm:t>
    </dgm:pt>
    <dgm:pt modelId="{A93304EC-68AC-48AC-813A-7040A38461EA}">
      <dgm:prSet custT="1"/>
      <dgm:spPr/>
      <dgm:t>
        <a:bodyPr/>
        <a:lstStyle/>
        <a:p>
          <a:pPr rtl="0"/>
          <a:r>
            <a:rPr lang="en-US" sz="2000" smtClean="0"/>
            <a:t>Satisfaction of the firm’s financial requirements</a:t>
          </a:r>
          <a:endParaRPr lang="en-US" sz="2000"/>
        </a:p>
      </dgm:t>
    </dgm:pt>
    <dgm:pt modelId="{82373807-41E8-4FB6-9DB0-5B61D708704D}" type="parTrans" cxnId="{3DCD9D71-9DBA-4E72-A155-90FF5BAF195A}">
      <dgm:prSet/>
      <dgm:spPr/>
      <dgm:t>
        <a:bodyPr/>
        <a:lstStyle/>
        <a:p>
          <a:endParaRPr lang="en-US" sz="1200"/>
        </a:p>
      </dgm:t>
    </dgm:pt>
    <dgm:pt modelId="{2196D886-060C-4408-9B4C-E4503EACED7A}" type="sibTrans" cxnId="{3DCD9D71-9DBA-4E72-A155-90FF5BAF195A}">
      <dgm:prSet/>
      <dgm:spPr/>
      <dgm:t>
        <a:bodyPr/>
        <a:lstStyle/>
        <a:p>
          <a:endParaRPr lang="en-US" sz="1200"/>
        </a:p>
      </dgm:t>
    </dgm:pt>
    <dgm:pt modelId="{E602EF3D-B215-4D64-ACBA-DA4DA3A4EFF7}" type="pres">
      <dgm:prSet presAssocID="{BF55A370-BB60-42B8-989D-07AA10D5216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32DE673-35CD-45B9-B9DD-1C01CB141D12}" type="pres">
      <dgm:prSet presAssocID="{BF55A370-BB60-42B8-989D-07AA10D5216F}" presName="Name1" presStyleCnt="0"/>
      <dgm:spPr/>
      <dgm:t>
        <a:bodyPr/>
        <a:lstStyle/>
        <a:p>
          <a:endParaRPr lang="en-US"/>
        </a:p>
      </dgm:t>
    </dgm:pt>
    <dgm:pt modelId="{D52AB108-AF5E-49D0-93DD-5648B5A4405D}" type="pres">
      <dgm:prSet presAssocID="{BF55A370-BB60-42B8-989D-07AA10D5216F}" presName="cycle" presStyleCnt="0"/>
      <dgm:spPr/>
      <dgm:t>
        <a:bodyPr/>
        <a:lstStyle/>
        <a:p>
          <a:endParaRPr lang="en-US"/>
        </a:p>
      </dgm:t>
    </dgm:pt>
    <dgm:pt modelId="{E0A18A99-F67B-4F09-B50F-E304B76C5E4F}" type="pres">
      <dgm:prSet presAssocID="{BF55A370-BB60-42B8-989D-07AA10D5216F}" presName="srcNode" presStyleLbl="node1" presStyleIdx="0" presStyleCnt="3"/>
      <dgm:spPr/>
      <dgm:t>
        <a:bodyPr/>
        <a:lstStyle/>
        <a:p>
          <a:endParaRPr lang="en-US"/>
        </a:p>
      </dgm:t>
    </dgm:pt>
    <dgm:pt modelId="{AF350A71-9D1D-4E06-A460-2BEF2D8EFD53}" type="pres">
      <dgm:prSet presAssocID="{BF55A370-BB60-42B8-989D-07AA10D5216F}" presName="conn" presStyleLbl="parChTrans1D2" presStyleIdx="0" presStyleCnt="1"/>
      <dgm:spPr/>
      <dgm:t>
        <a:bodyPr/>
        <a:lstStyle/>
        <a:p>
          <a:endParaRPr lang="en-US"/>
        </a:p>
      </dgm:t>
    </dgm:pt>
    <dgm:pt modelId="{0E34060F-866E-4E9C-9E7D-64EF6967B7FB}" type="pres">
      <dgm:prSet presAssocID="{BF55A370-BB60-42B8-989D-07AA10D5216F}" presName="extraNode" presStyleLbl="node1" presStyleIdx="0" presStyleCnt="3"/>
      <dgm:spPr/>
      <dgm:t>
        <a:bodyPr/>
        <a:lstStyle/>
        <a:p>
          <a:endParaRPr lang="en-US"/>
        </a:p>
      </dgm:t>
    </dgm:pt>
    <dgm:pt modelId="{38CD6AD9-64CD-4AB6-9A24-B1688D24671D}" type="pres">
      <dgm:prSet presAssocID="{BF55A370-BB60-42B8-989D-07AA10D5216F}" presName="dstNode" presStyleLbl="node1" presStyleIdx="0" presStyleCnt="3"/>
      <dgm:spPr/>
      <dgm:t>
        <a:bodyPr/>
        <a:lstStyle/>
        <a:p>
          <a:endParaRPr lang="en-US"/>
        </a:p>
      </dgm:t>
    </dgm:pt>
    <dgm:pt modelId="{FA7DBAF3-8485-4D8A-8713-25E64F51BFE0}" type="pres">
      <dgm:prSet presAssocID="{4C9AC59F-BF28-45BD-B0BE-31360EB7976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31F82-9814-4E2F-80A1-7E112DE28501}" type="pres">
      <dgm:prSet presAssocID="{4C9AC59F-BF28-45BD-B0BE-31360EB7976E}" presName="accent_1" presStyleCnt="0"/>
      <dgm:spPr/>
      <dgm:t>
        <a:bodyPr/>
        <a:lstStyle/>
        <a:p>
          <a:endParaRPr lang="en-US"/>
        </a:p>
      </dgm:t>
    </dgm:pt>
    <dgm:pt modelId="{3C854C5E-4223-4493-9FED-871174406556}" type="pres">
      <dgm:prSet presAssocID="{4C9AC59F-BF28-45BD-B0BE-31360EB7976E}" presName="accentRepeatNode" presStyleLbl="solidFgAcc1" presStyleIdx="0" presStyleCnt="3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FCD82D6-D904-45CC-BA0F-67E7E9742FE6}" type="pres">
      <dgm:prSet presAssocID="{E8C9D425-82A6-4876-B792-5FF1293DB10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29174-33EA-4FE7-8AB3-536B60E8AB2C}" type="pres">
      <dgm:prSet presAssocID="{E8C9D425-82A6-4876-B792-5FF1293DB107}" presName="accent_2" presStyleCnt="0"/>
      <dgm:spPr/>
      <dgm:t>
        <a:bodyPr/>
        <a:lstStyle/>
        <a:p>
          <a:endParaRPr lang="en-US"/>
        </a:p>
      </dgm:t>
    </dgm:pt>
    <dgm:pt modelId="{CFDD0FC6-0F0A-4AE5-BAB7-39FCA46C90AC}" type="pres">
      <dgm:prSet presAssocID="{E8C9D425-82A6-4876-B792-5FF1293DB107}" presName="accentRepeatNode" presStyleLbl="solidFgAcc1" presStyleIdx="1" presStyleCnt="3"/>
      <dgm:spPr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F9084A4-2C00-49B4-8FC2-CD1551F7FAA8}" type="pres">
      <dgm:prSet presAssocID="{A93304EC-68AC-48AC-813A-7040A38461E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AD5E4-F57E-4370-8A66-0176110F871C}" type="pres">
      <dgm:prSet presAssocID="{A93304EC-68AC-48AC-813A-7040A38461EA}" presName="accent_3" presStyleCnt="0"/>
      <dgm:spPr/>
      <dgm:t>
        <a:bodyPr/>
        <a:lstStyle/>
        <a:p>
          <a:endParaRPr lang="en-US"/>
        </a:p>
      </dgm:t>
    </dgm:pt>
    <dgm:pt modelId="{9DFC3A24-1010-42F2-8471-FA9D991ABB74}" type="pres">
      <dgm:prSet presAssocID="{A93304EC-68AC-48AC-813A-7040A38461EA}" presName="accentRepeatNode" presStyleLbl="solidFgAcc1" presStyleIdx="2" presStyleCnt="3"/>
      <dgm:spPr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3DCD9D71-9DBA-4E72-A155-90FF5BAF195A}" srcId="{BF55A370-BB60-42B8-989D-07AA10D5216F}" destId="{A93304EC-68AC-48AC-813A-7040A38461EA}" srcOrd="2" destOrd="0" parTransId="{82373807-41E8-4FB6-9DB0-5B61D708704D}" sibTransId="{2196D886-060C-4408-9B4C-E4503EACED7A}"/>
    <dgm:cxn modelId="{6ACA5908-8B96-4514-AB43-527F1901CB2B}" type="presOf" srcId="{4C9AC59F-BF28-45BD-B0BE-31360EB7976E}" destId="{FA7DBAF3-8485-4D8A-8713-25E64F51BFE0}" srcOrd="0" destOrd="0" presId="urn:microsoft.com/office/officeart/2008/layout/VerticalCurvedList"/>
    <dgm:cxn modelId="{1696A223-17CF-4A93-B559-A268C73D2DF5}" type="presOf" srcId="{BF55A370-BB60-42B8-989D-07AA10D5216F}" destId="{E602EF3D-B215-4D64-ACBA-DA4DA3A4EFF7}" srcOrd="0" destOrd="0" presId="urn:microsoft.com/office/officeart/2008/layout/VerticalCurvedList"/>
    <dgm:cxn modelId="{730681E5-D890-48CA-822A-B697F92EE723}" srcId="{BF55A370-BB60-42B8-989D-07AA10D5216F}" destId="{E8C9D425-82A6-4876-B792-5FF1293DB107}" srcOrd="1" destOrd="0" parTransId="{CA9B843A-91BB-4477-9A74-0B8670FE5CF1}" sibTransId="{95579A7D-A635-41D9-A113-65145CC3A647}"/>
    <dgm:cxn modelId="{AD1AFE09-DEA5-48AA-ABEF-60AE52C7D120}" type="presOf" srcId="{A93304EC-68AC-48AC-813A-7040A38461EA}" destId="{4F9084A4-2C00-49B4-8FC2-CD1551F7FAA8}" srcOrd="0" destOrd="0" presId="urn:microsoft.com/office/officeart/2008/layout/VerticalCurvedList"/>
    <dgm:cxn modelId="{6C748505-58E5-4CC8-8720-B8C5CAEFC977}" srcId="{BF55A370-BB60-42B8-989D-07AA10D5216F}" destId="{4C9AC59F-BF28-45BD-B0BE-31360EB7976E}" srcOrd="0" destOrd="0" parTransId="{507B1A7F-82AB-4A41-B03F-C4959CE4228C}" sibTransId="{21D33213-824A-49C4-A28E-59466D2BDADE}"/>
    <dgm:cxn modelId="{42CDBBF3-9589-4098-A469-9E93045FDB08}" type="presOf" srcId="{21D33213-824A-49C4-A28E-59466D2BDADE}" destId="{AF350A71-9D1D-4E06-A460-2BEF2D8EFD53}" srcOrd="0" destOrd="0" presId="urn:microsoft.com/office/officeart/2008/layout/VerticalCurvedList"/>
    <dgm:cxn modelId="{9CB5718A-6D3E-4F79-8CB2-43E19396219A}" type="presOf" srcId="{E8C9D425-82A6-4876-B792-5FF1293DB107}" destId="{0FCD82D6-D904-45CC-BA0F-67E7E9742FE6}" srcOrd="0" destOrd="0" presId="urn:microsoft.com/office/officeart/2008/layout/VerticalCurvedList"/>
    <dgm:cxn modelId="{D56E5F2A-ADD9-4C6B-9333-00697FC29C80}" type="presParOf" srcId="{E602EF3D-B215-4D64-ACBA-DA4DA3A4EFF7}" destId="{B32DE673-35CD-45B9-B9DD-1C01CB141D12}" srcOrd="0" destOrd="0" presId="urn:microsoft.com/office/officeart/2008/layout/VerticalCurvedList"/>
    <dgm:cxn modelId="{A2E4EC79-0585-4BD9-BA84-43A0ABEEAB77}" type="presParOf" srcId="{B32DE673-35CD-45B9-B9DD-1C01CB141D12}" destId="{D52AB108-AF5E-49D0-93DD-5648B5A4405D}" srcOrd="0" destOrd="0" presId="urn:microsoft.com/office/officeart/2008/layout/VerticalCurvedList"/>
    <dgm:cxn modelId="{683356FA-68B1-40EB-9559-8F602FB5B2AE}" type="presParOf" srcId="{D52AB108-AF5E-49D0-93DD-5648B5A4405D}" destId="{E0A18A99-F67B-4F09-B50F-E304B76C5E4F}" srcOrd="0" destOrd="0" presId="urn:microsoft.com/office/officeart/2008/layout/VerticalCurvedList"/>
    <dgm:cxn modelId="{5178CE71-9654-4FD8-9AC4-B9851EE5C34E}" type="presParOf" srcId="{D52AB108-AF5E-49D0-93DD-5648B5A4405D}" destId="{AF350A71-9D1D-4E06-A460-2BEF2D8EFD53}" srcOrd="1" destOrd="0" presId="urn:microsoft.com/office/officeart/2008/layout/VerticalCurvedList"/>
    <dgm:cxn modelId="{6D98296F-B37C-4BB2-AE27-60AA882FC599}" type="presParOf" srcId="{D52AB108-AF5E-49D0-93DD-5648B5A4405D}" destId="{0E34060F-866E-4E9C-9E7D-64EF6967B7FB}" srcOrd="2" destOrd="0" presId="urn:microsoft.com/office/officeart/2008/layout/VerticalCurvedList"/>
    <dgm:cxn modelId="{CB1AAECA-D455-4EE4-B174-0B402670EF42}" type="presParOf" srcId="{D52AB108-AF5E-49D0-93DD-5648B5A4405D}" destId="{38CD6AD9-64CD-4AB6-9A24-B1688D24671D}" srcOrd="3" destOrd="0" presId="urn:microsoft.com/office/officeart/2008/layout/VerticalCurvedList"/>
    <dgm:cxn modelId="{B570A6ED-0318-4C28-9C0D-C9A68FA6BA22}" type="presParOf" srcId="{B32DE673-35CD-45B9-B9DD-1C01CB141D12}" destId="{FA7DBAF3-8485-4D8A-8713-25E64F51BFE0}" srcOrd="1" destOrd="0" presId="urn:microsoft.com/office/officeart/2008/layout/VerticalCurvedList"/>
    <dgm:cxn modelId="{286D67F9-C8D8-4F73-BF61-0858EE5ECBD3}" type="presParOf" srcId="{B32DE673-35CD-45B9-B9DD-1C01CB141D12}" destId="{D1B31F82-9814-4E2F-80A1-7E112DE28501}" srcOrd="2" destOrd="0" presId="urn:microsoft.com/office/officeart/2008/layout/VerticalCurvedList"/>
    <dgm:cxn modelId="{3E3044B9-919B-49F7-AF4D-25CEDF0D318F}" type="presParOf" srcId="{D1B31F82-9814-4E2F-80A1-7E112DE28501}" destId="{3C854C5E-4223-4493-9FED-871174406556}" srcOrd="0" destOrd="0" presId="urn:microsoft.com/office/officeart/2008/layout/VerticalCurvedList"/>
    <dgm:cxn modelId="{5E145CA5-4E84-4826-8574-A96437BED215}" type="presParOf" srcId="{B32DE673-35CD-45B9-B9DD-1C01CB141D12}" destId="{0FCD82D6-D904-45CC-BA0F-67E7E9742FE6}" srcOrd="3" destOrd="0" presId="urn:microsoft.com/office/officeart/2008/layout/VerticalCurvedList"/>
    <dgm:cxn modelId="{FB9F00EA-9230-4EA5-BA78-B1129A2F974B}" type="presParOf" srcId="{B32DE673-35CD-45B9-B9DD-1C01CB141D12}" destId="{E9D29174-33EA-4FE7-8AB3-536B60E8AB2C}" srcOrd="4" destOrd="0" presId="urn:microsoft.com/office/officeart/2008/layout/VerticalCurvedList"/>
    <dgm:cxn modelId="{37BA7D79-96B7-4E58-84C8-F44BECF38E01}" type="presParOf" srcId="{E9D29174-33EA-4FE7-8AB3-536B60E8AB2C}" destId="{CFDD0FC6-0F0A-4AE5-BAB7-39FCA46C90AC}" srcOrd="0" destOrd="0" presId="urn:microsoft.com/office/officeart/2008/layout/VerticalCurvedList"/>
    <dgm:cxn modelId="{7A1BC36F-EE8A-4FD9-83B7-97D184D47534}" type="presParOf" srcId="{B32DE673-35CD-45B9-B9DD-1C01CB141D12}" destId="{4F9084A4-2C00-49B4-8FC2-CD1551F7FAA8}" srcOrd="5" destOrd="0" presId="urn:microsoft.com/office/officeart/2008/layout/VerticalCurvedList"/>
    <dgm:cxn modelId="{A9BC2C58-1FBB-42DC-BF38-DF1227F708DB}" type="presParOf" srcId="{B32DE673-35CD-45B9-B9DD-1C01CB141D12}" destId="{68AAD5E4-F57E-4370-8A66-0176110F871C}" srcOrd="6" destOrd="0" presId="urn:microsoft.com/office/officeart/2008/layout/VerticalCurvedList"/>
    <dgm:cxn modelId="{F2A0F4EA-7A08-481F-8402-23067E6FA698}" type="presParOf" srcId="{68AAD5E4-F57E-4370-8A66-0176110F871C}" destId="{9DFC3A24-1010-42F2-8471-FA9D991ABB7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DBED24-3DCB-4BA3-89AA-4803019E1F24}" type="doc">
      <dgm:prSet loTypeId="urn:microsoft.com/office/officeart/2005/8/layout/list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2081AF7-A2BD-4B9F-BF4E-01A073716A78}">
      <dgm:prSet custT="1"/>
      <dgm:spPr/>
      <dgm:t>
        <a:bodyPr/>
        <a:lstStyle/>
        <a:p>
          <a:pPr rtl="0"/>
          <a:r>
            <a:rPr lang="en-US" sz="2400" dirty="0" smtClean="0"/>
            <a:t>Bell shaped, but can take many shapes.</a:t>
          </a:r>
          <a:endParaRPr lang="en-US" sz="2400" dirty="0"/>
        </a:p>
      </dgm:t>
    </dgm:pt>
    <dgm:pt modelId="{97DB5EFE-1AC4-4A87-AC8D-BE766AD67DD6}" type="parTrans" cxnId="{12FD0CCC-3F13-4D74-B336-3BF0AE9AB193}">
      <dgm:prSet/>
      <dgm:spPr/>
      <dgm:t>
        <a:bodyPr/>
        <a:lstStyle/>
        <a:p>
          <a:endParaRPr lang="en-US" sz="2400"/>
        </a:p>
      </dgm:t>
    </dgm:pt>
    <dgm:pt modelId="{BD3D1DBE-4AC8-4543-A890-4D4FEB40AAF6}" type="sibTrans" cxnId="{12FD0CCC-3F13-4D74-B336-3BF0AE9AB193}">
      <dgm:prSet/>
      <dgm:spPr/>
      <dgm:t>
        <a:bodyPr/>
        <a:lstStyle/>
        <a:p>
          <a:endParaRPr lang="en-US" sz="2400"/>
        </a:p>
      </dgm:t>
    </dgm:pt>
    <dgm:pt modelId="{67C6BD19-1C22-42A6-9502-F50CEF14844C}">
      <dgm:prSet custT="1"/>
      <dgm:spPr/>
      <dgm:t>
        <a:bodyPr/>
        <a:lstStyle/>
        <a:p>
          <a:pPr rtl="0"/>
          <a:r>
            <a:rPr lang="en-US" sz="2400" dirty="0" smtClean="0"/>
            <a:t>Challenging to know precisely </a:t>
          </a:r>
          <a:br>
            <a:rPr lang="en-US" sz="2400" dirty="0" smtClean="0"/>
          </a:br>
          <a:r>
            <a:rPr lang="en-US" sz="2400" dirty="0" smtClean="0"/>
            <a:t>the stage of the PLC.</a:t>
          </a:r>
          <a:endParaRPr lang="en-US" sz="2400" dirty="0"/>
        </a:p>
      </dgm:t>
    </dgm:pt>
    <dgm:pt modelId="{FAAA3E8C-7464-4B5D-87EA-7A2441564C70}" type="parTrans" cxnId="{CF745225-D297-421B-A7F8-D5B0CB3E4F1F}">
      <dgm:prSet/>
      <dgm:spPr/>
      <dgm:t>
        <a:bodyPr/>
        <a:lstStyle/>
        <a:p>
          <a:endParaRPr lang="en-US" sz="2400"/>
        </a:p>
      </dgm:t>
    </dgm:pt>
    <dgm:pt modelId="{E8F73A90-6502-403D-89C4-D0121C666BC0}" type="sibTrans" cxnId="{CF745225-D297-421B-A7F8-D5B0CB3E4F1F}">
      <dgm:prSet/>
      <dgm:spPr/>
      <dgm:t>
        <a:bodyPr/>
        <a:lstStyle/>
        <a:p>
          <a:endParaRPr lang="en-US" sz="2400"/>
        </a:p>
      </dgm:t>
    </dgm:pt>
    <dgm:pt modelId="{30BB3C43-F5A7-43C6-9211-BB179B534F1D}" type="pres">
      <dgm:prSet presAssocID="{F6DBED24-3DCB-4BA3-89AA-4803019E1F2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1024B7-9214-4D35-90CB-6DC40C32AEF8}" type="pres">
      <dgm:prSet presAssocID="{E2081AF7-A2BD-4B9F-BF4E-01A073716A78}" presName="parentLin" presStyleCnt="0"/>
      <dgm:spPr/>
    </dgm:pt>
    <dgm:pt modelId="{1693C28F-05B1-4B57-8176-FD9CCAB62E3C}" type="pres">
      <dgm:prSet presAssocID="{E2081AF7-A2BD-4B9F-BF4E-01A073716A7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257730F-4BF1-40FE-A0BC-1ADCA27C88D5}" type="pres">
      <dgm:prSet presAssocID="{E2081AF7-A2BD-4B9F-BF4E-01A073716A7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9745D-2FCA-47FE-8604-C49508F5AA14}" type="pres">
      <dgm:prSet presAssocID="{E2081AF7-A2BD-4B9F-BF4E-01A073716A78}" presName="negativeSpace" presStyleCnt="0"/>
      <dgm:spPr/>
    </dgm:pt>
    <dgm:pt modelId="{7879C20C-AF69-4FE4-8719-0CA3A4A37577}" type="pres">
      <dgm:prSet presAssocID="{E2081AF7-A2BD-4B9F-BF4E-01A073716A78}" presName="childText" presStyleLbl="conFgAcc1" presStyleIdx="0" presStyleCnt="2">
        <dgm:presLayoutVars>
          <dgm:bulletEnabled val="1"/>
        </dgm:presLayoutVars>
      </dgm:prSet>
      <dgm:spPr/>
    </dgm:pt>
    <dgm:pt modelId="{F2D12CFC-3AD0-471E-8C9D-B78049FB6AE0}" type="pres">
      <dgm:prSet presAssocID="{BD3D1DBE-4AC8-4543-A890-4D4FEB40AAF6}" presName="spaceBetweenRectangles" presStyleCnt="0"/>
      <dgm:spPr/>
    </dgm:pt>
    <dgm:pt modelId="{996B54F1-3922-44A8-83ED-A7286D3BD719}" type="pres">
      <dgm:prSet presAssocID="{67C6BD19-1C22-42A6-9502-F50CEF14844C}" presName="parentLin" presStyleCnt="0"/>
      <dgm:spPr/>
    </dgm:pt>
    <dgm:pt modelId="{CDC06797-D54A-4EDE-82B2-E3E66C42D4CE}" type="pres">
      <dgm:prSet presAssocID="{67C6BD19-1C22-42A6-9502-F50CEF14844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3510259-FFB4-49E1-AAC3-8487B6C71627}" type="pres">
      <dgm:prSet presAssocID="{67C6BD19-1C22-42A6-9502-F50CEF14844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4876A-1828-4B6D-BBE9-FA46273605AD}" type="pres">
      <dgm:prSet presAssocID="{67C6BD19-1C22-42A6-9502-F50CEF14844C}" presName="negativeSpace" presStyleCnt="0"/>
      <dgm:spPr/>
    </dgm:pt>
    <dgm:pt modelId="{EAA5DDAB-1C05-4C8F-AC0E-60A107043F84}" type="pres">
      <dgm:prSet presAssocID="{67C6BD19-1C22-42A6-9502-F50CEF14844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A729480-9AE4-496E-B939-FFB34A48DC47}" type="presOf" srcId="{E2081AF7-A2BD-4B9F-BF4E-01A073716A78}" destId="{0257730F-4BF1-40FE-A0BC-1ADCA27C88D5}" srcOrd="1" destOrd="0" presId="urn:microsoft.com/office/officeart/2005/8/layout/list1"/>
    <dgm:cxn modelId="{4E0452B0-B922-439C-9B86-594243E69958}" type="presOf" srcId="{E2081AF7-A2BD-4B9F-BF4E-01A073716A78}" destId="{1693C28F-05B1-4B57-8176-FD9CCAB62E3C}" srcOrd="0" destOrd="0" presId="urn:microsoft.com/office/officeart/2005/8/layout/list1"/>
    <dgm:cxn modelId="{DD8BE42A-85A2-4C3F-AF15-D29C653583B8}" type="presOf" srcId="{67C6BD19-1C22-42A6-9502-F50CEF14844C}" destId="{CDC06797-D54A-4EDE-82B2-E3E66C42D4CE}" srcOrd="0" destOrd="0" presId="urn:microsoft.com/office/officeart/2005/8/layout/list1"/>
    <dgm:cxn modelId="{CF745225-D297-421B-A7F8-D5B0CB3E4F1F}" srcId="{F6DBED24-3DCB-4BA3-89AA-4803019E1F24}" destId="{67C6BD19-1C22-42A6-9502-F50CEF14844C}" srcOrd="1" destOrd="0" parTransId="{FAAA3E8C-7464-4B5D-87EA-7A2441564C70}" sibTransId="{E8F73A90-6502-403D-89C4-D0121C666BC0}"/>
    <dgm:cxn modelId="{12FD0CCC-3F13-4D74-B336-3BF0AE9AB193}" srcId="{F6DBED24-3DCB-4BA3-89AA-4803019E1F24}" destId="{E2081AF7-A2BD-4B9F-BF4E-01A073716A78}" srcOrd="0" destOrd="0" parTransId="{97DB5EFE-1AC4-4A87-AC8D-BE766AD67DD6}" sibTransId="{BD3D1DBE-4AC8-4543-A890-4D4FEB40AAF6}"/>
    <dgm:cxn modelId="{99A335E2-D58A-4710-87E1-D9141D15C615}" type="presOf" srcId="{67C6BD19-1C22-42A6-9502-F50CEF14844C}" destId="{53510259-FFB4-49E1-AAC3-8487B6C71627}" srcOrd="1" destOrd="0" presId="urn:microsoft.com/office/officeart/2005/8/layout/list1"/>
    <dgm:cxn modelId="{B0E9D3C7-0AAB-42D6-BC40-AF1F87B46B92}" type="presOf" srcId="{F6DBED24-3DCB-4BA3-89AA-4803019E1F24}" destId="{30BB3C43-F5A7-43C6-9211-BB179B534F1D}" srcOrd="0" destOrd="0" presId="urn:microsoft.com/office/officeart/2005/8/layout/list1"/>
    <dgm:cxn modelId="{284D0BCC-F84A-4294-90CF-35CF604F9261}" type="presParOf" srcId="{30BB3C43-F5A7-43C6-9211-BB179B534F1D}" destId="{091024B7-9214-4D35-90CB-6DC40C32AEF8}" srcOrd="0" destOrd="0" presId="urn:microsoft.com/office/officeart/2005/8/layout/list1"/>
    <dgm:cxn modelId="{0DD9E907-9A9C-488D-B5AB-EDB3E7D29F0C}" type="presParOf" srcId="{091024B7-9214-4D35-90CB-6DC40C32AEF8}" destId="{1693C28F-05B1-4B57-8176-FD9CCAB62E3C}" srcOrd="0" destOrd="0" presId="urn:microsoft.com/office/officeart/2005/8/layout/list1"/>
    <dgm:cxn modelId="{3DFCA0B4-1F8B-4831-81EA-3B445ED8C043}" type="presParOf" srcId="{091024B7-9214-4D35-90CB-6DC40C32AEF8}" destId="{0257730F-4BF1-40FE-A0BC-1ADCA27C88D5}" srcOrd="1" destOrd="0" presId="urn:microsoft.com/office/officeart/2005/8/layout/list1"/>
    <dgm:cxn modelId="{E274C593-E2A7-4042-8D9E-6AACF481AB1E}" type="presParOf" srcId="{30BB3C43-F5A7-43C6-9211-BB179B534F1D}" destId="{7E79745D-2FCA-47FE-8604-C49508F5AA14}" srcOrd="1" destOrd="0" presId="urn:microsoft.com/office/officeart/2005/8/layout/list1"/>
    <dgm:cxn modelId="{BEC2FA97-0EB1-4D98-96FE-ADB662C556A6}" type="presParOf" srcId="{30BB3C43-F5A7-43C6-9211-BB179B534F1D}" destId="{7879C20C-AF69-4FE4-8719-0CA3A4A37577}" srcOrd="2" destOrd="0" presId="urn:microsoft.com/office/officeart/2005/8/layout/list1"/>
    <dgm:cxn modelId="{1C212A1E-0880-466B-9769-857180CA1193}" type="presParOf" srcId="{30BB3C43-F5A7-43C6-9211-BB179B534F1D}" destId="{F2D12CFC-3AD0-471E-8C9D-B78049FB6AE0}" srcOrd="3" destOrd="0" presId="urn:microsoft.com/office/officeart/2005/8/layout/list1"/>
    <dgm:cxn modelId="{E77E017F-8A03-4F62-9AB0-0884765554C6}" type="presParOf" srcId="{30BB3C43-F5A7-43C6-9211-BB179B534F1D}" destId="{996B54F1-3922-44A8-83ED-A7286D3BD719}" srcOrd="4" destOrd="0" presId="urn:microsoft.com/office/officeart/2005/8/layout/list1"/>
    <dgm:cxn modelId="{146B41DC-BF7F-4809-BC44-92DC21C2091C}" type="presParOf" srcId="{996B54F1-3922-44A8-83ED-A7286D3BD719}" destId="{CDC06797-D54A-4EDE-82B2-E3E66C42D4CE}" srcOrd="0" destOrd="0" presId="urn:microsoft.com/office/officeart/2005/8/layout/list1"/>
    <dgm:cxn modelId="{ACF0D49F-5150-421F-801D-73C50390CFAD}" type="presParOf" srcId="{996B54F1-3922-44A8-83ED-A7286D3BD719}" destId="{53510259-FFB4-49E1-AAC3-8487B6C71627}" srcOrd="1" destOrd="0" presId="urn:microsoft.com/office/officeart/2005/8/layout/list1"/>
    <dgm:cxn modelId="{2DDAB1E6-18F0-4B21-9392-9E3880B8656A}" type="presParOf" srcId="{30BB3C43-F5A7-43C6-9211-BB179B534F1D}" destId="{0C94876A-1828-4B6D-BBE9-FA46273605AD}" srcOrd="5" destOrd="0" presId="urn:microsoft.com/office/officeart/2005/8/layout/list1"/>
    <dgm:cxn modelId="{6B10F6B4-B176-4109-884B-FE8794AFD21C}" type="presParOf" srcId="{30BB3C43-F5A7-43C6-9211-BB179B534F1D}" destId="{EAA5DDAB-1C05-4C8F-AC0E-60A107043F8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95A28-24B4-413B-B3A0-D0F4EC7F069C}">
      <dsp:nvSpPr>
        <dsp:cNvPr id="0" name=""/>
        <dsp:cNvSpPr/>
      </dsp:nvSpPr>
      <dsp:spPr>
        <a:xfrm>
          <a:off x="2287705" y="1060438"/>
          <a:ext cx="5615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1544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553673" y="1103194"/>
        <a:ext cx="29607" cy="5927"/>
      </dsp:txXfrm>
    </dsp:sp>
    <dsp:sp modelId="{02C9D8DC-4F0D-445E-94BC-C331AAA9D7B6}">
      <dsp:nvSpPr>
        <dsp:cNvPr id="0" name=""/>
        <dsp:cNvSpPr/>
      </dsp:nvSpPr>
      <dsp:spPr>
        <a:xfrm>
          <a:off x="7354" y="146189"/>
          <a:ext cx="2282150" cy="191993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IDEA GENERATION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Development of viable new product ideas.</a:t>
          </a:r>
          <a:endParaRPr lang="en-US" sz="1600" kern="1200" dirty="0"/>
        </a:p>
      </dsp:txBody>
      <dsp:txXfrm>
        <a:off x="7354" y="146189"/>
        <a:ext cx="2282150" cy="1919938"/>
      </dsp:txXfrm>
    </dsp:sp>
    <dsp:sp modelId="{31DBB769-C521-4CF6-BAF0-4FEA1C727E28}">
      <dsp:nvSpPr>
        <dsp:cNvPr id="0" name=""/>
        <dsp:cNvSpPr/>
      </dsp:nvSpPr>
      <dsp:spPr>
        <a:xfrm>
          <a:off x="5162000" y="1060438"/>
          <a:ext cx="5615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1544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427969" y="1103194"/>
        <a:ext cx="29607" cy="5927"/>
      </dsp:txXfrm>
    </dsp:sp>
    <dsp:sp modelId="{4BED4776-80CF-4EF0-99A7-A200F7D776EA}">
      <dsp:nvSpPr>
        <dsp:cNvPr id="0" name=""/>
        <dsp:cNvSpPr/>
      </dsp:nvSpPr>
      <dsp:spPr>
        <a:xfrm>
          <a:off x="2881649" y="146189"/>
          <a:ext cx="2282150" cy="191993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CONCEPT TESTING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Testing the new product idea among a set of potential customers.</a:t>
          </a:r>
          <a:endParaRPr lang="en-US" sz="1600" kern="1200"/>
        </a:p>
      </dsp:txBody>
      <dsp:txXfrm>
        <a:off x="2881649" y="146189"/>
        <a:ext cx="2282150" cy="1919938"/>
      </dsp:txXfrm>
    </dsp:sp>
    <dsp:sp modelId="{E43F13A9-ABEF-4FF2-83FD-A7EF0EDE2891}">
      <dsp:nvSpPr>
        <dsp:cNvPr id="0" name=""/>
        <dsp:cNvSpPr/>
      </dsp:nvSpPr>
      <dsp:spPr>
        <a:xfrm>
          <a:off x="1148429" y="2064327"/>
          <a:ext cx="5748590" cy="561544"/>
        </a:xfrm>
        <a:custGeom>
          <a:avLst/>
          <a:gdLst/>
          <a:ahLst/>
          <a:cxnLst/>
          <a:rect l="0" t="0" r="0" b="0"/>
          <a:pathLst>
            <a:path>
              <a:moveTo>
                <a:pt x="5748590" y="0"/>
              </a:moveTo>
              <a:lnTo>
                <a:pt x="5748590" y="297872"/>
              </a:lnTo>
              <a:lnTo>
                <a:pt x="0" y="297872"/>
              </a:lnTo>
              <a:lnTo>
                <a:pt x="0" y="56154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878249" y="2342136"/>
        <a:ext cx="288950" cy="5927"/>
      </dsp:txXfrm>
    </dsp:sp>
    <dsp:sp modelId="{10E5F1B7-FE62-46FE-904B-111777D45F54}">
      <dsp:nvSpPr>
        <dsp:cNvPr id="0" name=""/>
        <dsp:cNvSpPr/>
      </dsp:nvSpPr>
      <dsp:spPr>
        <a:xfrm>
          <a:off x="5755944" y="146189"/>
          <a:ext cx="2282150" cy="191993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PRODUCT DEVELOPMENT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Development of prototypes and/or the product.</a:t>
          </a:r>
          <a:endParaRPr lang="en-US" sz="1600" kern="1200"/>
        </a:p>
      </dsp:txBody>
      <dsp:txXfrm>
        <a:off x="5755944" y="146189"/>
        <a:ext cx="2282150" cy="1919938"/>
      </dsp:txXfrm>
    </dsp:sp>
    <dsp:sp modelId="{C7465BDC-F6D2-4970-8CC4-A35D765AA458}">
      <dsp:nvSpPr>
        <dsp:cNvPr id="0" name=""/>
        <dsp:cNvSpPr/>
      </dsp:nvSpPr>
      <dsp:spPr>
        <a:xfrm>
          <a:off x="2287705" y="3572521"/>
          <a:ext cx="5615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1544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553673" y="3615277"/>
        <a:ext cx="29607" cy="5927"/>
      </dsp:txXfrm>
    </dsp:sp>
    <dsp:sp modelId="{B835937C-37D4-4652-98AC-691AE83358AA}">
      <dsp:nvSpPr>
        <dsp:cNvPr id="0" name=""/>
        <dsp:cNvSpPr/>
      </dsp:nvSpPr>
      <dsp:spPr>
        <a:xfrm>
          <a:off x="7354" y="2658272"/>
          <a:ext cx="2282150" cy="191993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MARKET TESTING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Testing the actual products in a few test markets.</a:t>
          </a:r>
          <a:endParaRPr lang="en-US" sz="1600" kern="1200"/>
        </a:p>
      </dsp:txBody>
      <dsp:txXfrm>
        <a:off x="7354" y="2658272"/>
        <a:ext cx="2282150" cy="1919938"/>
      </dsp:txXfrm>
    </dsp:sp>
    <dsp:sp modelId="{634A9DE1-A80A-414A-AF13-6664EE96F425}">
      <dsp:nvSpPr>
        <dsp:cNvPr id="0" name=""/>
        <dsp:cNvSpPr/>
      </dsp:nvSpPr>
      <dsp:spPr>
        <a:xfrm>
          <a:off x="5162000" y="3572521"/>
          <a:ext cx="5615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1544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427969" y="3615277"/>
        <a:ext cx="29607" cy="5927"/>
      </dsp:txXfrm>
    </dsp:sp>
    <dsp:sp modelId="{3B4748B4-4D74-43A6-9AB2-A51205AE2C5F}">
      <dsp:nvSpPr>
        <dsp:cNvPr id="0" name=""/>
        <dsp:cNvSpPr/>
      </dsp:nvSpPr>
      <dsp:spPr>
        <a:xfrm>
          <a:off x="2881649" y="2658272"/>
          <a:ext cx="2282150" cy="191993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PRODUCT LAUNCH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Full-scale commercialization of the product.</a:t>
          </a:r>
          <a:endParaRPr lang="en-US" sz="1600" kern="1200"/>
        </a:p>
      </dsp:txBody>
      <dsp:txXfrm>
        <a:off x="2881649" y="2658272"/>
        <a:ext cx="2282150" cy="1919938"/>
      </dsp:txXfrm>
    </dsp:sp>
    <dsp:sp modelId="{4B3010B4-7785-4DD4-969D-EE09B9D28B15}">
      <dsp:nvSpPr>
        <dsp:cNvPr id="0" name=""/>
        <dsp:cNvSpPr/>
      </dsp:nvSpPr>
      <dsp:spPr>
        <a:xfrm>
          <a:off x="5755944" y="2658272"/>
          <a:ext cx="2282150" cy="191993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EVALUATION OF RESULTS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Analysis of the performance of the new product and making appropriate modifications.</a:t>
          </a:r>
          <a:endParaRPr lang="en-US" sz="1600" kern="1200"/>
        </a:p>
      </dsp:txBody>
      <dsp:txXfrm>
        <a:off x="5755944" y="2658272"/>
        <a:ext cx="2282150" cy="1919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64D0F-3278-45B0-AC9F-BB0AE5BDB78C}">
      <dsp:nvSpPr>
        <dsp:cNvPr id="0" name=""/>
        <dsp:cNvSpPr/>
      </dsp:nvSpPr>
      <dsp:spPr>
        <a:xfrm>
          <a:off x="2690008" y="1114887"/>
          <a:ext cx="2666702" cy="2666702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Source of ideas</a:t>
          </a:r>
          <a:endParaRPr lang="en-US" sz="2000" kern="1200"/>
        </a:p>
      </dsp:txBody>
      <dsp:txXfrm>
        <a:off x="3080537" y="1505416"/>
        <a:ext cx="1885644" cy="1885644"/>
      </dsp:txXfrm>
    </dsp:sp>
    <dsp:sp modelId="{FD6DF199-65CB-43AF-AB05-627264C82D1E}">
      <dsp:nvSpPr>
        <dsp:cNvPr id="0" name=""/>
        <dsp:cNvSpPr/>
      </dsp:nvSpPr>
      <dsp:spPr>
        <a:xfrm>
          <a:off x="3356684" y="43947"/>
          <a:ext cx="1333351" cy="1333351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Internal R&amp;D</a:t>
          </a:r>
          <a:endParaRPr lang="en-US" sz="1200" kern="1200"/>
        </a:p>
      </dsp:txBody>
      <dsp:txXfrm>
        <a:off x="3551949" y="239212"/>
        <a:ext cx="942821" cy="942821"/>
      </dsp:txXfrm>
    </dsp:sp>
    <dsp:sp modelId="{3817A930-5432-4E6C-9A8E-EDBF74120168}">
      <dsp:nvSpPr>
        <dsp:cNvPr id="0" name=""/>
        <dsp:cNvSpPr/>
      </dsp:nvSpPr>
      <dsp:spPr>
        <a:xfrm>
          <a:off x="4715207" y="698177"/>
          <a:ext cx="1333351" cy="133335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R&amp;D consortia</a:t>
          </a:r>
          <a:endParaRPr lang="en-US" sz="1200" kern="1200" dirty="0"/>
        </a:p>
      </dsp:txBody>
      <dsp:txXfrm>
        <a:off x="4910472" y="893442"/>
        <a:ext cx="942821" cy="942821"/>
      </dsp:txXfrm>
    </dsp:sp>
    <dsp:sp modelId="{001BBCE7-CD63-4280-A4F4-A51D9AE0C6A0}">
      <dsp:nvSpPr>
        <dsp:cNvPr id="0" name=""/>
        <dsp:cNvSpPr/>
      </dsp:nvSpPr>
      <dsp:spPr>
        <a:xfrm>
          <a:off x="5050735" y="2168219"/>
          <a:ext cx="1333351" cy="1333351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Licensing</a:t>
          </a:r>
          <a:endParaRPr lang="en-US" sz="1200" kern="1200"/>
        </a:p>
      </dsp:txBody>
      <dsp:txXfrm>
        <a:off x="5246000" y="2363484"/>
        <a:ext cx="942821" cy="942821"/>
      </dsp:txXfrm>
    </dsp:sp>
    <dsp:sp modelId="{42B25415-E83C-4141-A718-654350423F37}">
      <dsp:nvSpPr>
        <dsp:cNvPr id="0" name=""/>
        <dsp:cNvSpPr/>
      </dsp:nvSpPr>
      <dsp:spPr>
        <a:xfrm>
          <a:off x="4110607" y="3347101"/>
          <a:ext cx="1333351" cy="1333351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Brainstorming</a:t>
          </a:r>
          <a:endParaRPr lang="en-US" sz="1200" kern="1200"/>
        </a:p>
      </dsp:txBody>
      <dsp:txXfrm>
        <a:off x="4305872" y="3542366"/>
        <a:ext cx="942821" cy="942821"/>
      </dsp:txXfrm>
    </dsp:sp>
    <dsp:sp modelId="{A5A87F59-E6DD-4E74-B62B-91B1B5E120BD}">
      <dsp:nvSpPr>
        <dsp:cNvPr id="0" name=""/>
        <dsp:cNvSpPr/>
      </dsp:nvSpPr>
      <dsp:spPr>
        <a:xfrm>
          <a:off x="2602760" y="3347101"/>
          <a:ext cx="1333351" cy="1333351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Outsourcing</a:t>
          </a:r>
          <a:endParaRPr lang="en-US" sz="1200" kern="1200" dirty="0"/>
        </a:p>
      </dsp:txBody>
      <dsp:txXfrm>
        <a:off x="2798025" y="3542366"/>
        <a:ext cx="942821" cy="942821"/>
      </dsp:txXfrm>
    </dsp:sp>
    <dsp:sp modelId="{F49FA387-F429-4A85-8002-6E8AF100A417}">
      <dsp:nvSpPr>
        <dsp:cNvPr id="0" name=""/>
        <dsp:cNvSpPr/>
      </dsp:nvSpPr>
      <dsp:spPr>
        <a:xfrm>
          <a:off x="1662633" y="2168219"/>
          <a:ext cx="1333351" cy="1333351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Competitor’ products</a:t>
          </a:r>
          <a:endParaRPr lang="en-US" sz="1200" kern="1200" dirty="0"/>
        </a:p>
      </dsp:txBody>
      <dsp:txXfrm>
        <a:off x="1857898" y="2363484"/>
        <a:ext cx="942821" cy="942821"/>
      </dsp:txXfrm>
    </dsp:sp>
    <dsp:sp modelId="{7C7B30F6-E613-4F14-BF8B-97A244D1CA27}">
      <dsp:nvSpPr>
        <dsp:cNvPr id="0" name=""/>
        <dsp:cNvSpPr/>
      </dsp:nvSpPr>
      <dsp:spPr>
        <a:xfrm>
          <a:off x="1998161" y="698177"/>
          <a:ext cx="1333351" cy="1333351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Customer input</a:t>
          </a:r>
          <a:endParaRPr lang="en-US" sz="1200" kern="1200"/>
        </a:p>
      </dsp:txBody>
      <dsp:txXfrm>
        <a:off x="2193426" y="893442"/>
        <a:ext cx="942821" cy="9428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7620B-A3D4-4862-89E3-BD105D3C3366}">
      <dsp:nvSpPr>
        <dsp:cNvPr id="0" name=""/>
        <dsp:cNvSpPr/>
      </dsp:nvSpPr>
      <dsp:spPr>
        <a:xfrm>
          <a:off x="0" y="349799"/>
          <a:ext cx="3931920" cy="12168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Prototype</a:t>
          </a:r>
          <a:endParaRPr lang="en-US" sz="2800" kern="1200"/>
        </a:p>
      </dsp:txBody>
      <dsp:txXfrm>
        <a:off x="59399" y="409198"/>
        <a:ext cx="3813122" cy="1098002"/>
      </dsp:txXfrm>
    </dsp:sp>
    <dsp:sp modelId="{B31D23A4-1A0C-4CE5-A68C-41EF4FF8ED1C}">
      <dsp:nvSpPr>
        <dsp:cNvPr id="0" name=""/>
        <dsp:cNvSpPr/>
      </dsp:nvSpPr>
      <dsp:spPr>
        <a:xfrm>
          <a:off x="0" y="1753799"/>
          <a:ext cx="3931920" cy="1216800"/>
        </a:xfrm>
        <a:prstGeom prst="roundRect">
          <a:avLst/>
        </a:prstGeom>
        <a:gradFill rotWithShape="0">
          <a:gsLst>
            <a:gs pos="0">
              <a:schemeClr val="accent3">
                <a:hueOff val="-8348578"/>
                <a:satOff val="-8379"/>
                <a:lumOff val="25980"/>
                <a:alphaOff val="0"/>
                <a:tint val="50000"/>
                <a:satMod val="300000"/>
              </a:schemeClr>
            </a:gs>
            <a:gs pos="35000">
              <a:schemeClr val="accent3">
                <a:hueOff val="-8348578"/>
                <a:satOff val="-8379"/>
                <a:lumOff val="25980"/>
                <a:alphaOff val="0"/>
                <a:tint val="37000"/>
                <a:satMod val="300000"/>
              </a:schemeClr>
            </a:gs>
            <a:gs pos="100000">
              <a:schemeClr val="accent3">
                <a:hueOff val="-8348578"/>
                <a:satOff val="-8379"/>
                <a:lumOff val="259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Alpha testing</a:t>
          </a:r>
          <a:endParaRPr lang="en-US" sz="2800" kern="1200"/>
        </a:p>
      </dsp:txBody>
      <dsp:txXfrm>
        <a:off x="59399" y="1813198"/>
        <a:ext cx="3813122" cy="1098002"/>
      </dsp:txXfrm>
    </dsp:sp>
    <dsp:sp modelId="{FC4FB0CD-0B6D-46D9-871F-EA3DAB6E75F1}">
      <dsp:nvSpPr>
        <dsp:cNvPr id="0" name=""/>
        <dsp:cNvSpPr/>
      </dsp:nvSpPr>
      <dsp:spPr>
        <a:xfrm>
          <a:off x="0" y="3157800"/>
          <a:ext cx="3931920" cy="1216800"/>
        </a:xfrm>
        <a:prstGeom prst="roundRect">
          <a:avLst/>
        </a:prstGeom>
        <a:gradFill rotWithShape="0">
          <a:gsLst>
            <a:gs pos="0">
              <a:schemeClr val="accent3">
                <a:hueOff val="-16697157"/>
                <a:satOff val="-16757"/>
                <a:lumOff val="51960"/>
                <a:alphaOff val="0"/>
                <a:tint val="50000"/>
                <a:satMod val="300000"/>
              </a:schemeClr>
            </a:gs>
            <a:gs pos="35000">
              <a:schemeClr val="accent3">
                <a:hueOff val="-16697157"/>
                <a:satOff val="-16757"/>
                <a:lumOff val="51960"/>
                <a:alphaOff val="0"/>
                <a:tint val="37000"/>
                <a:satMod val="300000"/>
              </a:schemeClr>
            </a:gs>
            <a:gs pos="100000">
              <a:schemeClr val="accent3">
                <a:hueOff val="-16697157"/>
                <a:satOff val="-16757"/>
                <a:lumOff val="519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Beta testing</a:t>
          </a:r>
          <a:endParaRPr lang="en-US" sz="2800" kern="1200"/>
        </a:p>
      </dsp:txBody>
      <dsp:txXfrm>
        <a:off x="59399" y="3217199"/>
        <a:ext cx="3813122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1418D-05BF-45AB-8F9D-C5694CED5A9A}">
      <dsp:nvSpPr>
        <dsp:cNvPr id="0" name=""/>
        <dsp:cNvSpPr/>
      </dsp:nvSpPr>
      <dsp:spPr>
        <a:xfrm>
          <a:off x="419" y="296857"/>
          <a:ext cx="1525494" cy="7627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Premarket tests</a:t>
          </a:r>
          <a:endParaRPr lang="en-US" sz="2000" kern="1200" dirty="0"/>
        </a:p>
      </dsp:txBody>
      <dsp:txXfrm>
        <a:off x="22759" y="319197"/>
        <a:ext cx="1480814" cy="718067"/>
      </dsp:txXfrm>
    </dsp:sp>
    <dsp:sp modelId="{E335BDCF-940D-4747-84BA-2E646BB9BC5C}">
      <dsp:nvSpPr>
        <dsp:cNvPr id="0" name=""/>
        <dsp:cNvSpPr/>
      </dsp:nvSpPr>
      <dsp:spPr>
        <a:xfrm>
          <a:off x="152968" y="1059604"/>
          <a:ext cx="152549" cy="5720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2060"/>
              </a:lnTo>
              <a:lnTo>
                <a:pt x="152549" y="57206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84657-A15C-4BC5-92BB-6B10B0B23407}">
      <dsp:nvSpPr>
        <dsp:cNvPr id="0" name=""/>
        <dsp:cNvSpPr/>
      </dsp:nvSpPr>
      <dsp:spPr>
        <a:xfrm>
          <a:off x="305517" y="1250291"/>
          <a:ext cx="1220395" cy="762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Customers exposed</a:t>
          </a:r>
          <a:endParaRPr lang="en-US" sz="1300" kern="1200" dirty="0"/>
        </a:p>
      </dsp:txBody>
      <dsp:txXfrm>
        <a:off x="327857" y="1272631"/>
        <a:ext cx="1175715" cy="718067"/>
      </dsp:txXfrm>
    </dsp:sp>
    <dsp:sp modelId="{101F2D1B-F69B-4DFD-B420-686405E3F527}">
      <dsp:nvSpPr>
        <dsp:cNvPr id="0" name=""/>
        <dsp:cNvSpPr/>
      </dsp:nvSpPr>
      <dsp:spPr>
        <a:xfrm>
          <a:off x="152968" y="1059604"/>
          <a:ext cx="152549" cy="1525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5494"/>
              </a:lnTo>
              <a:lnTo>
                <a:pt x="152549" y="152549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F4D61-F82D-4906-816E-9FF968E49335}">
      <dsp:nvSpPr>
        <dsp:cNvPr id="0" name=""/>
        <dsp:cNvSpPr/>
      </dsp:nvSpPr>
      <dsp:spPr>
        <a:xfrm>
          <a:off x="305517" y="2203724"/>
          <a:ext cx="1220395" cy="762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573176"/>
              <a:satOff val="6190"/>
              <a:lumOff val="-30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Customers surveyed</a:t>
          </a:r>
          <a:endParaRPr lang="en-US" sz="1300" kern="1200" dirty="0"/>
        </a:p>
      </dsp:txBody>
      <dsp:txXfrm>
        <a:off x="327857" y="2226064"/>
        <a:ext cx="1175715" cy="718067"/>
      </dsp:txXfrm>
    </dsp:sp>
    <dsp:sp modelId="{85912E78-A8AC-4A59-AB25-167F9C3E92EA}">
      <dsp:nvSpPr>
        <dsp:cNvPr id="0" name=""/>
        <dsp:cNvSpPr/>
      </dsp:nvSpPr>
      <dsp:spPr>
        <a:xfrm>
          <a:off x="152968" y="1059604"/>
          <a:ext cx="152549" cy="2478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8927"/>
              </a:lnTo>
              <a:lnTo>
                <a:pt x="152549" y="247892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38EFF-F458-4852-922D-0C52ED965D4C}">
      <dsp:nvSpPr>
        <dsp:cNvPr id="0" name=""/>
        <dsp:cNvSpPr/>
      </dsp:nvSpPr>
      <dsp:spPr>
        <a:xfrm>
          <a:off x="305517" y="3157158"/>
          <a:ext cx="1220395" cy="762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146352"/>
              <a:satOff val="12380"/>
              <a:lumOff val="-60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Firm makes decision</a:t>
          </a:r>
          <a:endParaRPr lang="en-US" sz="1300" kern="1200" dirty="0"/>
        </a:p>
      </dsp:txBody>
      <dsp:txXfrm>
        <a:off x="327857" y="3179498"/>
        <a:ext cx="1175715" cy="718067"/>
      </dsp:txXfrm>
    </dsp:sp>
    <dsp:sp modelId="{0F7816FC-A8B5-4B36-B96E-135A8DF53688}">
      <dsp:nvSpPr>
        <dsp:cNvPr id="0" name=""/>
        <dsp:cNvSpPr/>
      </dsp:nvSpPr>
      <dsp:spPr>
        <a:xfrm>
          <a:off x="1907286" y="296857"/>
          <a:ext cx="1525494" cy="7627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7865880"/>
                <a:satOff val="30950"/>
                <a:lumOff val="-15097"/>
                <a:alphaOff val="0"/>
                <a:tint val="50000"/>
                <a:satMod val="300000"/>
              </a:schemeClr>
            </a:gs>
            <a:gs pos="35000">
              <a:schemeClr val="accent2">
                <a:hueOff val="7865880"/>
                <a:satOff val="30950"/>
                <a:lumOff val="-15097"/>
                <a:alphaOff val="0"/>
                <a:tint val="37000"/>
                <a:satMod val="300000"/>
              </a:schemeClr>
            </a:gs>
            <a:gs pos="100000">
              <a:schemeClr val="accent2">
                <a:hueOff val="7865880"/>
                <a:satOff val="30950"/>
                <a:lumOff val="-1509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Test marketing</a:t>
          </a:r>
          <a:endParaRPr lang="en-US" sz="2000" kern="1200" dirty="0"/>
        </a:p>
      </dsp:txBody>
      <dsp:txXfrm>
        <a:off x="1929626" y="319197"/>
        <a:ext cx="1480814" cy="718067"/>
      </dsp:txXfrm>
    </dsp:sp>
    <dsp:sp modelId="{C10235AC-D079-41AE-A951-9519E905FD08}">
      <dsp:nvSpPr>
        <dsp:cNvPr id="0" name=""/>
        <dsp:cNvSpPr/>
      </dsp:nvSpPr>
      <dsp:spPr>
        <a:xfrm>
          <a:off x="2059836" y="1059604"/>
          <a:ext cx="152549" cy="5720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2060"/>
              </a:lnTo>
              <a:lnTo>
                <a:pt x="152549" y="57206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38E354-A946-4129-9F58-B206DFAE22F5}">
      <dsp:nvSpPr>
        <dsp:cNvPr id="0" name=""/>
        <dsp:cNvSpPr/>
      </dsp:nvSpPr>
      <dsp:spPr>
        <a:xfrm>
          <a:off x="2212385" y="1250291"/>
          <a:ext cx="1220395" cy="762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719528"/>
              <a:satOff val="18570"/>
              <a:lumOff val="-90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Mini product launch</a:t>
          </a:r>
          <a:endParaRPr lang="en-US" sz="1300" kern="1200" dirty="0"/>
        </a:p>
      </dsp:txBody>
      <dsp:txXfrm>
        <a:off x="2234725" y="1272631"/>
        <a:ext cx="1175715" cy="718067"/>
      </dsp:txXfrm>
    </dsp:sp>
    <dsp:sp modelId="{4D2105A6-A354-4647-B8AB-855F57C26219}">
      <dsp:nvSpPr>
        <dsp:cNvPr id="0" name=""/>
        <dsp:cNvSpPr/>
      </dsp:nvSpPr>
      <dsp:spPr>
        <a:xfrm>
          <a:off x="2059836" y="1059604"/>
          <a:ext cx="152549" cy="1525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5494"/>
              </a:lnTo>
              <a:lnTo>
                <a:pt x="152549" y="152549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2D0A1-A120-4D7B-8E5F-899A11789901}">
      <dsp:nvSpPr>
        <dsp:cNvPr id="0" name=""/>
        <dsp:cNvSpPr/>
      </dsp:nvSpPr>
      <dsp:spPr>
        <a:xfrm>
          <a:off x="2212385" y="2203724"/>
          <a:ext cx="1220395" cy="762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6292705"/>
              <a:satOff val="24760"/>
              <a:lumOff val="-12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More expensive than premarket tests</a:t>
          </a:r>
          <a:endParaRPr lang="en-US" sz="1300" kern="1200" dirty="0"/>
        </a:p>
      </dsp:txBody>
      <dsp:txXfrm>
        <a:off x="2234725" y="2226064"/>
        <a:ext cx="1175715" cy="718067"/>
      </dsp:txXfrm>
    </dsp:sp>
    <dsp:sp modelId="{78AA9D6D-89AE-4BB7-A86D-970F63C2EE65}">
      <dsp:nvSpPr>
        <dsp:cNvPr id="0" name=""/>
        <dsp:cNvSpPr/>
      </dsp:nvSpPr>
      <dsp:spPr>
        <a:xfrm>
          <a:off x="2059836" y="1059604"/>
          <a:ext cx="152549" cy="2478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8927"/>
              </a:lnTo>
              <a:lnTo>
                <a:pt x="152549" y="247892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94DE85-303E-452B-825F-1ECEDFE6F365}">
      <dsp:nvSpPr>
        <dsp:cNvPr id="0" name=""/>
        <dsp:cNvSpPr/>
      </dsp:nvSpPr>
      <dsp:spPr>
        <a:xfrm>
          <a:off x="2212385" y="3157158"/>
          <a:ext cx="1220395" cy="762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7865880"/>
              <a:satOff val="30950"/>
              <a:lumOff val="-1509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Market demand is estimated</a:t>
          </a:r>
          <a:endParaRPr lang="en-US" sz="1300" kern="1200" dirty="0"/>
        </a:p>
      </dsp:txBody>
      <dsp:txXfrm>
        <a:off x="2234725" y="3179498"/>
        <a:ext cx="1175715" cy="7180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50A71-9D1D-4E06-A460-2BEF2D8EFD53}">
      <dsp:nvSpPr>
        <dsp:cNvPr id="0" name=""/>
        <dsp:cNvSpPr/>
      </dsp:nvSpPr>
      <dsp:spPr>
        <a:xfrm>
          <a:off x="-5168961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DBAF3-8485-4D8A-8713-25E64F51BFE0}">
      <dsp:nvSpPr>
        <dsp:cNvPr id="0" name=""/>
        <dsp:cNvSpPr/>
      </dsp:nvSpPr>
      <dsp:spPr>
        <a:xfrm>
          <a:off x="634593" y="457200"/>
          <a:ext cx="6617512" cy="9144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5805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Satisfaction of technical requirements</a:t>
          </a:r>
          <a:endParaRPr lang="en-US" sz="2000" kern="1200" dirty="0"/>
        </a:p>
      </dsp:txBody>
      <dsp:txXfrm>
        <a:off x="634593" y="457200"/>
        <a:ext cx="6617512" cy="914400"/>
      </dsp:txXfrm>
    </dsp:sp>
    <dsp:sp modelId="{3C854C5E-4223-4493-9FED-871174406556}">
      <dsp:nvSpPr>
        <dsp:cNvPr id="0" name=""/>
        <dsp:cNvSpPr/>
      </dsp:nvSpPr>
      <dsp:spPr>
        <a:xfrm>
          <a:off x="63093" y="342900"/>
          <a:ext cx="1143000" cy="1143000"/>
        </a:xfrm>
        <a:prstGeom prst="ellipse">
          <a:avLst/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FCD82D6-D904-45CC-BA0F-67E7E9742FE6}">
      <dsp:nvSpPr>
        <dsp:cNvPr id="0" name=""/>
        <dsp:cNvSpPr/>
      </dsp:nvSpPr>
      <dsp:spPr>
        <a:xfrm>
          <a:off x="966978" y="1828800"/>
          <a:ext cx="6285128" cy="9144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5805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Customer acceptance</a:t>
          </a:r>
          <a:endParaRPr lang="en-US" sz="2000" kern="1200"/>
        </a:p>
      </dsp:txBody>
      <dsp:txXfrm>
        <a:off x="966978" y="1828800"/>
        <a:ext cx="6285128" cy="914400"/>
      </dsp:txXfrm>
    </dsp:sp>
    <dsp:sp modelId="{CFDD0FC6-0F0A-4AE5-BAB7-39FCA46C90AC}">
      <dsp:nvSpPr>
        <dsp:cNvPr id="0" name=""/>
        <dsp:cNvSpPr/>
      </dsp:nvSpPr>
      <dsp:spPr>
        <a:xfrm>
          <a:off x="395478" y="1714500"/>
          <a:ext cx="1143000" cy="1143000"/>
        </a:xfrm>
        <a:prstGeom prst="ellipse">
          <a:avLst/>
        </a:prstGeom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F9084A4-2C00-49B4-8FC2-CD1551F7FAA8}">
      <dsp:nvSpPr>
        <dsp:cNvPr id="0" name=""/>
        <dsp:cNvSpPr/>
      </dsp:nvSpPr>
      <dsp:spPr>
        <a:xfrm>
          <a:off x="634593" y="3200400"/>
          <a:ext cx="6617512" cy="9144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5805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Satisfaction of the firm’s financial requirements</a:t>
          </a:r>
          <a:endParaRPr lang="en-US" sz="2000" kern="1200"/>
        </a:p>
      </dsp:txBody>
      <dsp:txXfrm>
        <a:off x="634593" y="3200400"/>
        <a:ext cx="6617512" cy="914400"/>
      </dsp:txXfrm>
    </dsp:sp>
    <dsp:sp modelId="{9DFC3A24-1010-42F2-8471-FA9D991ABB74}">
      <dsp:nvSpPr>
        <dsp:cNvPr id="0" name=""/>
        <dsp:cNvSpPr/>
      </dsp:nvSpPr>
      <dsp:spPr>
        <a:xfrm>
          <a:off x="63093" y="3086100"/>
          <a:ext cx="1143000" cy="1143000"/>
        </a:xfrm>
        <a:prstGeom prst="ellipse">
          <a:avLst/>
        </a:prstGeom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79C20C-AF69-4FE4-8719-0CA3A4A37577}">
      <dsp:nvSpPr>
        <dsp:cNvPr id="0" name=""/>
        <dsp:cNvSpPr/>
      </dsp:nvSpPr>
      <dsp:spPr>
        <a:xfrm>
          <a:off x="0" y="728399"/>
          <a:ext cx="7315200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57730F-4BF1-40FE-A0BC-1ADCA27C88D5}">
      <dsp:nvSpPr>
        <dsp:cNvPr id="0" name=""/>
        <dsp:cNvSpPr/>
      </dsp:nvSpPr>
      <dsp:spPr>
        <a:xfrm>
          <a:off x="365760" y="5159"/>
          <a:ext cx="5120640" cy="14464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Bell shaped, but can take many shapes.</a:t>
          </a:r>
          <a:endParaRPr lang="en-US" sz="2400" kern="1200" dirty="0"/>
        </a:p>
      </dsp:txBody>
      <dsp:txXfrm>
        <a:off x="436371" y="75770"/>
        <a:ext cx="4979418" cy="1305258"/>
      </dsp:txXfrm>
    </dsp:sp>
    <dsp:sp modelId="{EAA5DDAB-1C05-4C8F-AC0E-60A107043F84}">
      <dsp:nvSpPr>
        <dsp:cNvPr id="0" name=""/>
        <dsp:cNvSpPr/>
      </dsp:nvSpPr>
      <dsp:spPr>
        <a:xfrm>
          <a:off x="0" y="2951039"/>
          <a:ext cx="7315200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6697157"/>
              <a:satOff val="-16757"/>
              <a:lumOff val="5196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510259-FFB4-49E1-AAC3-8487B6C71627}">
      <dsp:nvSpPr>
        <dsp:cNvPr id="0" name=""/>
        <dsp:cNvSpPr/>
      </dsp:nvSpPr>
      <dsp:spPr>
        <a:xfrm>
          <a:off x="365760" y="2227799"/>
          <a:ext cx="5120640" cy="1446480"/>
        </a:xfrm>
        <a:prstGeom prst="roundRect">
          <a:avLst/>
        </a:prstGeom>
        <a:gradFill rotWithShape="0">
          <a:gsLst>
            <a:gs pos="0">
              <a:schemeClr val="accent3">
                <a:hueOff val="-16697157"/>
                <a:satOff val="-16757"/>
                <a:lumOff val="51960"/>
                <a:alphaOff val="0"/>
                <a:tint val="50000"/>
                <a:satMod val="300000"/>
              </a:schemeClr>
            </a:gs>
            <a:gs pos="35000">
              <a:schemeClr val="accent3">
                <a:hueOff val="-16697157"/>
                <a:satOff val="-16757"/>
                <a:lumOff val="51960"/>
                <a:alphaOff val="0"/>
                <a:tint val="37000"/>
                <a:satMod val="300000"/>
              </a:schemeClr>
            </a:gs>
            <a:gs pos="100000">
              <a:schemeClr val="accent3">
                <a:hueOff val="-16697157"/>
                <a:satOff val="-16757"/>
                <a:lumOff val="519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Challenging to know precisely </a:t>
          </a:r>
          <a:br>
            <a:rPr lang="en-US" sz="2400" kern="1200" dirty="0" smtClean="0"/>
          </a:br>
          <a:r>
            <a:rPr lang="en-US" sz="2400" kern="1200" dirty="0" smtClean="0"/>
            <a:t>the stage of the PLC.</a:t>
          </a:r>
          <a:endParaRPr lang="en-US" sz="2400" kern="1200" dirty="0"/>
        </a:p>
      </dsp:txBody>
      <dsp:txXfrm>
        <a:off x="436371" y="2298410"/>
        <a:ext cx="4979418" cy="1305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21DD683-10A2-4BA3-826D-BD995625BD76}" type="datetimeFigureOut">
              <a:rPr lang="en-US" smtClean="0"/>
              <a:pPr/>
              <a:t>2/18/2015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D97BCEA-11FB-40CE-8807-1E91C9A0C1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240" y="8685068"/>
            <a:ext cx="2972360" cy="45748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None/>
            </a:pPr>
            <a:fld id="{D2C66EF7-B20E-4084-9F9D-4EB591B49245}" type="slidenum">
              <a:rPr lang="en-US"/>
              <a:pPr>
                <a:buFont typeface="Wingdings" pitchFamily="2" charset="2"/>
                <a:buNone/>
              </a:pPr>
              <a:t>1</a:t>
            </a:fld>
            <a:endParaRPr lang="en-US" dirty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84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172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6"/>
          <p:cNvSpPr>
            <a:spLocks noGrp="1" noChangeArrowheads="1"/>
          </p:cNvSpPr>
          <p:nvPr>
            <p:ph type="sldNum" sz="quarter" idx="4294967295"/>
          </p:nvPr>
        </p:nvSpPr>
        <p:spPr/>
        <p:txBody>
          <a:bodyPr/>
          <a:lstStyle/>
          <a:p>
            <a:fld id="{188A5BAA-4803-43ED-BA1F-701EDD60F8B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5237" name="Text Box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658082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sldNum" sz="quarter" idx="4294967295"/>
          </p:nvPr>
        </p:nvSpPr>
        <p:spPr/>
        <p:txBody>
          <a:bodyPr/>
          <a:lstStyle/>
          <a:p>
            <a:fld id="{67CEFD5A-3D13-480E-9A6B-775F115FF91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7285" name="Text Box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79957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 idx="4294967295"/>
          </p:nvPr>
        </p:nvSpPr>
        <p:spPr/>
        <p:txBody>
          <a:bodyPr/>
          <a:lstStyle/>
          <a:p>
            <a:fld id="{C8F30D71-2C96-4FDE-A28E-CC5DA9625C3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8309" name="Text Box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114517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6"/>
          <p:cNvSpPr>
            <a:spLocks noGrp="1" noChangeArrowheads="1"/>
          </p:cNvSpPr>
          <p:nvPr>
            <p:ph type="sldNum" sz="quarter" idx="4294967295"/>
          </p:nvPr>
        </p:nvSpPr>
        <p:spPr/>
        <p:txBody>
          <a:bodyPr/>
          <a:lstStyle/>
          <a:p>
            <a:fld id="{4A09D873-98E9-4B14-A186-4E141543619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0357" name="Text Box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752777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6"/>
          <p:cNvSpPr>
            <a:spLocks noGrp="1" noChangeArrowheads="1"/>
          </p:cNvSpPr>
          <p:nvPr>
            <p:ph type="sldNum" sz="quarter" idx="4294967295"/>
          </p:nvPr>
        </p:nvSpPr>
        <p:spPr/>
        <p:txBody>
          <a:bodyPr/>
          <a:lstStyle/>
          <a:p>
            <a:fld id="{0964CC36-3251-4017-B388-971B8F82EC1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3429" name="Text Box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645883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860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6"/>
          <p:cNvSpPr>
            <a:spLocks noGrp="1" noChangeArrowheads="1"/>
          </p:cNvSpPr>
          <p:nvPr>
            <p:ph type="sldNum" sz="quarter" idx="4294967295"/>
          </p:nvPr>
        </p:nvSpPr>
        <p:spPr/>
        <p:txBody>
          <a:bodyPr/>
          <a:lstStyle/>
          <a:p>
            <a:fld id="{3048D089-8582-4991-90ED-4E8B126A69A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5477" name="Text Box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3995525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6"/>
          <p:cNvSpPr>
            <a:spLocks noGrp="1" noChangeArrowheads="1"/>
          </p:cNvSpPr>
          <p:nvPr>
            <p:ph type="sldNum" sz="quarter" idx="4294967295"/>
          </p:nvPr>
        </p:nvSpPr>
        <p:spPr/>
        <p:txBody>
          <a:bodyPr/>
          <a:lstStyle/>
          <a:p>
            <a:fld id="{3A7F1973-A9B3-4952-BB9F-EF44EE72F37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16741" name="Text Box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652739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Number Placeholder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1438" y="8686512"/>
            <a:ext cx="2975162" cy="45604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AFD36437-4112-4D0B-9A4D-CFA8BDF42B4B}" type="slidenum">
              <a:rPr lang="en-US"/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19</a:t>
            </a:fld>
            <a:endParaRPr lang="en-US" dirty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0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240" y="8685068"/>
            <a:ext cx="2972360" cy="45748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None/>
            </a:pPr>
            <a:fld id="{2D3081D5-2A4F-42EE-B4D7-44FF71F4A5AD}" type="slidenum">
              <a:rPr lang="en-US"/>
              <a:pPr>
                <a:buFont typeface="Wingdings" pitchFamily="2" charset="2"/>
                <a:buNone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521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6"/>
          <p:cNvSpPr txBox="1">
            <a:spLocks noGrp="1" noChangeArrowheads="1"/>
          </p:cNvSpPr>
          <p:nvPr/>
        </p:nvSpPr>
        <p:spPr bwMode="auto">
          <a:xfrm>
            <a:off x="3881438" y="8686512"/>
            <a:ext cx="2975162" cy="45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4FFD356B-0127-4B8B-B39A-8D80CC1DF79A}" type="slidenum">
              <a:rPr lang="en-US">
                <a:latin typeface="Arial" pitchFamily="34" charset="0"/>
              </a:rPr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20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689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6"/>
          <p:cNvSpPr txBox="1">
            <a:spLocks noGrp="1" noChangeArrowheads="1"/>
          </p:cNvSpPr>
          <p:nvPr/>
        </p:nvSpPr>
        <p:spPr bwMode="auto">
          <a:xfrm>
            <a:off x="3881438" y="8686512"/>
            <a:ext cx="2975162" cy="45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846E2726-B865-4C03-9791-6C6675AB680F}" type="slidenum">
              <a:rPr lang="en-US">
                <a:latin typeface="Arial" pitchFamily="34" charset="0"/>
              </a:rPr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21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3340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Number Placeholder 6"/>
          <p:cNvSpPr txBox="1">
            <a:spLocks noGrp="1" noChangeArrowheads="1"/>
          </p:cNvSpPr>
          <p:nvPr/>
        </p:nvSpPr>
        <p:spPr bwMode="auto">
          <a:xfrm>
            <a:off x="3881438" y="8686512"/>
            <a:ext cx="2975162" cy="45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C8BFC6AF-21A4-4F93-9433-68221D4DF3A3}" type="slidenum">
              <a:rPr lang="en-US">
                <a:latin typeface="Arial" pitchFamily="34" charset="0"/>
              </a:rPr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22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5614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Number Placeholder 6"/>
          <p:cNvSpPr txBox="1">
            <a:spLocks noGrp="1" noChangeArrowheads="1"/>
          </p:cNvSpPr>
          <p:nvPr/>
        </p:nvSpPr>
        <p:spPr bwMode="auto">
          <a:xfrm>
            <a:off x="3881438" y="8686512"/>
            <a:ext cx="2975162" cy="45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25461F45-0835-4B57-81C7-B4B7007B7CE3}" type="slidenum">
              <a:rPr lang="en-US">
                <a:latin typeface="Arial" pitchFamily="34" charset="0"/>
              </a:rPr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23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182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Number Placeholder 6"/>
          <p:cNvSpPr txBox="1">
            <a:spLocks noGrp="1" noChangeArrowheads="1"/>
          </p:cNvSpPr>
          <p:nvPr/>
        </p:nvSpPr>
        <p:spPr bwMode="auto">
          <a:xfrm>
            <a:off x="3881438" y="8686512"/>
            <a:ext cx="2975162" cy="45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A11A72B8-9ABA-47C2-A1AB-7499D747A584}" type="slidenum">
              <a:rPr lang="en-US">
                <a:latin typeface="Arial" pitchFamily="34" charset="0"/>
              </a:rPr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24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366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Number Placeholder 6"/>
          <p:cNvSpPr txBox="1">
            <a:spLocks noGrp="1" noChangeArrowheads="1"/>
          </p:cNvSpPr>
          <p:nvPr/>
        </p:nvSpPr>
        <p:spPr bwMode="auto">
          <a:xfrm>
            <a:off x="3881438" y="8686512"/>
            <a:ext cx="2975162" cy="45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1A83A41F-3F6F-4F5B-B7B3-A17A9B9D3A0C}" type="slidenum">
              <a:rPr lang="en-US">
                <a:latin typeface="Arial" pitchFamily="34" charset="0"/>
              </a:rPr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25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989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Number Placeholder 6"/>
          <p:cNvSpPr txBox="1">
            <a:spLocks noGrp="1" noChangeArrowheads="1"/>
          </p:cNvSpPr>
          <p:nvPr/>
        </p:nvSpPr>
        <p:spPr bwMode="auto">
          <a:xfrm>
            <a:off x="3881438" y="8686512"/>
            <a:ext cx="2975162" cy="45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68F1436B-6374-456C-9DE8-C87F3F8E583D}" type="slidenum">
              <a:rPr lang="en-US">
                <a:latin typeface="Arial" pitchFamily="34" charset="0"/>
              </a:rPr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26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963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Number Placeholder 6"/>
          <p:cNvSpPr txBox="1">
            <a:spLocks noGrp="1" noChangeArrowheads="1"/>
          </p:cNvSpPr>
          <p:nvPr/>
        </p:nvSpPr>
        <p:spPr bwMode="auto">
          <a:xfrm>
            <a:off x="3881438" y="8686512"/>
            <a:ext cx="2975162" cy="45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4539C432-704B-476B-B44C-71AE2DF8ED5E}" type="slidenum">
              <a:rPr lang="en-US">
                <a:latin typeface="Arial" pitchFamily="34" charset="0"/>
              </a:rPr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27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314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Number Placeholder 6"/>
          <p:cNvSpPr txBox="1">
            <a:spLocks noGrp="1" noChangeArrowheads="1"/>
          </p:cNvSpPr>
          <p:nvPr/>
        </p:nvSpPr>
        <p:spPr bwMode="auto">
          <a:xfrm>
            <a:off x="3881438" y="8686512"/>
            <a:ext cx="2975162" cy="45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076AEC48-092A-4B31-802F-8A39FFED60EF}" type="slidenum">
              <a:rPr lang="en-US">
                <a:latin typeface="Arial" pitchFamily="34" charset="0"/>
              </a:rPr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28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5449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Number Placeholder 6"/>
          <p:cNvSpPr txBox="1">
            <a:spLocks noGrp="1" noChangeArrowheads="1"/>
          </p:cNvSpPr>
          <p:nvPr/>
        </p:nvSpPr>
        <p:spPr bwMode="auto">
          <a:xfrm>
            <a:off x="3881438" y="8686512"/>
            <a:ext cx="2975162" cy="45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0B7368D0-1944-4EB0-B817-C9F1CF851919}" type="slidenum">
              <a:rPr lang="en-US">
                <a:latin typeface="Arial" pitchFamily="34" charset="0"/>
              </a:rPr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29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571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8300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Number Placeholder 6"/>
          <p:cNvSpPr txBox="1">
            <a:spLocks noGrp="1" noChangeArrowheads="1"/>
          </p:cNvSpPr>
          <p:nvPr/>
        </p:nvSpPr>
        <p:spPr bwMode="auto">
          <a:xfrm>
            <a:off x="3881438" y="8686512"/>
            <a:ext cx="2975162" cy="45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8D843A0B-E3A3-4D10-9E63-F40A8F1930C4}" type="slidenum">
              <a:rPr lang="en-US">
                <a:latin typeface="Arial" pitchFamily="34" charset="0"/>
              </a:rPr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30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392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Number Placeholder 6"/>
          <p:cNvSpPr txBox="1">
            <a:spLocks noGrp="1" noChangeArrowheads="1"/>
          </p:cNvSpPr>
          <p:nvPr/>
        </p:nvSpPr>
        <p:spPr bwMode="auto">
          <a:xfrm>
            <a:off x="3881438" y="8686512"/>
            <a:ext cx="2975162" cy="45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374C6A83-BF5A-44DB-8880-077E3D9868BD}" type="slidenum">
              <a:rPr lang="en-US">
                <a:latin typeface="Arial" pitchFamily="34" charset="0"/>
              </a:rPr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31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0172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Number Placeholder 6"/>
          <p:cNvSpPr txBox="1">
            <a:spLocks noGrp="1" noChangeArrowheads="1"/>
          </p:cNvSpPr>
          <p:nvPr/>
        </p:nvSpPr>
        <p:spPr bwMode="auto">
          <a:xfrm>
            <a:off x="3881438" y="8686512"/>
            <a:ext cx="2975162" cy="45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5B93351D-FAFA-4A80-9B94-247CFCFC2EBE}" type="slidenum">
              <a:rPr lang="en-US">
                <a:latin typeface="Arial" pitchFamily="34" charset="0"/>
              </a:rPr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32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426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05146" indent="-205146">
              <a:buFont typeface="Times New Roman" pitchFamily="18" charset="0"/>
              <a:buAutoNum type="arabicPeriod"/>
            </a:pPr>
            <a:endParaRPr lang="en-US" dirty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1438" y="8686512"/>
            <a:ext cx="2975162" cy="45604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12E92E33-848C-49E0-805E-CC64E210459C}" type="slidenum">
              <a:rPr lang="en-US"/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795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53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948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97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05146" indent="-205146">
              <a:buFont typeface="Times New Roman" pitchFamily="18" charset="0"/>
              <a:buAutoNum type="arabicPeriod"/>
            </a:pPr>
            <a:endParaRPr lang="en-US" dirty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1438" y="8686512"/>
            <a:ext cx="2975162" cy="45604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12E92E33-848C-49E0-805E-CC64E210459C}" type="slidenum">
              <a:rPr lang="en-US"/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20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>
              <a:spcBef>
                <a:spcPct val="0"/>
              </a:spcBef>
            </a:pPr>
            <a:endParaRPr lang="en-US" dirty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1438" y="8686512"/>
            <a:ext cx="2975162" cy="45604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AA510893-319E-4805-A504-0383ED0104D9}" type="slidenum">
              <a:rPr lang="en-US"/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68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05800" y="304800"/>
            <a:ext cx="838200" cy="1156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81600" y="457200"/>
            <a:ext cx="3810000" cy="69930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0" tIns="41473" rIns="82945" bIns="41473" rtlCol="0">
            <a:spAutoFit/>
          </a:bodyPr>
          <a:lstStyle/>
          <a:p>
            <a:pPr marL="517525" indent="0" algn="l"/>
            <a:r>
              <a:rPr lang="en-US" sz="4000" b="0" spc="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CHAPTER</a:t>
            </a:r>
            <a:endParaRPr lang="en-US" sz="4000" b="0" spc="0" baseline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9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90600" y="2286000"/>
            <a:ext cx="6096000" cy="3810000"/>
          </a:xfrm>
        </p:spPr>
        <p:txBody>
          <a:bodyPr>
            <a:noAutofit/>
          </a:bodyPr>
          <a:lstStyle>
            <a:lvl1pPr marL="97921" indent="0" algn="l">
              <a:buFont typeface="Wingdings" pitchFamily="2" charset="2"/>
              <a:buNone/>
              <a:defRPr sz="4400" spc="300">
                <a:solidFill>
                  <a:srgbClr val="7EACAA"/>
                </a:solidFill>
                <a:latin typeface="Arial Narrow" panose="020B0606020202030204" pitchFamily="34" charset="0"/>
                <a:cs typeface="Kalinga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229600" y="457201"/>
            <a:ext cx="762000" cy="685800"/>
          </a:xfrm>
        </p:spPr>
        <p:txBody>
          <a:bodyPr>
            <a:noAutofit/>
          </a:bodyPr>
          <a:lstStyle>
            <a:lvl1pPr algn="ctr">
              <a:defRPr sz="40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851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24600"/>
            <a:ext cx="694944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63500" dist="508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919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31962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93192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93192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324600"/>
            <a:ext cx="694944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63500" dist="508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8093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24600"/>
            <a:ext cx="694944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63500" dist="508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769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324600"/>
            <a:ext cx="694944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63500" dist="508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2704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46760" y="1447800"/>
            <a:ext cx="3291840" cy="302757"/>
          </a:xfrm>
          <a:prstGeom prst="rect">
            <a:avLst/>
          </a:prstGeom>
          <a:solidFill>
            <a:schemeClr val="bg1">
              <a:lumMod val="50000"/>
            </a:schemeClr>
          </a:solidFill>
          <a:ln w="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marL="0" marR="0" indent="0" algn="l" defTabSz="4147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spc="363" baseline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LEARNING OBJECTIVES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754451" y="1828800"/>
            <a:ext cx="7630848" cy="3860180"/>
          </a:xfrm>
          <a:noFill/>
        </p:spPr>
        <p:txBody>
          <a:bodyPr tIns="182880">
            <a:normAutofit/>
          </a:bodyPr>
          <a:lstStyle>
            <a:lvl1pPr marL="796925" indent="0" defTabSz="914400">
              <a:spcBef>
                <a:spcPts val="0"/>
              </a:spcBef>
              <a:spcAft>
                <a:spcPts val="1200"/>
              </a:spcAft>
              <a:buSzPct val="60000"/>
              <a:buFontTx/>
              <a:buNone/>
              <a:defRPr sz="2800"/>
            </a:lvl1pPr>
            <a:lvl2pPr marL="457200" indent="0">
              <a:buSzPct val="60000"/>
              <a:buFontTx/>
              <a:buNone/>
              <a:defRPr sz="2500"/>
            </a:lvl2pPr>
            <a:lvl3pPr marL="914400" indent="0">
              <a:buSzPct val="60000"/>
              <a:buFontTx/>
              <a:buNone/>
              <a:defRPr sz="2200"/>
            </a:lvl3pPr>
            <a:lvl4pPr marL="1371600" indent="0">
              <a:buSzPct val="60000"/>
              <a:buFontTx/>
              <a:buNone/>
              <a:defRPr sz="1800"/>
            </a:lvl4pPr>
            <a:lvl5pPr marL="1828800" indent="0">
              <a:buSzPct val="60000"/>
              <a:buFontTx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48640" y="228600"/>
            <a:ext cx="80467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24600"/>
            <a:ext cx="694944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63500" dist="508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7110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loss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48640" y="1524000"/>
            <a:ext cx="804672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Bent-Up Arrow 4">
            <a:hlinkClick r:id="" action="ppaction://hlinkshowjump?jump=lastslideviewed"/>
          </p:cNvPr>
          <p:cNvSpPr/>
          <p:nvPr/>
        </p:nvSpPr>
        <p:spPr bwMode="auto">
          <a:xfrm>
            <a:off x="7129440" y="5018926"/>
            <a:ext cx="1244160" cy="1244291"/>
          </a:xfrm>
          <a:prstGeom prst="bentUp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r>
              <a:rPr lang="en-US" sz="1100" dirty="0">
                <a:latin typeface="Arial" charset="0"/>
                <a:ea typeface="+mn-ea"/>
                <a:cs typeface="+mn-cs"/>
              </a:rPr>
              <a:t>Return to slide</a:t>
            </a:r>
          </a:p>
        </p:txBody>
      </p:sp>
      <p:sp>
        <p:nvSpPr>
          <p:cNvPr id="6" name="Rectangle 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48640" y="228600"/>
            <a:ext cx="804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Bent-Up Arrow 6">
            <a:hlinkClick r:id="" action="ppaction://hlinkshowjump?jump=lastslideviewed"/>
          </p:cNvPr>
          <p:cNvSpPr/>
          <p:nvPr/>
        </p:nvSpPr>
        <p:spPr bwMode="auto">
          <a:xfrm>
            <a:off x="7129440" y="5018927"/>
            <a:ext cx="1244160" cy="1244291"/>
          </a:xfrm>
          <a:prstGeom prst="bentUp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058" tIns="41029" rIns="82058" bIns="41029" anchor="ctr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45000"/>
              <a:buFont typeface="Wingdings" charset="2"/>
              <a:buNone/>
              <a:defRPr/>
            </a:pPr>
            <a:r>
              <a:rPr lang="en-US" sz="1100" dirty="0">
                <a:latin typeface="Arial" pitchFamily="34" charset="0"/>
                <a:ea typeface="+mn-ea"/>
                <a:cs typeface="+mn-cs"/>
              </a:rPr>
              <a:t>Return to slide</a:t>
            </a:r>
          </a:p>
        </p:txBody>
      </p:sp>
    </p:spTree>
    <p:extLst>
      <p:ext uri="{BB962C8B-B14F-4D97-AF65-F5344CB8AC3E}">
        <p14:creationId xmlns:p14="http://schemas.microsoft.com/office/powerpoint/2010/main" val="104480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eck Yourse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086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97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28600"/>
            <a:ext cx="80467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24000"/>
            <a:ext cx="804672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858000" y="6324600"/>
            <a:ext cx="17827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>
            <a:lvl1pPr algn="ctr">
              <a:lnSpc>
                <a:spcPct val="102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600" b="1" dirty="0" smtClean="0">
                <a:solidFill>
                  <a:srgbClr val="0472BC"/>
                </a:solidFill>
                <a:latin typeface="+mj-lt"/>
                <a:ea typeface="+mn-ea"/>
                <a:cs typeface="Tahoma" pitchFamily="34" charset="0"/>
              </a:defRPr>
            </a:lvl1pPr>
          </a:lstStyle>
          <a:p>
            <a:pPr algn="r">
              <a:defRPr/>
            </a:pPr>
            <a:r>
              <a:rPr lang="en-US" b="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12-</a:t>
            </a:r>
            <a:fld id="{A1BF8BBD-76A2-4901-9571-8D03BF46F217}" type="slidenum">
              <a:rPr lang="en-US" b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 algn="r">
                <a:defRPr/>
              </a:pPr>
              <a:t>‹#›</a:t>
            </a:fld>
            <a:endParaRPr lang="en-US" b="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78240" y="518160"/>
            <a:ext cx="365760" cy="548640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78240" y="518160"/>
            <a:ext cx="36576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27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33363" indent="-233363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90563" indent="-233363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7763" indent="-233363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4963" indent="-233363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14550" indent="-285750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notesSlide" Target="../notesSlides/notesSlide12.xml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W2E2zcFt9Xo" TargetMode="Externa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5.jpeg"/><Relationship Id="rId9" Type="http://schemas.microsoft.com/office/2007/relationships/diagramDrawing" Target="../diagrams/drawing3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13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4.xml"/><Relationship Id="rId1" Type="http://schemas.openxmlformats.org/officeDocument/2006/relationships/video" Target="http://www.youtube.com/v/pcj7QT0Abk8?version=3&amp;hl=en_US&amp;rel=0" TargetMode="External"/><Relationship Id="rId6" Type="http://schemas.openxmlformats.org/officeDocument/2006/relationships/diagramQuickStyle" Target="../diagrams/quickStyle4.xml"/><Relationship Id="rId11" Type="http://schemas.openxmlformats.org/officeDocument/2006/relationships/hyperlink" Target="http://www.youtube.com/watch?v=pcj7QT0Abk8" TargetMode="External"/><Relationship Id="rId5" Type="http://schemas.openxmlformats.org/officeDocument/2006/relationships/diagramLayout" Target="../diagrams/layout4.xml"/><Relationship Id="rId10" Type="http://schemas.openxmlformats.org/officeDocument/2006/relationships/image" Target="../media/image7.png"/><Relationship Id="rId4" Type="http://schemas.openxmlformats.org/officeDocument/2006/relationships/diagramData" Target="../diagrams/data4.xml"/><Relationship Id="rId9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DEVELOPING </a:t>
            </a:r>
            <a:br>
              <a:rPr lang="en-US" dirty="0" smtClean="0"/>
            </a:br>
            <a:r>
              <a:rPr lang="en-US" dirty="0" smtClean="0"/>
              <a:t>NEW PRODUCTS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001000" y="457200"/>
            <a:ext cx="990600" cy="685800"/>
          </a:xfrm>
        </p:spPr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 Generation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438046"/>
              </p:ext>
            </p:extLst>
          </p:nvPr>
        </p:nvGraphicFramePr>
        <p:xfrm>
          <a:off x="548640" y="1447800"/>
          <a:ext cx="804672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8064D0F-3278-45B0-AC9F-BB0AE5BDB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D8064D0F-3278-45B0-AC9F-BB0AE5BDB7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D6DF199-65CB-43AF-AB05-627264C82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dgm id="{FD6DF199-65CB-43AF-AB05-627264C82D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817A930-5432-4E6C-9A8E-EDBF74120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graphicEl>
                                              <a:dgm id="{3817A930-5432-4E6C-9A8E-EDBF741201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01BBCE7-CD63-4280-A4F4-A51D9AE0C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graphicEl>
                                              <a:dgm id="{001BBCE7-CD63-4280-A4F4-A51D9AE0C6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2B25415-E83C-4141-A718-654350423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graphicEl>
                                              <a:dgm id="{42B25415-E83C-4141-A718-654350423F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5A87F59-E6DD-4E74-B62B-91B1B5E12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graphicEl>
                                              <a:dgm id="{A5A87F59-E6DD-4E74-B62B-91B1B5E120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49FA387-F429-4A85-8002-6E8AF100A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graphicEl>
                                              <a:dgm id="{F49FA387-F429-4A85-8002-6E8AF100A4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C7B30F6-E613-4F14-BF8B-97A244D1C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graphicEl>
                                              <a:dgm id="{7C7B30F6-E613-4F14-BF8B-97A244D1CA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Testing</a:t>
            </a:r>
            <a:endParaRPr lang="en-US" dirty="0"/>
          </a:p>
        </p:txBody>
      </p:sp>
      <p:sp>
        <p:nvSpPr>
          <p:cNvPr id="35843" name="Content Placeholder 2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Concept is a brief written description of the product</a:t>
            </a:r>
          </a:p>
          <a:p>
            <a:r>
              <a:rPr lang="en-US" dirty="0" smtClean="0"/>
              <a:t>Customers reactions determine whether or not it goes forward</a:t>
            </a:r>
          </a:p>
          <a:p>
            <a:r>
              <a:rPr lang="en-US" dirty="0" smtClean="0"/>
              <a:t>Triggers the marketing research process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4606" y="1547812"/>
            <a:ext cx="3019425" cy="4524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311040" y="1905321"/>
            <a:ext cx="4037760" cy="452495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81631" tIns="49729" rIns="81631" bIns="40816"/>
          <a:lstStyle/>
          <a:p>
            <a:pPr marL="342725" indent="-341285">
              <a:lnSpc>
                <a:spcPct val="104000"/>
              </a:lnSpc>
              <a:spcBef>
                <a:spcPts val="329"/>
              </a:spcBef>
              <a:buClr>
                <a:srgbClr val="000000"/>
              </a:buClr>
              <a:buSzPct val="75000"/>
              <a:buFont typeface="Wingdings" pitchFamily="2" charset="2"/>
              <a:buChar char="l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81600" y="5943600"/>
            <a:ext cx="13532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err="1"/>
              <a:t>Stockbyte</a:t>
            </a:r>
            <a:r>
              <a:rPr lang="en-US" sz="900" dirty="0"/>
              <a:t>/Getty Images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Product Development</a:t>
            </a:r>
            <a:endParaRPr lang="en-US" dirty="0"/>
          </a:p>
        </p:txBody>
      </p:sp>
      <p:pic>
        <p:nvPicPr>
          <p:cNvPr id="5" name="W2E2zcFt9Xo"/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91483" y="2296314"/>
            <a:ext cx="3519487" cy="2571750"/>
          </a:xfrm>
          <a:prstGeom prst="rect">
            <a:avLst/>
          </a:prstGeom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0141966"/>
              </p:ext>
            </p:extLst>
          </p:nvPr>
        </p:nvGraphicFramePr>
        <p:xfrm>
          <a:off x="4648200" y="1447800"/>
          <a:ext cx="393192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Testing</a:t>
            </a:r>
            <a:endParaRPr lang="en-US" dirty="0"/>
          </a:p>
        </p:txBody>
      </p:sp>
      <p:graphicFrame>
        <p:nvGraphicFramePr>
          <p:cNvPr id="38" name="Content Placeholder 3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47588588"/>
              </p:ext>
            </p:extLst>
          </p:nvPr>
        </p:nvGraphicFramePr>
        <p:xfrm>
          <a:off x="914400" y="1676400"/>
          <a:ext cx="3433200" cy="4216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8921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800600" y="1295400"/>
            <a:ext cx="3545805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 rot="16200000">
            <a:off x="7565467" y="2762138"/>
            <a:ext cx="148790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Digital Vision/Getty Images</a:t>
            </a:r>
          </a:p>
        </p:txBody>
      </p:sp>
      <p:pic>
        <p:nvPicPr>
          <p:cNvPr id="3" name="pcj7QT0Abk8?version=3&amp;hl=en_US&amp;rel=0"/>
          <p:cNvPicPr>
            <a:picLocks noRot="1" noChangeAspect="1"/>
          </p:cNvPicPr>
          <p:nvPr>
            <a:videoFile r:link="rId1"/>
          </p:nvPr>
        </p:nvPicPr>
        <p:blipFill>
          <a:blip r:embed="rId10"/>
          <a:stretch>
            <a:fillRect/>
          </a:stretch>
        </p:blipFill>
        <p:spPr>
          <a:xfrm>
            <a:off x="5049502" y="3657600"/>
            <a:ext cx="3048000" cy="2286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87502" y="601980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hlinkClick r:id="rId11"/>
              </a:rPr>
              <a:t>http</a:t>
            </a:r>
            <a:r>
              <a:rPr lang="en-US" sz="1400" dirty="0">
                <a:hlinkClick r:id="rId11"/>
              </a:rPr>
              <a:t>://www.youtube.com/watch?v=pcj7QT0Abk8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Launch</a:t>
            </a:r>
            <a:endParaRPr lang="en-US" dirty="0"/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761760" y="288030"/>
            <a:ext cx="7925760" cy="779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1" tIns="55900" rIns="81631" bIns="40816" anchor="ctr"/>
          <a:lstStyle/>
          <a:p>
            <a:pPr algn="ctr" hangingPunct="0">
              <a:lnSpc>
                <a:spcPct val="104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</a:pPr>
            <a:endParaRPr lang="en-US" sz="4000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29790" y="1524000"/>
            <a:ext cx="7223609" cy="1409671"/>
            <a:chOff x="929790" y="1524000"/>
            <a:chExt cx="7223609" cy="1409671"/>
          </a:xfrm>
        </p:grpSpPr>
        <p:sp>
          <p:nvSpPr>
            <p:cNvPr id="6" name="Freeform 5"/>
            <p:cNvSpPr/>
            <p:nvPr/>
          </p:nvSpPr>
          <p:spPr>
            <a:xfrm>
              <a:off x="2879400" y="1686271"/>
              <a:ext cx="1318500" cy="1247400"/>
            </a:xfrm>
            <a:custGeom>
              <a:avLst/>
              <a:gdLst>
                <a:gd name="connsiteX0" fmla="*/ 0 w 1318500"/>
                <a:gd name="connsiteY0" fmla="*/ 0 h 1247400"/>
                <a:gd name="connsiteX1" fmla="*/ 1318500 w 1318500"/>
                <a:gd name="connsiteY1" fmla="*/ 0 h 1247400"/>
                <a:gd name="connsiteX2" fmla="*/ 1318500 w 1318500"/>
                <a:gd name="connsiteY2" fmla="*/ 1247400 h 1247400"/>
                <a:gd name="connsiteX3" fmla="*/ 0 w 1318500"/>
                <a:gd name="connsiteY3" fmla="*/ 1247400 h 1247400"/>
                <a:gd name="connsiteX4" fmla="*/ 0 w 1318500"/>
                <a:gd name="connsiteY4" fmla="*/ 0 h 124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8500" h="1247400">
                  <a:moveTo>
                    <a:pt x="0" y="0"/>
                  </a:moveTo>
                  <a:lnTo>
                    <a:pt x="1318500" y="0"/>
                  </a:lnTo>
                  <a:lnTo>
                    <a:pt x="1318500" y="1247400"/>
                  </a:lnTo>
                  <a:lnTo>
                    <a:pt x="0" y="12474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40640" rIns="113792" bIns="40640" numCol="1" spcCol="1270" anchor="ctr" anchorCtr="0">
              <a:noAutofit/>
            </a:bodyPr>
            <a:lstStyle/>
            <a:p>
              <a:pPr lvl="0" algn="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/>
                  </a:solidFill>
                </a:rPr>
                <a:t>Kellogg’s Drink’n Crunch Portable Cereals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Left Brace 6"/>
            <p:cNvSpPr/>
            <p:nvPr/>
          </p:nvSpPr>
          <p:spPr>
            <a:xfrm>
              <a:off x="4197899" y="1686271"/>
              <a:ext cx="263700" cy="1247400"/>
            </a:xfrm>
            <a:prstGeom prst="leftBrace">
              <a:avLst>
                <a:gd name="adj1" fmla="val 35000"/>
                <a:gd name="adj2" fmla="val 5000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4567079" y="1686271"/>
              <a:ext cx="3586320" cy="1247400"/>
            </a:xfrm>
            <a:custGeom>
              <a:avLst/>
              <a:gdLst>
                <a:gd name="connsiteX0" fmla="*/ 0 w 3586320"/>
                <a:gd name="connsiteY0" fmla="*/ 0 h 1247400"/>
                <a:gd name="connsiteX1" fmla="*/ 3586320 w 3586320"/>
                <a:gd name="connsiteY1" fmla="*/ 0 h 1247400"/>
                <a:gd name="connsiteX2" fmla="*/ 3586320 w 3586320"/>
                <a:gd name="connsiteY2" fmla="*/ 1247400 h 1247400"/>
                <a:gd name="connsiteX3" fmla="*/ 0 w 3586320"/>
                <a:gd name="connsiteY3" fmla="*/ 1247400 h 1247400"/>
                <a:gd name="connsiteX4" fmla="*/ 0 w 3586320"/>
                <a:gd name="connsiteY4" fmla="*/ 0 h 124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6320" h="1247400">
                  <a:moveTo>
                    <a:pt x="0" y="0"/>
                  </a:moveTo>
                  <a:lnTo>
                    <a:pt x="3586320" y="0"/>
                  </a:lnTo>
                  <a:lnTo>
                    <a:pt x="3586320" y="1247400"/>
                  </a:lnTo>
                  <a:lnTo>
                    <a:pt x="0" y="1247400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228600" lvl="1" indent="-22860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An inner cup contains the cereal and the outer cup contains the milk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  <p:pic>
          <p:nvPicPr>
            <p:cNvPr id="40965" name="Picture 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84481" y="1524000"/>
              <a:ext cx="1005120" cy="137102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pic>
        <p:sp>
          <p:nvSpPr>
            <p:cNvPr id="2" name="Rectangle 1"/>
            <p:cNvSpPr/>
            <p:nvPr/>
          </p:nvSpPr>
          <p:spPr>
            <a:xfrm rot="16200000">
              <a:off x="413555" y="2069678"/>
              <a:ext cx="137102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 smtClean="0"/>
                <a:t>©2006 Kellogg North America Company</a:t>
              </a:r>
              <a:endParaRPr lang="en-US" sz="8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226894" y="3029775"/>
            <a:ext cx="6926505" cy="1787669"/>
            <a:chOff x="1226894" y="3029775"/>
            <a:chExt cx="6926505" cy="1787669"/>
          </a:xfrm>
        </p:grpSpPr>
        <p:sp>
          <p:nvSpPr>
            <p:cNvPr id="9" name="Freeform 8"/>
            <p:cNvSpPr/>
            <p:nvPr/>
          </p:nvSpPr>
          <p:spPr>
            <a:xfrm>
              <a:off x="2879400" y="3160471"/>
              <a:ext cx="1318500" cy="1364343"/>
            </a:xfrm>
            <a:custGeom>
              <a:avLst/>
              <a:gdLst>
                <a:gd name="connsiteX0" fmla="*/ 0 w 1318500"/>
                <a:gd name="connsiteY0" fmla="*/ 0 h 1364343"/>
                <a:gd name="connsiteX1" fmla="*/ 1318500 w 1318500"/>
                <a:gd name="connsiteY1" fmla="*/ 0 h 1364343"/>
                <a:gd name="connsiteX2" fmla="*/ 1318500 w 1318500"/>
                <a:gd name="connsiteY2" fmla="*/ 1364343 h 1364343"/>
                <a:gd name="connsiteX3" fmla="*/ 0 w 1318500"/>
                <a:gd name="connsiteY3" fmla="*/ 1364343 h 1364343"/>
                <a:gd name="connsiteX4" fmla="*/ 0 w 1318500"/>
                <a:gd name="connsiteY4" fmla="*/ 0 h 1364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8500" h="1364343">
                  <a:moveTo>
                    <a:pt x="0" y="0"/>
                  </a:moveTo>
                  <a:lnTo>
                    <a:pt x="1318500" y="0"/>
                  </a:lnTo>
                  <a:lnTo>
                    <a:pt x="1318500" y="1364343"/>
                  </a:lnTo>
                  <a:lnTo>
                    <a:pt x="0" y="13643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40640" rIns="113792" bIns="40640" numCol="1" spcCol="1270" anchor="ctr" anchorCtr="0">
              <a:noAutofit/>
            </a:bodyPr>
            <a:lstStyle/>
            <a:p>
              <a:pPr lvl="0" algn="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/>
                  </a:solidFill>
                </a:rPr>
                <a:t>Minute Maid Premium Heart Wise Orange Juice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Left Brace 9"/>
            <p:cNvSpPr/>
            <p:nvPr/>
          </p:nvSpPr>
          <p:spPr>
            <a:xfrm>
              <a:off x="4197899" y="3160471"/>
              <a:ext cx="263700" cy="1364343"/>
            </a:xfrm>
            <a:prstGeom prst="leftBrace">
              <a:avLst>
                <a:gd name="adj1" fmla="val 35000"/>
                <a:gd name="adj2" fmla="val 5000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4567079" y="3160471"/>
              <a:ext cx="3586320" cy="1364343"/>
            </a:xfrm>
            <a:custGeom>
              <a:avLst/>
              <a:gdLst>
                <a:gd name="connsiteX0" fmla="*/ 0 w 3586320"/>
                <a:gd name="connsiteY0" fmla="*/ 0 h 1364343"/>
                <a:gd name="connsiteX1" fmla="*/ 3586320 w 3586320"/>
                <a:gd name="connsiteY1" fmla="*/ 0 h 1364343"/>
                <a:gd name="connsiteX2" fmla="*/ 3586320 w 3586320"/>
                <a:gd name="connsiteY2" fmla="*/ 1364343 h 1364343"/>
                <a:gd name="connsiteX3" fmla="*/ 0 w 3586320"/>
                <a:gd name="connsiteY3" fmla="*/ 1364343 h 1364343"/>
                <a:gd name="connsiteX4" fmla="*/ 0 w 3586320"/>
                <a:gd name="connsiteY4" fmla="*/ 0 h 1364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6320" h="1364343">
                  <a:moveTo>
                    <a:pt x="0" y="0"/>
                  </a:moveTo>
                  <a:lnTo>
                    <a:pt x="3586320" y="0"/>
                  </a:lnTo>
                  <a:lnTo>
                    <a:pt x="3586320" y="1364343"/>
                  </a:lnTo>
                  <a:lnTo>
                    <a:pt x="0" y="136434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3932940"/>
                <a:satOff val="15475"/>
                <a:lumOff val="-7548"/>
                <a:alphaOff val="0"/>
              </a:schemeClr>
            </a:fillRef>
            <a:effectRef idx="1">
              <a:schemeClr val="accent2">
                <a:hueOff val="3932940"/>
                <a:satOff val="15475"/>
                <a:lumOff val="-7548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228600" lvl="1" indent="-22860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Each 8 oz. serving of the juice contains 1 gram of plan sterols that can reduce cholesterol levels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  <p:pic>
          <p:nvPicPr>
            <p:cNvPr id="40966" name="Picture 4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460160" y="3086564"/>
              <a:ext cx="712800" cy="17152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pic>
        <p:sp>
          <p:nvSpPr>
            <p:cNvPr id="3" name="Rectangle 2"/>
            <p:cNvSpPr/>
            <p:nvPr/>
          </p:nvSpPr>
          <p:spPr>
            <a:xfrm rot="16200000">
              <a:off x="440781" y="3815888"/>
              <a:ext cx="1787669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/>
                <a:t>Courtesy The Coca-Cola Company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94257" y="4751615"/>
            <a:ext cx="7359142" cy="1407429"/>
            <a:chOff x="794257" y="4751615"/>
            <a:chExt cx="7359142" cy="1407429"/>
          </a:xfrm>
        </p:grpSpPr>
        <p:sp>
          <p:nvSpPr>
            <p:cNvPr id="12" name="Freeform 11"/>
            <p:cNvSpPr/>
            <p:nvPr/>
          </p:nvSpPr>
          <p:spPr>
            <a:xfrm>
              <a:off x="2879400" y="4751615"/>
              <a:ext cx="1318500" cy="1247400"/>
            </a:xfrm>
            <a:custGeom>
              <a:avLst/>
              <a:gdLst>
                <a:gd name="connsiteX0" fmla="*/ 0 w 1318500"/>
                <a:gd name="connsiteY0" fmla="*/ 0 h 1247400"/>
                <a:gd name="connsiteX1" fmla="*/ 1318500 w 1318500"/>
                <a:gd name="connsiteY1" fmla="*/ 0 h 1247400"/>
                <a:gd name="connsiteX2" fmla="*/ 1318500 w 1318500"/>
                <a:gd name="connsiteY2" fmla="*/ 1247400 h 1247400"/>
                <a:gd name="connsiteX3" fmla="*/ 0 w 1318500"/>
                <a:gd name="connsiteY3" fmla="*/ 1247400 h 1247400"/>
                <a:gd name="connsiteX4" fmla="*/ 0 w 1318500"/>
                <a:gd name="connsiteY4" fmla="*/ 0 h 124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8500" h="1247400">
                  <a:moveTo>
                    <a:pt x="0" y="0"/>
                  </a:moveTo>
                  <a:lnTo>
                    <a:pt x="1318500" y="0"/>
                  </a:lnTo>
                  <a:lnTo>
                    <a:pt x="1318500" y="1247400"/>
                  </a:lnTo>
                  <a:lnTo>
                    <a:pt x="0" y="12474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40640" rIns="113792" bIns="40640" numCol="1" spcCol="1270" anchor="ctr" anchorCtr="0">
              <a:noAutofit/>
            </a:bodyPr>
            <a:lstStyle/>
            <a:p>
              <a:pPr lvl="0" algn="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/>
                  </a:solidFill>
                </a:rPr>
                <a:t>Aquafresh Floss ‘N’ Cap Fluoride Toothpaste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4197899" y="4751615"/>
              <a:ext cx="263700" cy="1247400"/>
            </a:xfrm>
            <a:prstGeom prst="leftBrace">
              <a:avLst>
                <a:gd name="adj1" fmla="val 35000"/>
                <a:gd name="adj2" fmla="val 5000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4567079" y="4751615"/>
              <a:ext cx="3586320" cy="1247400"/>
            </a:xfrm>
            <a:custGeom>
              <a:avLst/>
              <a:gdLst>
                <a:gd name="connsiteX0" fmla="*/ 0 w 3586320"/>
                <a:gd name="connsiteY0" fmla="*/ 0 h 1247400"/>
                <a:gd name="connsiteX1" fmla="*/ 3586320 w 3586320"/>
                <a:gd name="connsiteY1" fmla="*/ 0 h 1247400"/>
                <a:gd name="connsiteX2" fmla="*/ 3586320 w 3586320"/>
                <a:gd name="connsiteY2" fmla="*/ 1247400 h 1247400"/>
                <a:gd name="connsiteX3" fmla="*/ 0 w 3586320"/>
                <a:gd name="connsiteY3" fmla="*/ 1247400 h 1247400"/>
                <a:gd name="connsiteX4" fmla="*/ 0 w 3586320"/>
                <a:gd name="connsiteY4" fmla="*/ 0 h 124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6320" h="1247400">
                  <a:moveTo>
                    <a:pt x="0" y="0"/>
                  </a:moveTo>
                  <a:lnTo>
                    <a:pt x="3586320" y="0"/>
                  </a:lnTo>
                  <a:lnTo>
                    <a:pt x="3586320" y="1247400"/>
                  </a:lnTo>
                  <a:lnTo>
                    <a:pt x="0" y="1247400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7865880"/>
                <a:satOff val="30950"/>
                <a:lumOff val="-15097"/>
                <a:alphaOff val="0"/>
              </a:schemeClr>
            </a:fillRef>
            <a:effectRef idx="1">
              <a:schemeClr val="accent2">
                <a:hueOff val="7865880"/>
                <a:satOff val="30950"/>
                <a:lumOff val="-15097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228600" lvl="1" indent="-22860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The cap of the toothpaste contains floss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  <p:pic>
          <p:nvPicPr>
            <p:cNvPr id="40969" name="Picture 7"/>
            <p:cNvPicPr>
              <a:picLocks noChangeAspect="1" noChangeArrowheads="1"/>
            </p:cNvPicPr>
            <p:nvPr/>
          </p:nvPicPr>
          <p:blipFill>
            <a:blip r:embed="rId5" cstate="email">
              <a:lum bright="30000"/>
            </a:blip>
            <a:srcRect/>
            <a:stretch>
              <a:fillRect/>
            </a:stretch>
          </p:blipFill>
          <p:spPr bwMode="auto">
            <a:xfrm>
              <a:off x="838080" y="4964522"/>
              <a:ext cx="1905120" cy="97786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pic>
        <p:sp>
          <p:nvSpPr>
            <p:cNvPr id="4" name="Rectangle 3"/>
            <p:cNvSpPr/>
            <p:nvPr/>
          </p:nvSpPr>
          <p:spPr>
            <a:xfrm>
              <a:off x="794257" y="5943600"/>
              <a:ext cx="1643399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/>
                <a:t>©The Arbor Strategy Group, </a:t>
              </a:r>
              <a:r>
                <a:rPr lang="en-US" sz="800" dirty="0" err="1"/>
                <a:t>Inc</a:t>
              </a:r>
              <a:endParaRPr lang="en-US" sz="800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of Results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469312"/>
              </p:ext>
            </p:extLst>
          </p:nvPr>
        </p:nvGraphicFramePr>
        <p:xfrm>
          <a:off x="914400" y="1524000"/>
          <a:ext cx="7315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1143000" y="5712768"/>
            <a:ext cx="9144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/>
              <a:t>Getty </a:t>
            </a:r>
            <a:r>
              <a:rPr lang="en-US" sz="900" dirty="0"/>
              <a:t>Images.</a:t>
            </a:r>
            <a:endParaRPr lang="en-US" sz="900" dirty="0"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4343400"/>
            <a:ext cx="16764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/>
              <a:t>©</a:t>
            </a:r>
            <a:r>
              <a:rPr lang="en-US" sz="900" dirty="0" err="1"/>
              <a:t>Stockbyte</a:t>
            </a:r>
            <a:r>
              <a:rPr lang="en-US" sz="900" dirty="0"/>
              <a:t>/Getty Images</a:t>
            </a:r>
            <a:r>
              <a:rPr lang="en-US" sz="900" dirty="0" smtClean="0"/>
              <a:t>.</a:t>
            </a:r>
            <a:endParaRPr lang="en-US" sz="900" dirty="0"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2971800"/>
            <a:ext cx="1143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900" dirty="0"/>
              <a:t>Ingram Publishing</a:t>
            </a:r>
            <a:r>
              <a:rPr lang="en-US" sz="900" dirty="0" smtClean="0"/>
              <a:t>.</a:t>
            </a:r>
            <a:endParaRPr lang="en-US" sz="900" dirty="0">
              <a:ea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YOURSELF</a:t>
            </a:r>
            <a:endParaRPr lang="en-US" dirty="0"/>
          </a:p>
        </p:txBody>
      </p:sp>
      <p:grpSp>
        <p:nvGrpSpPr>
          <p:cNvPr id="7" name="Group 11"/>
          <p:cNvGrpSpPr/>
          <p:nvPr/>
        </p:nvGrpSpPr>
        <p:grpSpPr>
          <a:xfrm>
            <a:off x="756576" y="2362200"/>
            <a:ext cx="7630848" cy="1676400"/>
            <a:chOff x="773112" y="2789237"/>
            <a:chExt cx="8961120" cy="2057400"/>
          </a:xfrm>
        </p:grpSpPr>
        <p:sp>
          <p:nvSpPr>
            <p:cNvPr id="8" name="Content Placeholder 3"/>
            <p:cNvSpPr txBox="1">
              <a:spLocks/>
            </p:cNvSpPr>
            <p:nvPr/>
          </p:nvSpPr>
          <p:spPr bwMode="auto">
            <a:xfrm>
              <a:off x="1382712" y="2838223"/>
              <a:ext cx="8229600" cy="1959429"/>
            </a:xfrm>
            <a:prstGeom prst="rect">
              <a:avLst/>
            </a:prstGeom>
            <a:solidFill>
              <a:srgbClr val="D6EEF0"/>
            </a:solidFill>
            <a:ln w="38100">
              <a:noFill/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574408" indent="-410291">
                <a:spcAft>
                  <a:spcPts val="1077"/>
                </a:spcAft>
                <a:buSzPct val="100000"/>
                <a:buFont typeface="Arial" pitchFamily="34" charset="0"/>
                <a:buAutoNum type="arabicPeriod"/>
              </a:pPr>
              <a:r>
                <a:rPr lang="en-US" sz="2400" dirty="0">
                  <a:ea typeface="Batang" panose="02030600000101010101" pitchFamily="18" charset="-127"/>
                  <a:cs typeface="Times New Roman" panose="02020603050405020304" pitchFamily="18" charset="0"/>
                </a:rPr>
                <a:t>What are the steps in the new product development process?</a:t>
              </a:r>
            </a:p>
            <a:p>
              <a:pPr marL="574408" indent="-410291">
                <a:spcAft>
                  <a:spcPts val="1077"/>
                </a:spcAft>
                <a:buSzPct val="100000"/>
                <a:buFont typeface="Arial" pitchFamily="34" charset="0"/>
                <a:buAutoNum type="arabicPeriod"/>
              </a:pPr>
              <a:r>
                <a:rPr lang="en-US" sz="2400" dirty="0">
                  <a:ea typeface="Batang" panose="02030600000101010101" pitchFamily="18" charset="-127"/>
                  <a:cs typeface="Times New Roman" panose="02020603050405020304" pitchFamily="18" charset="0"/>
                </a:rPr>
                <a:t>Identify different sources of new product ideas.</a:t>
              </a:r>
            </a:p>
          </p:txBody>
        </p:sp>
        <p:sp>
          <p:nvSpPr>
            <p:cNvPr id="13" name="Rounded Rectangle 13"/>
            <p:cNvSpPr/>
            <p:nvPr/>
          </p:nvSpPr>
          <p:spPr bwMode="auto">
            <a:xfrm>
              <a:off x="773112" y="2789237"/>
              <a:ext cx="8961120" cy="2057400"/>
            </a:xfrm>
            <a:prstGeom prst="rect">
              <a:avLst/>
            </a:prstGeom>
            <a:noFill/>
            <a:ln w="381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endParaRPr lang="en-US" sz="2600" dirty="0">
                <a:ea typeface="DejaVu Sans" charset="0"/>
                <a:cs typeface="DejaVu Sans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85076" y="2628900"/>
            <a:ext cx="1143000" cy="1143000"/>
            <a:chOff x="185076" y="2890127"/>
            <a:chExt cx="1143000" cy="1143000"/>
          </a:xfrm>
        </p:grpSpPr>
        <p:sp>
          <p:nvSpPr>
            <p:cNvPr id="15" name="Oval 14"/>
            <p:cNvSpPr/>
            <p:nvPr/>
          </p:nvSpPr>
          <p:spPr>
            <a:xfrm>
              <a:off x="185076" y="2890127"/>
              <a:ext cx="1143000" cy="1143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369" y="2935224"/>
              <a:ext cx="756416" cy="9144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Product Life Cycle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466" y="1371600"/>
            <a:ext cx="6701068" cy="46958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Strategies Based on </a:t>
            </a:r>
            <a:br>
              <a:rPr lang="en-US" dirty="0" smtClean="0"/>
            </a:br>
            <a:r>
              <a:rPr lang="en-US" dirty="0" smtClean="0"/>
              <a:t>the Product Life Cycle: Some Caveats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059356"/>
              </p:ext>
            </p:extLst>
          </p:nvPr>
        </p:nvGraphicFramePr>
        <p:xfrm>
          <a:off x="914400" y="1752601"/>
          <a:ext cx="7315200" cy="4190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7349" name="Rectangle 3"/>
          <p:cNvSpPr>
            <a:spLocks noChangeArrowheads="1"/>
          </p:cNvSpPr>
          <p:nvPr/>
        </p:nvSpPr>
        <p:spPr bwMode="auto">
          <a:xfrm>
            <a:off x="443521" y="2122783"/>
            <a:ext cx="8229600" cy="318993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81631" tIns="51443" rIns="81631" bIns="40816"/>
          <a:lstStyle/>
          <a:p>
            <a:pPr marL="609129" indent="-609129">
              <a:lnSpc>
                <a:spcPct val="104000"/>
              </a:lnSpc>
              <a:spcBef>
                <a:spcPts val="329"/>
              </a:spcBef>
              <a:buClr>
                <a:srgbClr val="000000"/>
              </a:buClr>
              <a:buSzPct val="45000"/>
              <a:buFont typeface="Times New Roman" pitchFamily="18" charset="0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5108" algn="l"/>
                <a:tab pos="5253198" algn="l"/>
                <a:tab pos="5909847" algn="l"/>
                <a:tab pos="6565057" algn="l"/>
                <a:tab pos="7221707" algn="l"/>
                <a:tab pos="7879796" algn="l"/>
              </a:tabLst>
            </a:pPr>
            <a:endParaRPr lang="en-US" sz="28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Content Placeholder 1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/>
              <a:t>Alpha testing</a:t>
            </a:r>
            <a:r>
              <a:rPr lang="en-US" dirty="0"/>
              <a:t> is testing where the firm attempts to determine whether the product will perform according to its design and whether it satisfies the need for which it was intended.</a:t>
            </a:r>
            <a:endParaRPr lang="en-US" b="1" dirty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754451" y="1828800"/>
            <a:ext cx="7630848" cy="4267200"/>
          </a:xfrm>
        </p:spPr>
        <p:txBody>
          <a:bodyPr>
            <a:normAutofit/>
          </a:bodyPr>
          <a:lstStyle/>
          <a:p>
            <a:r>
              <a:rPr lang="en-US" dirty="0"/>
              <a:t>Identify the </a:t>
            </a:r>
            <a:r>
              <a:rPr lang="en-US" dirty="0" smtClean="0"/>
              <a:t>reasons firms </a:t>
            </a:r>
            <a:r>
              <a:rPr lang="en-US" dirty="0"/>
              <a:t>create </a:t>
            </a:r>
            <a:r>
              <a:rPr lang="en-US" dirty="0" smtClean="0"/>
              <a:t>new products</a:t>
            </a:r>
            <a:r>
              <a:rPr lang="en-US" dirty="0"/>
              <a:t>.</a:t>
            </a:r>
          </a:p>
          <a:p>
            <a:r>
              <a:rPr lang="en-US" dirty="0"/>
              <a:t>Describe </a:t>
            </a:r>
            <a:r>
              <a:rPr lang="en-US" dirty="0" smtClean="0"/>
              <a:t>the different </a:t>
            </a:r>
            <a:r>
              <a:rPr lang="en-US" dirty="0"/>
              <a:t>groups </a:t>
            </a:r>
            <a:r>
              <a:rPr lang="en-US" dirty="0" smtClean="0"/>
              <a:t>of adopters articulated by </a:t>
            </a:r>
            <a:r>
              <a:rPr lang="en-US" dirty="0"/>
              <a:t>the diffusion </a:t>
            </a:r>
            <a:r>
              <a:rPr lang="en-US" dirty="0" smtClean="0"/>
              <a:t>of innovation </a:t>
            </a:r>
            <a:r>
              <a:rPr lang="en-US" dirty="0"/>
              <a:t>theory.</a:t>
            </a:r>
          </a:p>
          <a:p>
            <a:r>
              <a:rPr lang="en-US" dirty="0"/>
              <a:t>Describe the </a:t>
            </a:r>
            <a:r>
              <a:rPr lang="en-US" dirty="0" smtClean="0"/>
              <a:t>various stages </a:t>
            </a:r>
            <a:r>
              <a:rPr lang="en-US" dirty="0"/>
              <a:t>involved </a:t>
            </a:r>
            <a:r>
              <a:rPr lang="en-US" dirty="0" smtClean="0"/>
              <a:t>in developing </a:t>
            </a:r>
            <a:r>
              <a:rPr lang="en-US" dirty="0"/>
              <a:t>a </a:t>
            </a:r>
            <a:r>
              <a:rPr lang="en-US" dirty="0" smtClean="0"/>
              <a:t>new product </a:t>
            </a:r>
            <a:r>
              <a:rPr lang="en-US" dirty="0"/>
              <a:t>or service.</a:t>
            </a:r>
          </a:p>
          <a:p>
            <a:r>
              <a:rPr lang="en-US" dirty="0"/>
              <a:t>Explain the </a:t>
            </a:r>
            <a:r>
              <a:rPr lang="en-US" dirty="0" smtClean="0"/>
              <a:t>product life </a:t>
            </a:r>
            <a:r>
              <a:rPr lang="en-US" dirty="0"/>
              <a:t>cycle.</a:t>
            </a:r>
            <a:endParaRPr lang="en-US" dirty="0" smtClean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Developing New Products</a:t>
            </a:r>
            <a:endParaRPr lang="en-US" dirty="0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917944" y="1965960"/>
            <a:ext cx="548640" cy="5486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LO1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914400" y="2971800"/>
            <a:ext cx="548640" cy="5486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LO2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917944" y="4389120"/>
            <a:ext cx="548640" cy="5486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LO3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917944" y="5394960"/>
            <a:ext cx="548640" cy="5486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LO4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Content Placeholder 1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/>
              <a:t>Beta testing</a:t>
            </a:r>
            <a:r>
              <a:rPr lang="en-US" dirty="0"/>
              <a:t> uses potential consumers, who examine the product prototype in a “real use” setting to determine its functionality, performance, potential problems, and other issues specific to its use.</a:t>
            </a:r>
            <a:endParaRPr lang="en-US" b="1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Content Placeholder 1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Firms with products in the </a:t>
            </a:r>
            <a:r>
              <a:rPr lang="en-US" b="1" dirty="0"/>
              <a:t>decline stage</a:t>
            </a:r>
            <a:r>
              <a:rPr lang="en-US" dirty="0"/>
              <a:t> either position themselves for a niche segment of diehard consumers or those with special needs or they completely exit the market.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Content Placeholder 1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/>
              <a:t>Diffusion of innovation </a:t>
            </a:r>
            <a:r>
              <a:rPr lang="en-US" dirty="0"/>
              <a:t>is the process by which the use of an innovation spreads throughout a market group, over time and over various categories of adopters.</a:t>
            </a:r>
            <a:endParaRPr lang="en-US" b="1" dirty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Content Placeholder 1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</a:t>
            </a:r>
            <a:r>
              <a:rPr lang="en-US" b="1" dirty="0"/>
              <a:t>growth stage</a:t>
            </a:r>
            <a:r>
              <a:rPr lang="en-US" dirty="0"/>
              <a:t> of the product life cycle is marked by a growing number of product adopters, rapid growth in industry sales, and increases in both the number of competitors and the number of available product versions.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Content Placeholder 1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/>
              <a:t>Innovation</a:t>
            </a:r>
            <a:r>
              <a:rPr lang="en-US" dirty="0"/>
              <a:t> is the process by which ideas are transformed into new products and services that will help firms grow.</a:t>
            </a:r>
            <a:endParaRPr lang="en-US" b="1" dirty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Content Placeholder 1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</a:t>
            </a:r>
            <a:r>
              <a:rPr lang="en-US" b="1" dirty="0"/>
              <a:t>introduction stage</a:t>
            </a:r>
            <a:r>
              <a:rPr lang="en-US" dirty="0"/>
              <a:t> for a new, innovative product or service usually starts with a single firm, and innovators are the ones to try the new offering.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Content Placeholder 1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</a:t>
            </a:r>
            <a:r>
              <a:rPr lang="en-US" b="1" dirty="0"/>
              <a:t>maturity stage</a:t>
            </a:r>
            <a:r>
              <a:rPr lang="en-US" dirty="0"/>
              <a:t> of the product life cycle is characterized by the adoption of the product by the late majority and intense competition for market share among firms.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Content Placeholder 1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/>
              <a:t>Pioneers</a:t>
            </a:r>
            <a:r>
              <a:rPr lang="en-US" dirty="0"/>
              <a:t> or </a:t>
            </a:r>
            <a:r>
              <a:rPr lang="en-US" b="1" dirty="0"/>
              <a:t>breakthroughs</a:t>
            </a:r>
            <a:r>
              <a:rPr lang="en-US" dirty="0"/>
              <a:t> are new product introductions, especially new-to-the-world products that create new markets.</a:t>
            </a:r>
            <a:endParaRPr lang="en-US" b="1" dirty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Content Placeholder 1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/>
              <a:t>Premarket tests</a:t>
            </a:r>
            <a:r>
              <a:rPr lang="en-US" dirty="0"/>
              <a:t> are conducted by firms before they actually bring a product or service to market to determine how many customers will try and then continue to use the product or service according to a small group of potential consumers.</a:t>
            </a:r>
            <a:endParaRPr lang="en-US" b="1" dirty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Content Placeholder 1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</a:t>
            </a:r>
            <a:r>
              <a:rPr lang="en-US" b="1" dirty="0"/>
              <a:t>product life cycle</a:t>
            </a:r>
            <a:r>
              <a:rPr lang="en-US" dirty="0"/>
              <a:t> defines the stages that new products move through as they enter, get established in, and ultimately leave the marketplace and thereby offers marketers a starting point for their strategy planning.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Innovation</a:t>
            </a:r>
            <a:r>
              <a:rPr lang="en-US" dirty="0" smtClean="0"/>
              <a:t> and Value</a:t>
            </a:r>
            <a:endParaRPr lang="en-US" dirty="0"/>
          </a:p>
        </p:txBody>
      </p:sp>
      <p:sp>
        <p:nvSpPr>
          <p:cNvPr id="3" name="Block Arc 2"/>
          <p:cNvSpPr/>
          <p:nvPr/>
        </p:nvSpPr>
        <p:spPr>
          <a:xfrm>
            <a:off x="2545999" y="2031490"/>
            <a:ext cx="3886671" cy="3886671"/>
          </a:xfrm>
          <a:prstGeom prst="blockArc">
            <a:avLst>
              <a:gd name="adj1" fmla="val 11880000"/>
              <a:gd name="adj2" fmla="val 16200000"/>
              <a:gd name="adj3" fmla="val 4643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4" name="Block Arc 3"/>
          <p:cNvSpPr/>
          <p:nvPr/>
        </p:nvSpPr>
        <p:spPr>
          <a:xfrm>
            <a:off x="2545999" y="2031490"/>
            <a:ext cx="3886671" cy="3886671"/>
          </a:xfrm>
          <a:prstGeom prst="blockArc">
            <a:avLst>
              <a:gd name="adj1" fmla="val 7560000"/>
              <a:gd name="adj2" fmla="val 11880000"/>
              <a:gd name="adj3" fmla="val 4643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5" name="Block Arc 4"/>
          <p:cNvSpPr/>
          <p:nvPr/>
        </p:nvSpPr>
        <p:spPr>
          <a:xfrm>
            <a:off x="2545999" y="2031490"/>
            <a:ext cx="3886671" cy="3886671"/>
          </a:xfrm>
          <a:prstGeom prst="blockArc">
            <a:avLst>
              <a:gd name="adj1" fmla="val 3240000"/>
              <a:gd name="adj2" fmla="val 7560000"/>
              <a:gd name="adj3" fmla="val 4643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6" name="Block Arc 5"/>
          <p:cNvSpPr/>
          <p:nvPr/>
        </p:nvSpPr>
        <p:spPr>
          <a:xfrm>
            <a:off x="2545999" y="2031490"/>
            <a:ext cx="3886671" cy="3886671"/>
          </a:xfrm>
          <a:prstGeom prst="blockArc">
            <a:avLst>
              <a:gd name="adj1" fmla="val 20520000"/>
              <a:gd name="adj2" fmla="val 3240000"/>
              <a:gd name="adj3" fmla="val 4643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7" name="Block Arc 6"/>
          <p:cNvSpPr/>
          <p:nvPr/>
        </p:nvSpPr>
        <p:spPr>
          <a:xfrm>
            <a:off x="2545999" y="2031490"/>
            <a:ext cx="3886671" cy="3886671"/>
          </a:xfrm>
          <a:prstGeom prst="blockArc">
            <a:avLst>
              <a:gd name="adj1" fmla="val 16200000"/>
              <a:gd name="adj2" fmla="val 20520000"/>
              <a:gd name="adj3" fmla="val 4643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8" name="Freeform 7"/>
          <p:cNvSpPr/>
          <p:nvPr/>
        </p:nvSpPr>
        <p:spPr>
          <a:xfrm>
            <a:off x="3594161" y="3079653"/>
            <a:ext cx="1790346" cy="1790346"/>
          </a:xfrm>
          <a:custGeom>
            <a:avLst/>
            <a:gdLst>
              <a:gd name="connsiteX0" fmla="*/ 0 w 1790346"/>
              <a:gd name="connsiteY0" fmla="*/ 895173 h 1790346"/>
              <a:gd name="connsiteX1" fmla="*/ 895173 w 1790346"/>
              <a:gd name="connsiteY1" fmla="*/ 0 h 1790346"/>
              <a:gd name="connsiteX2" fmla="*/ 1790346 w 1790346"/>
              <a:gd name="connsiteY2" fmla="*/ 895173 h 1790346"/>
              <a:gd name="connsiteX3" fmla="*/ 895173 w 1790346"/>
              <a:gd name="connsiteY3" fmla="*/ 1790346 h 1790346"/>
              <a:gd name="connsiteX4" fmla="*/ 0 w 1790346"/>
              <a:gd name="connsiteY4" fmla="*/ 895173 h 179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0346" h="1790346">
                <a:moveTo>
                  <a:pt x="0" y="895173"/>
                </a:moveTo>
                <a:cubicBezTo>
                  <a:pt x="0" y="400783"/>
                  <a:pt x="400783" y="0"/>
                  <a:pt x="895173" y="0"/>
                </a:cubicBezTo>
                <a:cubicBezTo>
                  <a:pt x="1389563" y="0"/>
                  <a:pt x="1790346" y="400783"/>
                  <a:pt x="1790346" y="895173"/>
                </a:cubicBezTo>
                <a:cubicBezTo>
                  <a:pt x="1790346" y="1389563"/>
                  <a:pt x="1389563" y="1790346"/>
                  <a:pt x="895173" y="1790346"/>
                </a:cubicBezTo>
                <a:cubicBezTo>
                  <a:pt x="400783" y="1790346"/>
                  <a:pt x="0" y="1389563"/>
                  <a:pt x="0" y="895173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81240" tIns="281240" rIns="281240" bIns="281240" numCol="1" spcCol="1270" anchor="ctr" anchorCtr="0">
            <a:noAutofit/>
          </a:bodyPr>
          <a:lstStyle/>
          <a:p>
            <a:pPr lvl="0" algn="ctr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WHY DO FIRMS CREATE NEW PRODUCTS?</a:t>
            </a:r>
            <a:endParaRPr lang="en-US" sz="1500" kern="1200" dirty="0"/>
          </a:p>
        </p:txBody>
      </p:sp>
      <p:sp>
        <p:nvSpPr>
          <p:cNvPr id="9" name="Freeform 8"/>
          <p:cNvSpPr/>
          <p:nvPr/>
        </p:nvSpPr>
        <p:spPr>
          <a:xfrm>
            <a:off x="3862713" y="1449986"/>
            <a:ext cx="1253242" cy="1253242"/>
          </a:xfrm>
          <a:custGeom>
            <a:avLst/>
            <a:gdLst>
              <a:gd name="connsiteX0" fmla="*/ 0 w 1253242"/>
              <a:gd name="connsiteY0" fmla="*/ 626621 h 1253242"/>
              <a:gd name="connsiteX1" fmla="*/ 626621 w 1253242"/>
              <a:gd name="connsiteY1" fmla="*/ 0 h 1253242"/>
              <a:gd name="connsiteX2" fmla="*/ 1253242 w 1253242"/>
              <a:gd name="connsiteY2" fmla="*/ 626621 h 1253242"/>
              <a:gd name="connsiteX3" fmla="*/ 626621 w 1253242"/>
              <a:gd name="connsiteY3" fmla="*/ 1253242 h 1253242"/>
              <a:gd name="connsiteX4" fmla="*/ 0 w 1253242"/>
              <a:gd name="connsiteY4" fmla="*/ 626621 h 125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3242" h="1253242">
                <a:moveTo>
                  <a:pt x="0" y="626621"/>
                </a:moveTo>
                <a:cubicBezTo>
                  <a:pt x="0" y="280548"/>
                  <a:pt x="280548" y="0"/>
                  <a:pt x="626621" y="0"/>
                </a:cubicBezTo>
                <a:cubicBezTo>
                  <a:pt x="972694" y="0"/>
                  <a:pt x="1253242" y="280548"/>
                  <a:pt x="1253242" y="626621"/>
                </a:cubicBezTo>
                <a:cubicBezTo>
                  <a:pt x="1253242" y="972694"/>
                  <a:pt x="972694" y="1253242"/>
                  <a:pt x="626621" y="1253242"/>
                </a:cubicBezTo>
                <a:cubicBezTo>
                  <a:pt x="280548" y="1253242"/>
                  <a:pt x="0" y="972694"/>
                  <a:pt x="0" y="62662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97503" tIns="197503" rIns="197503" bIns="197503" numCol="1" spcCol="1270" anchor="ctr" anchorCtr="0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kern="1200" dirty="0" smtClean="0"/>
              <a:t>Changing Customer Needs</a:t>
            </a:r>
            <a:endParaRPr lang="en-US" sz="1100" kern="1200" dirty="0"/>
          </a:p>
        </p:txBody>
      </p:sp>
      <p:sp>
        <p:nvSpPr>
          <p:cNvPr id="10" name="Freeform 9"/>
          <p:cNvSpPr/>
          <p:nvPr/>
        </p:nvSpPr>
        <p:spPr>
          <a:xfrm>
            <a:off x="5668027" y="2761623"/>
            <a:ext cx="1253242" cy="1253242"/>
          </a:xfrm>
          <a:custGeom>
            <a:avLst/>
            <a:gdLst>
              <a:gd name="connsiteX0" fmla="*/ 0 w 1253242"/>
              <a:gd name="connsiteY0" fmla="*/ 626621 h 1253242"/>
              <a:gd name="connsiteX1" fmla="*/ 626621 w 1253242"/>
              <a:gd name="connsiteY1" fmla="*/ 0 h 1253242"/>
              <a:gd name="connsiteX2" fmla="*/ 1253242 w 1253242"/>
              <a:gd name="connsiteY2" fmla="*/ 626621 h 1253242"/>
              <a:gd name="connsiteX3" fmla="*/ 626621 w 1253242"/>
              <a:gd name="connsiteY3" fmla="*/ 1253242 h 1253242"/>
              <a:gd name="connsiteX4" fmla="*/ 0 w 1253242"/>
              <a:gd name="connsiteY4" fmla="*/ 626621 h 125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3242" h="1253242">
                <a:moveTo>
                  <a:pt x="0" y="626621"/>
                </a:moveTo>
                <a:cubicBezTo>
                  <a:pt x="0" y="280548"/>
                  <a:pt x="280548" y="0"/>
                  <a:pt x="626621" y="0"/>
                </a:cubicBezTo>
                <a:cubicBezTo>
                  <a:pt x="972694" y="0"/>
                  <a:pt x="1253242" y="280548"/>
                  <a:pt x="1253242" y="626621"/>
                </a:cubicBezTo>
                <a:cubicBezTo>
                  <a:pt x="1253242" y="972694"/>
                  <a:pt x="972694" y="1253242"/>
                  <a:pt x="626621" y="1253242"/>
                </a:cubicBezTo>
                <a:cubicBezTo>
                  <a:pt x="280548" y="1253242"/>
                  <a:pt x="0" y="972694"/>
                  <a:pt x="0" y="62662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97503" tIns="197503" rIns="197503" bIns="197503" numCol="1" spcCol="1270" anchor="ctr" anchorCtr="0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kern="1200" dirty="0" smtClean="0"/>
              <a:t>Market Saturation</a:t>
            </a:r>
            <a:endParaRPr lang="en-US" sz="11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4978458" y="4883896"/>
            <a:ext cx="1253242" cy="1253242"/>
          </a:xfrm>
          <a:custGeom>
            <a:avLst/>
            <a:gdLst>
              <a:gd name="connsiteX0" fmla="*/ 0 w 1253242"/>
              <a:gd name="connsiteY0" fmla="*/ 626621 h 1253242"/>
              <a:gd name="connsiteX1" fmla="*/ 626621 w 1253242"/>
              <a:gd name="connsiteY1" fmla="*/ 0 h 1253242"/>
              <a:gd name="connsiteX2" fmla="*/ 1253242 w 1253242"/>
              <a:gd name="connsiteY2" fmla="*/ 626621 h 1253242"/>
              <a:gd name="connsiteX3" fmla="*/ 626621 w 1253242"/>
              <a:gd name="connsiteY3" fmla="*/ 1253242 h 1253242"/>
              <a:gd name="connsiteX4" fmla="*/ 0 w 1253242"/>
              <a:gd name="connsiteY4" fmla="*/ 626621 h 125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3242" h="1253242">
                <a:moveTo>
                  <a:pt x="0" y="626621"/>
                </a:moveTo>
                <a:cubicBezTo>
                  <a:pt x="0" y="280548"/>
                  <a:pt x="280548" y="0"/>
                  <a:pt x="626621" y="0"/>
                </a:cubicBezTo>
                <a:cubicBezTo>
                  <a:pt x="972694" y="0"/>
                  <a:pt x="1253242" y="280548"/>
                  <a:pt x="1253242" y="626621"/>
                </a:cubicBezTo>
                <a:cubicBezTo>
                  <a:pt x="1253242" y="972694"/>
                  <a:pt x="972694" y="1253242"/>
                  <a:pt x="626621" y="1253242"/>
                </a:cubicBezTo>
                <a:cubicBezTo>
                  <a:pt x="280548" y="1253242"/>
                  <a:pt x="0" y="972694"/>
                  <a:pt x="0" y="62662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97503" tIns="197503" rIns="197503" bIns="197503" numCol="1" spcCol="1270" anchor="ctr" anchorCtr="0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kern="1200" dirty="0" smtClean="0"/>
              <a:t>Managing Risk through Diversity</a:t>
            </a:r>
            <a:endParaRPr lang="en-US" sz="11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2746968" y="4883896"/>
            <a:ext cx="1253242" cy="1253242"/>
          </a:xfrm>
          <a:custGeom>
            <a:avLst/>
            <a:gdLst>
              <a:gd name="connsiteX0" fmla="*/ 0 w 1253242"/>
              <a:gd name="connsiteY0" fmla="*/ 626621 h 1253242"/>
              <a:gd name="connsiteX1" fmla="*/ 626621 w 1253242"/>
              <a:gd name="connsiteY1" fmla="*/ 0 h 1253242"/>
              <a:gd name="connsiteX2" fmla="*/ 1253242 w 1253242"/>
              <a:gd name="connsiteY2" fmla="*/ 626621 h 1253242"/>
              <a:gd name="connsiteX3" fmla="*/ 626621 w 1253242"/>
              <a:gd name="connsiteY3" fmla="*/ 1253242 h 1253242"/>
              <a:gd name="connsiteX4" fmla="*/ 0 w 1253242"/>
              <a:gd name="connsiteY4" fmla="*/ 626621 h 125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3242" h="1253242">
                <a:moveTo>
                  <a:pt x="0" y="626621"/>
                </a:moveTo>
                <a:cubicBezTo>
                  <a:pt x="0" y="280548"/>
                  <a:pt x="280548" y="0"/>
                  <a:pt x="626621" y="0"/>
                </a:cubicBezTo>
                <a:cubicBezTo>
                  <a:pt x="972694" y="0"/>
                  <a:pt x="1253242" y="280548"/>
                  <a:pt x="1253242" y="626621"/>
                </a:cubicBezTo>
                <a:cubicBezTo>
                  <a:pt x="1253242" y="972694"/>
                  <a:pt x="972694" y="1253242"/>
                  <a:pt x="626621" y="1253242"/>
                </a:cubicBezTo>
                <a:cubicBezTo>
                  <a:pt x="280548" y="1253242"/>
                  <a:pt x="0" y="972694"/>
                  <a:pt x="0" y="62662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97503" tIns="197503" rIns="197503" bIns="197503" numCol="1" spcCol="1270" anchor="ctr" anchorCtr="0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kern="1200" dirty="0" smtClean="0"/>
              <a:t>Fashion Cycles</a:t>
            </a:r>
            <a:endParaRPr lang="en-US" sz="11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2057400" y="2761623"/>
            <a:ext cx="1253242" cy="1253242"/>
          </a:xfrm>
          <a:custGeom>
            <a:avLst/>
            <a:gdLst>
              <a:gd name="connsiteX0" fmla="*/ 0 w 1253242"/>
              <a:gd name="connsiteY0" fmla="*/ 626621 h 1253242"/>
              <a:gd name="connsiteX1" fmla="*/ 626621 w 1253242"/>
              <a:gd name="connsiteY1" fmla="*/ 0 h 1253242"/>
              <a:gd name="connsiteX2" fmla="*/ 1253242 w 1253242"/>
              <a:gd name="connsiteY2" fmla="*/ 626621 h 1253242"/>
              <a:gd name="connsiteX3" fmla="*/ 626621 w 1253242"/>
              <a:gd name="connsiteY3" fmla="*/ 1253242 h 1253242"/>
              <a:gd name="connsiteX4" fmla="*/ 0 w 1253242"/>
              <a:gd name="connsiteY4" fmla="*/ 626621 h 125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3242" h="1253242">
                <a:moveTo>
                  <a:pt x="0" y="626621"/>
                </a:moveTo>
                <a:cubicBezTo>
                  <a:pt x="0" y="280548"/>
                  <a:pt x="280548" y="0"/>
                  <a:pt x="626621" y="0"/>
                </a:cubicBezTo>
                <a:cubicBezTo>
                  <a:pt x="972694" y="0"/>
                  <a:pt x="1253242" y="280548"/>
                  <a:pt x="1253242" y="626621"/>
                </a:cubicBezTo>
                <a:cubicBezTo>
                  <a:pt x="1253242" y="972694"/>
                  <a:pt x="972694" y="1253242"/>
                  <a:pt x="626621" y="1253242"/>
                </a:cubicBezTo>
                <a:cubicBezTo>
                  <a:pt x="280548" y="1253242"/>
                  <a:pt x="0" y="972694"/>
                  <a:pt x="0" y="62662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97503" tIns="197503" rIns="197503" bIns="197503" numCol="1" spcCol="1270" anchor="ctr" anchorCtr="0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kern="1200" smtClean="0"/>
              <a:t>Improving Business Relationships</a:t>
            </a:r>
            <a:endParaRPr lang="en-US" sz="1100" kern="1200" dirty="0"/>
          </a:p>
        </p:txBody>
      </p:sp>
    </p:spTree>
    <p:extLst>
      <p:ext uri="{BB962C8B-B14F-4D97-AF65-F5344CB8AC3E}">
        <p14:creationId xmlns:p14="http://schemas.microsoft.com/office/powerpoint/2010/main" val="388978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Content Placeholder 1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dirty="0"/>
              <a:t>prototype</a:t>
            </a:r>
            <a:r>
              <a:rPr lang="en-US" dirty="0"/>
              <a:t> is the first physical form or service description of a new product, still in rough or tentative form, that has the same properties as a new product but is produced through different manufacturing processes—sometimes even crafted individually.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Content Placeholder 1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/>
              <a:t>Reverse engineering</a:t>
            </a:r>
            <a:r>
              <a:rPr lang="en-US" dirty="0"/>
              <a:t> involves taking apart a product, analyzing it, and creating an improved product that does not infringe on the competitors’ patents, if any exist.</a:t>
            </a:r>
            <a:endParaRPr lang="en-US" b="1" dirty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Content Placeholder 1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/>
              <a:t>Test marketing</a:t>
            </a:r>
            <a:r>
              <a:rPr lang="en-US" dirty="0"/>
              <a:t> introduces the offering to a limited geographical area prior to a national launch.</a:t>
            </a:r>
            <a:endParaRPr lang="en-US" b="1" dirty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YOURSELF</a:t>
            </a:r>
            <a:endParaRPr lang="en-US" dirty="0"/>
          </a:p>
        </p:txBody>
      </p:sp>
      <p:grpSp>
        <p:nvGrpSpPr>
          <p:cNvPr id="7" name="Group 11"/>
          <p:cNvGrpSpPr/>
          <p:nvPr/>
        </p:nvGrpSpPr>
        <p:grpSpPr>
          <a:xfrm>
            <a:off x="756576" y="2590800"/>
            <a:ext cx="7630848" cy="1219200"/>
            <a:chOff x="773112" y="2789237"/>
            <a:chExt cx="8961120" cy="2057400"/>
          </a:xfrm>
        </p:grpSpPr>
        <p:sp>
          <p:nvSpPr>
            <p:cNvPr id="12" name="Content Placeholder 3"/>
            <p:cNvSpPr txBox="1">
              <a:spLocks/>
            </p:cNvSpPr>
            <p:nvPr/>
          </p:nvSpPr>
          <p:spPr bwMode="auto">
            <a:xfrm>
              <a:off x="1382712" y="2838223"/>
              <a:ext cx="8229600" cy="1959429"/>
            </a:xfrm>
            <a:prstGeom prst="rect">
              <a:avLst/>
            </a:prstGeom>
            <a:solidFill>
              <a:srgbClr val="D6EEF0"/>
            </a:solidFill>
            <a:ln w="38100">
              <a:noFill/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574408" indent="-410291">
                <a:spcAft>
                  <a:spcPts val="1077"/>
                </a:spcAft>
                <a:buSzPct val="100000"/>
                <a:buFont typeface="Arial" pitchFamily="34" charset="0"/>
                <a:buAutoNum type="arabicPeriod"/>
              </a:pPr>
              <a:r>
                <a:rPr lang="en-US" sz="2400" dirty="0">
                  <a:ea typeface="Batang" panose="02030600000101010101" pitchFamily="18" charset="-127"/>
                  <a:cs typeface="Times New Roman" panose="02020603050405020304" pitchFamily="18" charset="0"/>
                </a:rPr>
                <a:t>What are the reasons firms innovate?</a:t>
              </a:r>
            </a:p>
          </p:txBody>
        </p:sp>
        <p:sp>
          <p:nvSpPr>
            <p:cNvPr id="13" name="Rounded Rectangle 13"/>
            <p:cNvSpPr/>
            <p:nvPr/>
          </p:nvSpPr>
          <p:spPr bwMode="auto">
            <a:xfrm>
              <a:off x="773112" y="2789237"/>
              <a:ext cx="8961120" cy="2057400"/>
            </a:xfrm>
            <a:prstGeom prst="rect">
              <a:avLst/>
            </a:prstGeom>
            <a:noFill/>
            <a:ln w="381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endParaRPr lang="en-US" sz="2600" dirty="0">
                <a:ea typeface="DejaVu Sans" charset="0"/>
                <a:cs typeface="DejaVu Sans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85076" y="2628900"/>
            <a:ext cx="1143000" cy="1143000"/>
            <a:chOff x="185076" y="2890127"/>
            <a:chExt cx="1143000" cy="1143000"/>
          </a:xfrm>
        </p:grpSpPr>
        <p:sp>
          <p:nvSpPr>
            <p:cNvPr id="15" name="Oval 14"/>
            <p:cNvSpPr/>
            <p:nvPr/>
          </p:nvSpPr>
          <p:spPr>
            <a:xfrm>
              <a:off x="185076" y="2890127"/>
              <a:ext cx="1143000" cy="1143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369" y="2935224"/>
              <a:ext cx="756416" cy="9144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Diffusion of Innovation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5403" y="1371600"/>
            <a:ext cx="5873193" cy="4572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10003" y="6032956"/>
            <a:ext cx="460735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i="1" dirty="0"/>
              <a:t>Source: </a:t>
            </a:r>
            <a:r>
              <a:rPr lang="en-US" sz="800" dirty="0"/>
              <a:t>Adapted from Everett M. Rodgers, </a:t>
            </a:r>
            <a:r>
              <a:rPr lang="en-US" sz="800" i="1" dirty="0"/>
              <a:t>Diffusion of Innovation </a:t>
            </a:r>
            <a:r>
              <a:rPr lang="en-US" sz="800" dirty="0"/>
              <a:t>(New York: Free Press, 1983).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Product Introductions</a:t>
            </a:r>
            <a:endParaRPr lang="en-US" dirty="0"/>
          </a:p>
        </p:txBody>
      </p:sp>
      <p:sp>
        <p:nvSpPr>
          <p:cNvPr id="18435" name="Content Placeholder 4"/>
          <p:cNvSpPr>
            <a:spLocks noGrp="1"/>
          </p:cNvSpPr>
          <p:nvPr>
            <p:ph sz="half" idx="1"/>
          </p:nvPr>
        </p:nvSpPr>
        <p:spPr>
          <a:xfrm>
            <a:off x="914400" y="2667000"/>
            <a:ext cx="3200400" cy="2286000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hlinkClick r:id="rId3" action="ppaction://hlinksldjump"/>
              </a:rPr>
              <a:t>Pioneers</a:t>
            </a:r>
            <a:r>
              <a:rPr lang="en-US" dirty="0" smtClean="0"/>
              <a:t> radically change competition and consumer preferences.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946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2053541"/>
            <a:ext cx="3657600" cy="24422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ctangle 1"/>
          <p:cNvSpPr/>
          <p:nvPr/>
        </p:nvSpPr>
        <p:spPr>
          <a:xfrm rot="16200000">
            <a:off x="7228536" y="3132432"/>
            <a:ext cx="222849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©Derrick Donnelly, </a:t>
            </a:r>
            <a:r>
              <a:rPr lang="en-US" sz="900" dirty="0" err="1"/>
              <a:t>Blackbag</a:t>
            </a:r>
            <a:r>
              <a:rPr lang="en-US" sz="900" dirty="0"/>
              <a:t> Technologies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Diffusion of </a:t>
            </a:r>
            <a:br>
              <a:rPr lang="en-US" dirty="0" smtClean="0"/>
            </a:br>
            <a:r>
              <a:rPr lang="en-US" dirty="0" smtClean="0"/>
              <a:t>Innovation Theory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3515631" y="4016137"/>
            <a:ext cx="2108418" cy="2108418"/>
          </a:xfrm>
          <a:custGeom>
            <a:avLst/>
            <a:gdLst>
              <a:gd name="connsiteX0" fmla="*/ 0 w 2108418"/>
              <a:gd name="connsiteY0" fmla="*/ 1054209 h 2108418"/>
              <a:gd name="connsiteX1" fmla="*/ 1054209 w 2108418"/>
              <a:gd name="connsiteY1" fmla="*/ 0 h 2108418"/>
              <a:gd name="connsiteX2" fmla="*/ 2108418 w 2108418"/>
              <a:gd name="connsiteY2" fmla="*/ 1054209 h 2108418"/>
              <a:gd name="connsiteX3" fmla="*/ 1054209 w 2108418"/>
              <a:gd name="connsiteY3" fmla="*/ 2108418 h 2108418"/>
              <a:gd name="connsiteX4" fmla="*/ 0 w 2108418"/>
              <a:gd name="connsiteY4" fmla="*/ 1054209 h 210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8418" h="2108418">
                <a:moveTo>
                  <a:pt x="0" y="1054209"/>
                </a:moveTo>
                <a:cubicBezTo>
                  <a:pt x="0" y="471985"/>
                  <a:pt x="471985" y="0"/>
                  <a:pt x="1054209" y="0"/>
                </a:cubicBezTo>
                <a:cubicBezTo>
                  <a:pt x="1636433" y="0"/>
                  <a:pt x="2108418" y="471985"/>
                  <a:pt x="2108418" y="1054209"/>
                </a:cubicBezTo>
                <a:cubicBezTo>
                  <a:pt x="2108418" y="1636433"/>
                  <a:pt x="1636433" y="2108418"/>
                  <a:pt x="1054209" y="2108418"/>
                </a:cubicBezTo>
                <a:cubicBezTo>
                  <a:pt x="471985" y="2108418"/>
                  <a:pt x="0" y="1636433"/>
                  <a:pt x="0" y="1054209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25916" tIns="325916" rIns="325916" bIns="325916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Factors Affecting Product Diffusion</a:t>
            </a:r>
            <a:endParaRPr lang="en-US" sz="2400" kern="1200" dirty="0"/>
          </a:p>
        </p:txBody>
      </p:sp>
      <p:sp>
        <p:nvSpPr>
          <p:cNvPr id="4" name="Left Arrow 3"/>
          <p:cNvSpPr/>
          <p:nvPr/>
        </p:nvSpPr>
        <p:spPr>
          <a:xfrm rot="11700000">
            <a:off x="1919829" y="4270196"/>
            <a:ext cx="1570201" cy="600899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eeform 4"/>
          <p:cNvSpPr/>
          <p:nvPr/>
        </p:nvSpPr>
        <p:spPr>
          <a:xfrm>
            <a:off x="945082" y="3566247"/>
            <a:ext cx="2002997" cy="1602397"/>
          </a:xfrm>
          <a:custGeom>
            <a:avLst/>
            <a:gdLst>
              <a:gd name="connsiteX0" fmla="*/ 0 w 2002997"/>
              <a:gd name="connsiteY0" fmla="*/ 160240 h 1602397"/>
              <a:gd name="connsiteX1" fmla="*/ 160240 w 2002997"/>
              <a:gd name="connsiteY1" fmla="*/ 0 h 1602397"/>
              <a:gd name="connsiteX2" fmla="*/ 1842757 w 2002997"/>
              <a:gd name="connsiteY2" fmla="*/ 0 h 1602397"/>
              <a:gd name="connsiteX3" fmla="*/ 2002997 w 2002997"/>
              <a:gd name="connsiteY3" fmla="*/ 160240 h 1602397"/>
              <a:gd name="connsiteX4" fmla="*/ 2002997 w 2002997"/>
              <a:gd name="connsiteY4" fmla="*/ 1442157 h 1602397"/>
              <a:gd name="connsiteX5" fmla="*/ 1842757 w 2002997"/>
              <a:gd name="connsiteY5" fmla="*/ 1602397 h 1602397"/>
              <a:gd name="connsiteX6" fmla="*/ 160240 w 2002997"/>
              <a:gd name="connsiteY6" fmla="*/ 1602397 h 1602397"/>
              <a:gd name="connsiteX7" fmla="*/ 0 w 2002997"/>
              <a:gd name="connsiteY7" fmla="*/ 1442157 h 1602397"/>
              <a:gd name="connsiteX8" fmla="*/ 0 w 2002997"/>
              <a:gd name="connsiteY8" fmla="*/ 160240 h 160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2997" h="1602397">
                <a:moveTo>
                  <a:pt x="0" y="160240"/>
                </a:moveTo>
                <a:cubicBezTo>
                  <a:pt x="0" y="71742"/>
                  <a:pt x="71742" y="0"/>
                  <a:pt x="160240" y="0"/>
                </a:cubicBezTo>
                <a:lnTo>
                  <a:pt x="1842757" y="0"/>
                </a:lnTo>
                <a:cubicBezTo>
                  <a:pt x="1931255" y="0"/>
                  <a:pt x="2002997" y="71742"/>
                  <a:pt x="2002997" y="160240"/>
                </a:cubicBezTo>
                <a:lnTo>
                  <a:pt x="2002997" y="1442157"/>
                </a:lnTo>
                <a:cubicBezTo>
                  <a:pt x="2002997" y="1530655"/>
                  <a:pt x="1931255" y="1602397"/>
                  <a:pt x="1842757" y="1602397"/>
                </a:cubicBezTo>
                <a:lnTo>
                  <a:pt x="160240" y="1602397"/>
                </a:lnTo>
                <a:cubicBezTo>
                  <a:pt x="71742" y="1602397"/>
                  <a:pt x="0" y="1530655"/>
                  <a:pt x="0" y="1442157"/>
                </a:cubicBezTo>
                <a:lnTo>
                  <a:pt x="0" y="16024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5033" tIns="85033" rIns="85033" bIns="85033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Relative Advantage</a:t>
            </a:r>
            <a:endParaRPr lang="en-US" sz="2000" kern="1200" dirty="0"/>
          </a:p>
        </p:txBody>
      </p:sp>
      <p:sp>
        <p:nvSpPr>
          <p:cNvPr id="6" name="Left Arrow 5"/>
          <p:cNvSpPr/>
          <p:nvPr/>
        </p:nvSpPr>
        <p:spPr>
          <a:xfrm rot="14700000">
            <a:off x="2968792" y="3020091"/>
            <a:ext cx="1570201" cy="600899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2420596" y="1807798"/>
            <a:ext cx="2002997" cy="1602397"/>
          </a:xfrm>
          <a:custGeom>
            <a:avLst/>
            <a:gdLst>
              <a:gd name="connsiteX0" fmla="*/ 0 w 2002997"/>
              <a:gd name="connsiteY0" fmla="*/ 160240 h 1602397"/>
              <a:gd name="connsiteX1" fmla="*/ 160240 w 2002997"/>
              <a:gd name="connsiteY1" fmla="*/ 0 h 1602397"/>
              <a:gd name="connsiteX2" fmla="*/ 1842757 w 2002997"/>
              <a:gd name="connsiteY2" fmla="*/ 0 h 1602397"/>
              <a:gd name="connsiteX3" fmla="*/ 2002997 w 2002997"/>
              <a:gd name="connsiteY3" fmla="*/ 160240 h 1602397"/>
              <a:gd name="connsiteX4" fmla="*/ 2002997 w 2002997"/>
              <a:gd name="connsiteY4" fmla="*/ 1442157 h 1602397"/>
              <a:gd name="connsiteX5" fmla="*/ 1842757 w 2002997"/>
              <a:gd name="connsiteY5" fmla="*/ 1602397 h 1602397"/>
              <a:gd name="connsiteX6" fmla="*/ 160240 w 2002997"/>
              <a:gd name="connsiteY6" fmla="*/ 1602397 h 1602397"/>
              <a:gd name="connsiteX7" fmla="*/ 0 w 2002997"/>
              <a:gd name="connsiteY7" fmla="*/ 1442157 h 1602397"/>
              <a:gd name="connsiteX8" fmla="*/ 0 w 2002997"/>
              <a:gd name="connsiteY8" fmla="*/ 160240 h 160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2997" h="1602397">
                <a:moveTo>
                  <a:pt x="0" y="160240"/>
                </a:moveTo>
                <a:cubicBezTo>
                  <a:pt x="0" y="71742"/>
                  <a:pt x="71742" y="0"/>
                  <a:pt x="160240" y="0"/>
                </a:cubicBezTo>
                <a:lnTo>
                  <a:pt x="1842757" y="0"/>
                </a:lnTo>
                <a:cubicBezTo>
                  <a:pt x="1931255" y="0"/>
                  <a:pt x="2002997" y="71742"/>
                  <a:pt x="2002997" y="160240"/>
                </a:cubicBezTo>
                <a:lnTo>
                  <a:pt x="2002997" y="1442157"/>
                </a:lnTo>
                <a:cubicBezTo>
                  <a:pt x="2002997" y="1530655"/>
                  <a:pt x="1931255" y="1602397"/>
                  <a:pt x="1842757" y="1602397"/>
                </a:cubicBezTo>
                <a:lnTo>
                  <a:pt x="160240" y="1602397"/>
                </a:lnTo>
                <a:cubicBezTo>
                  <a:pt x="71742" y="1602397"/>
                  <a:pt x="0" y="1530655"/>
                  <a:pt x="0" y="1442157"/>
                </a:cubicBezTo>
                <a:lnTo>
                  <a:pt x="0" y="16024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5033" tIns="85033" rIns="85033" bIns="85033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Compatibility</a:t>
            </a:r>
            <a:endParaRPr lang="en-US" sz="2000" kern="1200" dirty="0"/>
          </a:p>
        </p:txBody>
      </p:sp>
      <p:sp>
        <p:nvSpPr>
          <p:cNvPr id="8" name="Left Arrow 7"/>
          <p:cNvSpPr/>
          <p:nvPr/>
        </p:nvSpPr>
        <p:spPr>
          <a:xfrm rot="17700000">
            <a:off x="4600688" y="3020091"/>
            <a:ext cx="1570201" cy="600899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4716088" y="1807798"/>
            <a:ext cx="2002997" cy="1602397"/>
          </a:xfrm>
          <a:custGeom>
            <a:avLst/>
            <a:gdLst>
              <a:gd name="connsiteX0" fmla="*/ 0 w 2002997"/>
              <a:gd name="connsiteY0" fmla="*/ 160240 h 1602397"/>
              <a:gd name="connsiteX1" fmla="*/ 160240 w 2002997"/>
              <a:gd name="connsiteY1" fmla="*/ 0 h 1602397"/>
              <a:gd name="connsiteX2" fmla="*/ 1842757 w 2002997"/>
              <a:gd name="connsiteY2" fmla="*/ 0 h 1602397"/>
              <a:gd name="connsiteX3" fmla="*/ 2002997 w 2002997"/>
              <a:gd name="connsiteY3" fmla="*/ 160240 h 1602397"/>
              <a:gd name="connsiteX4" fmla="*/ 2002997 w 2002997"/>
              <a:gd name="connsiteY4" fmla="*/ 1442157 h 1602397"/>
              <a:gd name="connsiteX5" fmla="*/ 1842757 w 2002997"/>
              <a:gd name="connsiteY5" fmla="*/ 1602397 h 1602397"/>
              <a:gd name="connsiteX6" fmla="*/ 160240 w 2002997"/>
              <a:gd name="connsiteY6" fmla="*/ 1602397 h 1602397"/>
              <a:gd name="connsiteX7" fmla="*/ 0 w 2002997"/>
              <a:gd name="connsiteY7" fmla="*/ 1442157 h 1602397"/>
              <a:gd name="connsiteX8" fmla="*/ 0 w 2002997"/>
              <a:gd name="connsiteY8" fmla="*/ 160240 h 160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2997" h="1602397">
                <a:moveTo>
                  <a:pt x="0" y="160240"/>
                </a:moveTo>
                <a:cubicBezTo>
                  <a:pt x="0" y="71742"/>
                  <a:pt x="71742" y="0"/>
                  <a:pt x="160240" y="0"/>
                </a:cubicBezTo>
                <a:lnTo>
                  <a:pt x="1842757" y="0"/>
                </a:lnTo>
                <a:cubicBezTo>
                  <a:pt x="1931255" y="0"/>
                  <a:pt x="2002997" y="71742"/>
                  <a:pt x="2002997" y="160240"/>
                </a:cubicBezTo>
                <a:lnTo>
                  <a:pt x="2002997" y="1442157"/>
                </a:lnTo>
                <a:cubicBezTo>
                  <a:pt x="2002997" y="1530655"/>
                  <a:pt x="1931255" y="1602397"/>
                  <a:pt x="1842757" y="1602397"/>
                </a:cubicBezTo>
                <a:lnTo>
                  <a:pt x="160240" y="1602397"/>
                </a:lnTo>
                <a:cubicBezTo>
                  <a:pt x="71742" y="1602397"/>
                  <a:pt x="0" y="1530655"/>
                  <a:pt x="0" y="1442157"/>
                </a:cubicBezTo>
                <a:lnTo>
                  <a:pt x="0" y="16024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5033" tIns="85033" rIns="85033" bIns="85033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Observability</a:t>
            </a:r>
            <a:endParaRPr lang="en-US" sz="2000" kern="1200" dirty="0"/>
          </a:p>
        </p:txBody>
      </p:sp>
      <p:sp>
        <p:nvSpPr>
          <p:cNvPr id="10" name="Left Arrow 9"/>
          <p:cNvSpPr/>
          <p:nvPr/>
        </p:nvSpPr>
        <p:spPr>
          <a:xfrm rot="20700000">
            <a:off x="5649650" y="4270196"/>
            <a:ext cx="1570201" cy="600899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6191602" y="3566247"/>
            <a:ext cx="2002997" cy="1602397"/>
          </a:xfrm>
          <a:custGeom>
            <a:avLst/>
            <a:gdLst>
              <a:gd name="connsiteX0" fmla="*/ 0 w 2002997"/>
              <a:gd name="connsiteY0" fmla="*/ 160240 h 1602397"/>
              <a:gd name="connsiteX1" fmla="*/ 160240 w 2002997"/>
              <a:gd name="connsiteY1" fmla="*/ 0 h 1602397"/>
              <a:gd name="connsiteX2" fmla="*/ 1842757 w 2002997"/>
              <a:gd name="connsiteY2" fmla="*/ 0 h 1602397"/>
              <a:gd name="connsiteX3" fmla="*/ 2002997 w 2002997"/>
              <a:gd name="connsiteY3" fmla="*/ 160240 h 1602397"/>
              <a:gd name="connsiteX4" fmla="*/ 2002997 w 2002997"/>
              <a:gd name="connsiteY4" fmla="*/ 1442157 h 1602397"/>
              <a:gd name="connsiteX5" fmla="*/ 1842757 w 2002997"/>
              <a:gd name="connsiteY5" fmla="*/ 1602397 h 1602397"/>
              <a:gd name="connsiteX6" fmla="*/ 160240 w 2002997"/>
              <a:gd name="connsiteY6" fmla="*/ 1602397 h 1602397"/>
              <a:gd name="connsiteX7" fmla="*/ 0 w 2002997"/>
              <a:gd name="connsiteY7" fmla="*/ 1442157 h 1602397"/>
              <a:gd name="connsiteX8" fmla="*/ 0 w 2002997"/>
              <a:gd name="connsiteY8" fmla="*/ 160240 h 160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2997" h="1602397">
                <a:moveTo>
                  <a:pt x="0" y="160240"/>
                </a:moveTo>
                <a:cubicBezTo>
                  <a:pt x="0" y="71742"/>
                  <a:pt x="71742" y="0"/>
                  <a:pt x="160240" y="0"/>
                </a:cubicBezTo>
                <a:lnTo>
                  <a:pt x="1842757" y="0"/>
                </a:lnTo>
                <a:cubicBezTo>
                  <a:pt x="1931255" y="0"/>
                  <a:pt x="2002997" y="71742"/>
                  <a:pt x="2002997" y="160240"/>
                </a:cubicBezTo>
                <a:lnTo>
                  <a:pt x="2002997" y="1442157"/>
                </a:lnTo>
                <a:cubicBezTo>
                  <a:pt x="2002997" y="1530655"/>
                  <a:pt x="1931255" y="1602397"/>
                  <a:pt x="1842757" y="1602397"/>
                </a:cubicBezTo>
                <a:lnTo>
                  <a:pt x="160240" y="1602397"/>
                </a:lnTo>
                <a:cubicBezTo>
                  <a:pt x="71742" y="1602397"/>
                  <a:pt x="0" y="1530655"/>
                  <a:pt x="0" y="1442157"/>
                </a:cubicBezTo>
                <a:lnTo>
                  <a:pt x="0" y="16024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5033" tIns="85033" rIns="85033" bIns="85033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Complexity and </a:t>
            </a:r>
            <a:r>
              <a:rPr lang="en-US" sz="2000" kern="1200" dirty="0" err="1" smtClean="0"/>
              <a:t>Trialability</a:t>
            </a:r>
            <a:endParaRPr lang="en-US" sz="2000" kern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YOURSELF</a:t>
            </a:r>
            <a:endParaRPr lang="en-US" dirty="0"/>
          </a:p>
        </p:txBody>
      </p:sp>
      <p:grpSp>
        <p:nvGrpSpPr>
          <p:cNvPr id="7" name="Group 11"/>
          <p:cNvGrpSpPr/>
          <p:nvPr/>
        </p:nvGrpSpPr>
        <p:grpSpPr>
          <a:xfrm>
            <a:off x="756576" y="2209800"/>
            <a:ext cx="7630848" cy="1981200"/>
            <a:chOff x="773112" y="2789237"/>
            <a:chExt cx="8961120" cy="2057400"/>
          </a:xfrm>
        </p:grpSpPr>
        <p:sp>
          <p:nvSpPr>
            <p:cNvPr id="12" name="Content Placeholder 3"/>
            <p:cNvSpPr txBox="1">
              <a:spLocks/>
            </p:cNvSpPr>
            <p:nvPr/>
          </p:nvSpPr>
          <p:spPr bwMode="auto">
            <a:xfrm>
              <a:off x="1382712" y="2838223"/>
              <a:ext cx="8229600" cy="1959429"/>
            </a:xfrm>
            <a:prstGeom prst="rect">
              <a:avLst/>
            </a:prstGeom>
            <a:solidFill>
              <a:srgbClr val="D6EEF0"/>
            </a:solidFill>
            <a:ln w="38100">
              <a:noFill/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574408" indent="-410291">
                <a:spcAft>
                  <a:spcPts val="1077"/>
                </a:spcAft>
                <a:buSzPct val="100000"/>
                <a:buFont typeface="Arial" pitchFamily="34" charset="0"/>
                <a:buAutoNum type="arabicPeriod"/>
              </a:pPr>
              <a:r>
                <a:rPr lang="en-US" sz="2400" dirty="0">
                  <a:ea typeface="Batang" panose="02030600000101010101" pitchFamily="18" charset="-127"/>
                  <a:cs typeface="Times New Roman" panose="02020603050405020304" pitchFamily="18" charset="0"/>
                </a:rPr>
                <a:t>What are the five groups on the diffusion of innovation curve?</a:t>
              </a:r>
            </a:p>
            <a:p>
              <a:pPr marL="574408" indent="-410291">
                <a:spcAft>
                  <a:spcPts val="1077"/>
                </a:spcAft>
                <a:buSzPct val="100000"/>
                <a:buFont typeface="Arial" pitchFamily="34" charset="0"/>
                <a:buAutoNum type="arabicPeriod"/>
              </a:pPr>
              <a:r>
                <a:rPr lang="en-US" sz="2400" dirty="0">
                  <a:ea typeface="Batang" panose="02030600000101010101" pitchFamily="18" charset="-127"/>
                  <a:cs typeface="Times New Roman" panose="02020603050405020304" pitchFamily="18" charset="0"/>
                </a:rPr>
                <a:t>What factors enhance the diffusion of a good or service?</a:t>
              </a:r>
            </a:p>
          </p:txBody>
        </p:sp>
        <p:sp>
          <p:nvSpPr>
            <p:cNvPr id="13" name="Rounded Rectangle 13"/>
            <p:cNvSpPr/>
            <p:nvPr/>
          </p:nvSpPr>
          <p:spPr bwMode="auto">
            <a:xfrm>
              <a:off x="773112" y="2789237"/>
              <a:ext cx="8961120" cy="2057400"/>
            </a:xfrm>
            <a:prstGeom prst="rect">
              <a:avLst/>
            </a:prstGeom>
            <a:noFill/>
            <a:ln w="381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hangingPunct="0">
                <a:lnSpc>
                  <a:spcPct val="104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defRPr/>
              </a:pPr>
              <a:endParaRPr lang="en-US" sz="2600" dirty="0">
                <a:ea typeface="DejaVu Sans" charset="0"/>
                <a:cs typeface="DejaVu Sans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85076" y="2628900"/>
            <a:ext cx="1143000" cy="1143000"/>
            <a:chOff x="185076" y="2890127"/>
            <a:chExt cx="1143000" cy="1143000"/>
          </a:xfrm>
        </p:grpSpPr>
        <p:sp>
          <p:nvSpPr>
            <p:cNvPr id="15" name="Oval 14"/>
            <p:cNvSpPr/>
            <p:nvPr/>
          </p:nvSpPr>
          <p:spPr>
            <a:xfrm>
              <a:off x="185076" y="2890127"/>
              <a:ext cx="1143000" cy="1143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369" y="2935224"/>
              <a:ext cx="756416" cy="9144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Firms Develop New Products</a:t>
            </a:r>
            <a:endParaRPr lang="en-US" dirty="0"/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378310"/>
              </p:ext>
            </p:extLst>
          </p:nvPr>
        </p:nvGraphicFramePr>
        <p:xfrm>
          <a:off x="549275" y="1524000"/>
          <a:ext cx="804545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02C9D8DC-4F0D-445E-94BC-C331AAA9D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graphicEl>
                                              <a:dgm id="{02C9D8DC-4F0D-445E-94BC-C331AAA9D7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A7095A28-24B4-413B-B3A0-D0F4EC7F0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graphicEl>
                                              <a:dgm id="{A7095A28-24B4-413B-B3A0-D0F4EC7F06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4BED4776-80CF-4EF0-99A7-A200F7D77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>
                                            <p:graphicEl>
                                              <a:dgm id="{4BED4776-80CF-4EF0-99A7-A200F7D776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31DBB769-C521-4CF6-BAF0-4FEA1C727E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>
                                            <p:graphicEl>
                                              <a:dgm id="{31DBB769-C521-4CF6-BAF0-4FEA1C727E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10E5F1B7-FE62-46FE-904B-111777D45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>
                                            <p:graphicEl>
                                              <a:dgm id="{10E5F1B7-FE62-46FE-904B-111777D45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E43F13A9-ABEF-4FF2-83FD-A7EF0EDE2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>
                                            <p:graphicEl>
                                              <a:dgm id="{E43F13A9-ABEF-4FF2-83FD-A7EF0EDE2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B835937C-37D4-4652-98AC-691AE83358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>
                                            <p:graphicEl>
                                              <a:dgm id="{B835937C-37D4-4652-98AC-691AE83358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C7465BDC-F6D2-4970-8CC4-A35D765AA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>
                                            <p:graphicEl>
                                              <a:dgm id="{C7465BDC-F6D2-4970-8CC4-A35D765AA4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3B4748B4-4D74-43A6-9AB2-A51205AE2C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>
                                            <p:graphicEl>
                                              <a:dgm id="{3B4748B4-4D74-43A6-9AB2-A51205AE2C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634A9DE1-A80A-414A-AF13-6664EE96F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>
                                            <p:graphicEl>
                                              <a:dgm id="{634A9DE1-A80A-414A-AF13-6664EE96F4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4B3010B4-7785-4DD4-969D-EE09B9D28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>
                                            <p:graphicEl>
                                              <a:dgm id="{4B3010B4-7785-4DD4-969D-EE09B9D28B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Grewal 5e">
  <a:themeElements>
    <a:clrScheme name="Grewal 5e">
      <a:dk1>
        <a:srgbClr val="000000"/>
      </a:dk1>
      <a:lt1>
        <a:srgbClr val="FFFFFF"/>
      </a:lt1>
      <a:dk2>
        <a:srgbClr val="E27B5A"/>
      </a:dk2>
      <a:lt2>
        <a:srgbClr val="FFFEDF"/>
      </a:lt2>
      <a:accent1>
        <a:srgbClr val="0181B2"/>
      </a:accent1>
      <a:accent2>
        <a:srgbClr val="63A380"/>
      </a:accent2>
      <a:accent3>
        <a:srgbClr val="6B2891"/>
      </a:accent3>
      <a:accent4>
        <a:srgbClr val="EDD5D5"/>
      </a:accent4>
      <a:accent5>
        <a:srgbClr val="A99E8C"/>
      </a:accent5>
      <a:accent6>
        <a:srgbClr val="F4BC31"/>
      </a:accent6>
      <a:hlink>
        <a:srgbClr val="BA182D"/>
      </a:hlink>
      <a:folHlink>
        <a:srgbClr val="70707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wal 5e" id="{456AE83F-0846-431A-825E-CDF7329AF3A5}" vid="{789896F6-735E-4B10-AF46-BD28F4E9D4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Grewal 5e</Template>
  <TotalTime>0</TotalTime>
  <Words>926</Words>
  <Application>Microsoft Office PowerPoint</Application>
  <PresentationFormat>On-screen Show (4:3)</PresentationFormat>
  <Paragraphs>154</Paragraphs>
  <Slides>32</Slides>
  <Notes>32</Notes>
  <HiddenSlides>14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Batang</vt:lpstr>
      <vt:lpstr>Arial</vt:lpstr>
      <vt:lpstr>Arial Narrow</vt:lpstr>
      <vt:lpstr>DejaVu Sans</vt:lpstr>
      <vt:lpstr>Kalinga</vt:lpstr>
      <vt:lpstr>Times New Roman</vt:lpstr>
      <vt:lpstr>Wingdings</vt:lpstr>
      <vt:lpstr>Grewal 5e</vt:lpstr>
      <vt:lpstr>12</vt:lpstr>
      <vt:lpstr>Developing New Products</vt:lpstr>
      <vt:lpstr>Innovation and Value</vt:lpstr>
      <vt:lpstr>CHECK YOURSELF</vt:lpstr>
      <vt:lpstr>Diffusion of Innovation</vt:lpstr>
      <vt:lpstr>New Product Introductions</vt:lpstr>
      <vt:lpstr>Using the Diffusion of  Innovation Theory</vt:lpstr>
      <vt:lpstr>CHECK YOURSELF</vt:lpstr>
      <vt:lpstr>How Firms Develop New Products</vt:lpstr>
      <vt:lpstr>Idea Generation</vt:lpstr>
      <vt:lpstr>Concept Testing</vt:lpstr>
      <vt:lpstr>Product Development</vt:lpstr>
      <vt:lpstr>Market Testing</vt:lpstr>
      <vt:lpstr>Product Launch</vt:lpstr>
      <vt:lpstr>Evaluation of Results</vt:lpstr>
      <vt:lpstr>CHECK YOURSELF</vt:lpstr>
      <vt:lpstr>Product Life Cycle</vt:lpstr>
      <vt:lpstr>Strategies Based on  the Product Life Cycle: Some Caveats</vt:lpstr>
      <vt:lpstr>Glossary</vt:lpstr>
      <vt:lpstr>Glossary</vt:lpstr>
      <vt:lpstr>Glossary</vt:lpstr>
      <vt:lpstr>Glossary</vt:lpstr>
      <vt:lpstr>Glossary</vt:lpstr>
      <vt:lpstr>Glossary</vt:lpstr>
      <vt:lpstr>Glossary</vt:lpstr>
      <vt:lpstr>Glossary</vt:lpstr>
      <vt:lpstr>Glossary</vt:lpstr>
      <vt:lpstr>Glossary</vt:lpstr>
      <vt:lpstr>Glossary</vt:lpstr>
      <vt:lpstr>Glossary</vt:lpstr>
      <vt:lpstr>Glossary</vt:lpstr>
      <vt:lpstr>Glossary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2015-02-18T15:42:55Z</dcterms:created>
  <dcterms:modified xsi:type="dcterms:W3CDTF">2015-02-18T15:42:58Z</dcterms:modified>
</cp:coreProperties>
</file>