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7" r:id="rId7"/>
    <p:sldId id="268" r:id="rId8"/>
    <p:sldId id="300" r:id="rId9"/>
    <p:sldId id="271" r:id="rId10"/>
    <p:sldId id="273" r:id="rId11"/>
    <p:sldId id="274" r:id="rId12"/>
    <p:sldId id="275" r:id="rId13"/>
    <p:sldId id="276" r:id="rId14"/>
    <p:sldId id="277" r:id="rId15"/>
    <p:sldId id="279" r:id="rId16"/>
    <p:sldId id="270" r:id="rId17"/>
    <p:sldId id="282" r:id="rId18"/>
    <p:sldId id="285" r:id="rId19"/>
    <p:sldId id="286" r:id="rId20"/>
    <p:sldId id="294" r:id="rId21"/>
    <p:sldId id="295" r:id="rId22"/>
    <p:sldId id="296" r:id="rId23"/>
    <p:sldId id="298" r:id="rId24"/>
    <p:sldId id="29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9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74" autoAdjust="0"/>
  </p:normalViewPr>
  <p:slideViewPr>
    <p:cSldViewPr>
      <p:cViewPr varScale="1">
        <p:scale>
          <a:sx n="94" d="100"/>
          <a:sy n="94" d="100"/>
        </p:scale>
        <p:origin x="20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8EBDC-9EFC-4052-9DB8-9A4BD24580FC}" type="doc">
      <dgm:prSet loTypeId="urn:microsoft.com/office/officeart/2005/8/layout/radial3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DE7DDC-28B6-4200-8304-CBA344B7399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B2B Markets</a:t>
          </a:r>
          <a:endParaRPr lang="en-US"/>
        </a:p>
      </dgm:t>
    </dgm:pt>
    <dgm:pt modelId="{DA900C5B-8FB6-40E7-BBBB-38379DFD8755}" type="parTrans" cxnId="{ABB0A2C2-33A4-4CA2-907B-0D946E6D1196}">
      <dgm:prSet/>
      <dgm:spPr/>
      <dgm:t>
        <a:bodyPr/>
        <a:lstStyle/>
        <a:p>
          <a:endParaRPr lang="en-US"/>
        </a:p>
      </dgm:t>
    </dgm:pt>
    <dgm:pt modelId="{0E235C77-815A-4354-9DDA-C07DA06B0A20}" type="sibTrans" cxnId="{ABB0A2C2-33A4-4CA2-907B-0D946E6D1196}">
      <dgm:prSet/>
      <dgm:spPr/>
      <dgm:t>
        <a:bodyPr/>
        <a:lstStyle/>
        <a:p>
          <a:endParaRPr lang="en-US"/>
        </a:p>
      </dgm:t>
    </dgm:pt>
    <dgm:pt modelId="{FC280360-53DD-43C2-8CBA-D0BBE4F24DD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Resellers</a:t>
          </a:r>
          <a:endParaRPr lang="en-US"/>
        </a:p>
      </dgm:t>
    </dgm:pt>
    <dgm:pt modelId="{4DDA024B-BBB4-4DF8-84F7-31239CCDABE4}" type="parTrans" cxnId="{8F5AA3AA-DBAA-4940-A7DA-3A0694913BC6}">
      <dgm:prSet/>
      <dgm:spPr/>
      <dgm:t>
        <a:bodyPr/>
        <a:lstStyle/>
        <a:p>
          <a:endParaRPr lang="en-US"/>
        </a:p>
      </dgm:t>
    </dgm:pt>
    <dgm:pt modelId="{8AF2D35A-8F42-461B-BA7F-F5C9857DAA56}" type="sibTrans" cxnId="{8F5AA3AA-DBAA-4940-A7DA-3A0694913BC6}">
      <dgm:prSet/>
      <dgm:spPr/>
      <dgm:t>
        <a:bodyPr/>
        <a:lstStyle/>
        <a:p>
          <a:endParaRPr lang="en-US"/>
        </a:p>
      </dgm:t>
    </dgm:pt>
    <dgm:pt modelId="{2D5418E5-DEA4-444C-8984-41F26ADB733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Institutions</a:t>
          </a:r>
          <a:endParaRPr lang="en-US"/>
        </a:p>
      </dgm:t>
    </dgm:pt>
    <dgm:pt modelId="{F6D9E455-6260-4343-B430-FBB21D0B3DA4}" type="parTrans" cxnId="{75CFC7DC-C18E-4BE8-ACAB-C023B6FFFC22}">
      <dgm:prSet/>
      <dgm:spPr/>
      <dgm:t>
        <a:bodyPr/>
        <a:lstStyle/>
        <a:p>
          <a:endParaRPr lang="en-US"/>
        </a:p>
      </dgm:t>
    </dgm:pt>
    <dgm:pt modelId="{870B0361-ED10-4604-A4E0-ECF09D06B088}" type="sibTrans" cxnId="{75CFC7DC-C18E-4BE8-ACAB-C023B6FFFC22}">
      <dgm:prSet/>
      <dgm:spPr/>
      <dgm:t>
        <a:bodyPr/>
        <a:lstStyle/>
        <a:p>
          <a:endParaRPr lang="en-US"/>
        </a:p>
      </dgm:t>
    </dgm:pt>
    <dgm:pt modelId="{FE070A40-3B0C-433D-89F2-C08DEAC3C90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Government</a:t>
          </a:r>
          <a:endParaRPr lang="en-US"/>
        </a:p>
      </dgm:t>
    </dgm:pt>
    <dgm:pt modelId="{1709523A-1589-4421-A095-99846C8EF0E2}" type="parTrans" cxnId="{6D801DBB-BFBA-4794-A3E3-5C5BDC52F841}">
      <dgm:prSet/>
      <dgm:spPr/>
      <dgm:t>
        <a:bodyPr/>
        <a:lstStyle/>
        <a:p>
          <a:endParaRPr lang="en-US"/>
        </a:p>
      </dgm:t>
    </dgm:pt>
    <dgm:pt modelId="{21A3DAFB-20AB-47BC-866D-49EDBDD9DBAE}" type="sibTrans" cxnId="{6D801DBB-BFBA-4794-A3E3-5C5BDC52F841}">
      <dgm:prSet/>
      <dgm:spPr/>
      <dgm:t>
        <a:bodyPr/>
        <a:lstStyle/>
        <a:p>
          <a:endParaRPr lang="en-US"/>
        </a:p>
      </dgm:t>
    </dgm:pt>
    <dgm:pt modelId="{BC3F65BA-4665-4455-9AAB-16F7B1A0A5C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Manufacturers/ Service providers</a:t>
          </a:r>
          <a:endParaRPr lang="en-US"/>
        </a:p>
      </dgm:t>
    </dgm:pt>
    <dgm:pt modelId="{E03A1744-BC04-463A-9972-79D67810CFF4}" type="parTrans" cxnId="{D1234B85-72F6-47DE-8930-260FA30D0524}">
      <dgm:prSet/>
      <dgm:spPr/>
      <dgm:t>
        <a:bodyPr/>
        <a:lstStyle/>
        <a:p>
          <a:endParaRPr lang="en-US"/>
        </a:p>
      </dgm:t>
    </dgm:pt>
    <dgm:pt modelId="{FA71986B-6F63-489E-A503-936361CE25F7}" type="sibTrans" cxnId="{D1234B85-72F6-47DE-8930-260FA30D0524}">
      <dgm:prSet/>
      <dgm:spPr/>
      <dgm:t>
        <a:bodyPr/>
        <a:lstStyle/>
        <a:p>
          <a:endParaRPr lang="en-US"/>
        </a:p>
      </dgm:t>
    </dgm:pt>
    <dgm:pt modelId="{086664AF-4500-4F15-9313-6349C96BA64A}" type="pres">
      <dgm:prSet presAssocID="{0538EBDC-9EFC-4052-9DB8-9A4BD24580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FB201D-8BFC-48A5-B723-0BCC9F0581E1}" type="pres">
      <dgm:prSet presAssocID="{0538EBDC-9EFC-4052-9DB8-9A4BD24580FC}" presName="radial" presStyleCnt="0">
        <dgm:presLayoutVars>
          <dgm:animLvl val="ctr"/>
        </dgm:presLayoutVars>
      </dgm:prSet>
      <dgm:spPr/>
    </dgm:pt>
    <dgm:pt modelId="{71DA3D90-BCF4-40F3-9936-992BA98435F9}" type="pres">
      <dgm:prSet presAssocID="{18DE7DDC-28B6-4200-8304-CBA344B7399B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40215F8E-6824-4A44-A464-2BA302842727}" type="pres">
      <dgm:prSet presAssocID="{FC280360-53DD-43C2-8CBA-D0BBE4F24DD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AC5D4-A151-455A-85AE-73DAABF85E50}" type="pres">
      <dgm:prSet presAssocID="{2D5418E5-DEA4-444C-8984-41F26ADB7333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76EFD-3FDA-45C7-A45D-D36EEFF7CC37}" type="pres">
      <dgm:prSet presAssocID="{FE070A40-3B0C-433D-89F2-C08DEAC3C902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1EB32-39C4-4C06-8508-97C6D66B5328}" type="pres">
      <dgm:prSet presAssocID="{BC3F65BA-4665-4455-9AAB-16F7B1A0A5C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A970FE-176F-4B38-A19A-3352EA187553}" type="presOf" srcId="{0538EBDC-9EFC-4052-9DB8-9A4BD24580FC}" destId="{086664AF-4500-4F15-9313-6349C96BA64A}" srcOrd="0" destOrd="0" presId="urn:microsoft.com/office/officeart/2005/8/layout/radial3"/>
    <dgm:cxn modelId="{A10C4EBA-6CCD-4D39-BC08-B8662EB6B0B6}" type="presOf" srcId="{18DE7DDC-28B6-4200-8304-CBA344B7399B}" destId="{71DA3D90-BCF4-40F3-9936-992BA98435F9}" srcOrd="0" destOrd="0" presId="urn:microsoft.com/office/officeart/2005/8/layout/radial3"/>
    <dgm:cxn modelId="{75CFC7DC-C18E-4BE8-ACAB-C023B6FFFC22}" srcId="{18DE7DDC-28B6-4200-8304-CBA344B7399B}" destId="{2D5418E5-DEA4-444C-8984-41F26ADB7333}" srcOrd="1" destOrd="0" parTransId="{F6D9E455-6260-4343-B430-FBB21D0B3DA4}" sibTransId="{870B0361-ED10-4604-A4E0-ECF09D06B088}"/>
    <dgm:cxn modelId="{ABB0A2C2-33A4-4CA2-907B-0D946E6D1196}" srcId="{0538EBDC-9EFC-4052-9DB8-9A4BD24580FC}" destId="{18DE7DDC-28B6-4200-8304-CBA344B7399B}" srcOrd="0" destOrd="0" parTransId="{DA900C5B-8FB6-40E7-BBBB-38379DFD8755}" sibTransId="{0E235C77-815A-4354-9DDA-C07DA06B0A20}"/>
    <dgm:cxn modelId="{8F98F887-D8F4-499C-B674-67C96F6AA807}" type="presOf" srcId="{FC280360-53DD-43C2-8CBA-D0BBE4F24DD0}" destId="{40215F8E-6824-4A44-A464-2BA302842727}" srcOrd="0" destOrd="0" presId="urn:microsoft.com/office/officeart/2005/8/layout/radial3"/>
    <dgm:cxn modelId="{DD0299AD-BDED-4AEB-9BD9-A4360D20A015}" type="presOf" srcId="{BC3F65BA-4665-4455-9AAB-16F7B1A0A5C2}" destId="{3E71EB32-39C4-4C06-8508-97C6D66B5328}" srcOrd="0" destOrd="0" presId="urn:microsoft.com/office/officeart/2005/8/layout/radial3"/>
    <dgm:cxn modelId="{67C1C871-6A55-4768-B58B-2E4FD0328DD6}" type="presOf" srcId="{2D5418E5-DEA4-444C-8984-41F26ADB7333}" destId="{27EAC5D4-A151-455A-85AE-73DAABF85E50}" srcOrd="0" destOrd="0" presId="urn:microsoft.com/office/officeart/2005/8/layout/radial3"/>
    <dgm:cxn modelId="{55009D7E-3EFA-4CF8-8275-031ABBE1F187}" type="presOf" srcId="{FE070A40-3B0C-433D-89F2-C08DEAC3C902}" destId="{7C176EFD-3FDA-45C7-A45D-D36EEFF7CC37}" srcOrd="0" destOrd="0" presId="urn:microsoft.com/office/officeart/2005/8/layout/radial3"/>
    <dgm:cxn modelId="{6D801DBB-BFBA-4794-A3E3-5C5BDC52F841}" srcId="{18DE7DDC-28B6-4200-8304-CBA344B7399B}" destId="{FE070A40-3B0C-433D-89F2-C08DEAC3C902}" srcOrd="2" destOrd="0" parTransId="{1709523A-1589-4421-A095-99846C8EF0E2}" sibTransId="{21A3DAFB-20AB-47BC-866D-49EDBDD9DBAE}"/>
    <dgm:cxn modelId="{D1234B85-72F6-47DE-8930-260FA30D0524}" srcId="{18DE7DDC-28B6-4200-8304-CBA344B7399B}" destId="{BC3F65BA-4665-4455-9AAB-16F7B1A0A5C2}" srcOrd="3" destOrd="0" parTransId="{E03A1744-BC04-463A-9972-79D67810CFF4}" sibTransId="{FA71986B-6F63-489E-A503-936361CE25F7}"/>
    <dgm:cxn modelId="{8F5AA3AA-DBAA-4940-A7DA-3A0694913BC6}" srcId="{18DE7DDC-28B6-4200-8304-CBA344B7399B}" destId="{FC280360-53DD-43C2-8CBA-D0BBE4F24DD0}" srcOrd="0" destOrd="0" parTransId="{4DDA024B-BBB4-4DF8-84F7-31239CCDABE4}" sibTransId="{8AF2D35A-8F42-461B-BA7F-F5C9857DAA56}"/>
    <dgm:cxn modelId="{F46F75E2-CBAB-42F2-99F6-CBEDA158239F}" type="presParOf" srcId="{086664AF-4500-4F15-9313-6349C96BA64A}" destId="{00FB201D-8BFC-48A5-B723-0BCC9F0581E1}" srcOrd="0" destOrd="0" presId="urn:microsoft.com/office/officeart/2005/8/layout/radial3"/>
    <dgm:cxn modelId="{85D4C42F-1E90-4449-8E36-90A81B3B91A9}" type="presParOf" srcId="{00FB201D-8BFC-48A5-B723-0BCC9F0581E1}" destId="{71DA3D90-BCF4-40F3-9936-992BA98435F9}" srcOrd="0" destOrd="0" presId="urn:microsoft.com/office/officeart/2005/8/layout/radial3"/>
    <dgm:cxn modelId="{DF825665-6621-48D4-A547-145D2520DC01}" type="presParOf" srcId="{00FB201D-8BFC-48A5-B723-0BCC9F0581E1}" destId="{40215F8E-6824-4A44-A464-2BA302842727}" srcOrd="1" destOrd="0" presId="urn:microsoft.com/office/officeart/2005/8/layout/radial3"/>
    <dgm:cxn modelId="{107D14CB-F3B2-46F7-ADB9-A533CC05A1AA}" type="presParOf" srcId="{00FB201D-8BFC-48A5-B723-0BCC9F0581E1}" destId="{27EAC5D4-A151-455A-85AE-73DAABF85E50}" srcOrd="2" destOrd="0" presId="urn:microsoft.com/office/officeart/2005/8/layout/radial3"/>
    <dgm:cxn modelId="{0FC23ECA-8ADA-4EDB-8EA6-05A143DD9C6A}" type="presParOf" srcId="{00FB201D-8BFC-48A5-B723-0BCC9F0581E1}" destId="{7C176EFD-3FDA-45C7-A45D-D36EEFF7CC37}" srcOrd="3" destOrd="0" presId="urn:microsoft.com/office/officeart/2005/8/layout/radial3"/>
    <dgm:cxn modelId="{05EEF285-F9A9-4272-8890-D18B1F88742F}" type="presParOf" srcId="{00FB201D-8BFC-48A5-B723-0BCC9F0581E1}" destId="{3E71EB32-39C4-4C06-8508-97C6D66B532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D148A-2E76-413A-98FF-77E4D705244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3840E296-EC76-43E4-AD0F-B3BFB175D531}">
      <dgm:prSet custT="1"/>
      <dgm:spPr/>
      <dgm:t>
        <a:bodyPr/>
        <a:lstStyle/>
        <a:p>
          <a:pPr rtl="0"/>
          <a:r>
            <a:rPr lang="en-US" sz="2400" dirty="0" smtClean="0"/>
            <a:t>Buy raw materials, components or parts</a:t>
          </a:r>
          <a:endParaRPr lang="en-US" sz="2400" dirty="0"/>
        </a:p>
      </dgm:t>
    </dgm:pt>
    <dgm:pt modelId="{35CE3792-01EA-445F-ADC6-F70A47E3BCE9}" type="parTrans" cxnId="{6DEC60C8-B032-4513-AEA1-E3D613E700BB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C4639116-79B8-4E60-BA74-34D2AD5484FF}" type="sibTrans" cxnId="{6DEC60C8-B032-4513-AEA1-E3D613E700BB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5B820FDD-5978-4AD5-923A-BBE1FFE05D68}">
      <dgm:prSet custT="1"/>
      <dgm:spPr/>
      <dgm:t>
        <a:bodyPr/>
        <a:lstStyle/>
        <a:p>
          <a:pPr rtl="0"/>
          <a:r>
            <a:rPr lang="en-US" sz="2400" dirty="0" smtClean="0"/>
            <a:t>Manufacture their own goods</a:t>
          </a:r>
          <a:endParaRPr lang="en-US" sz="2400" dirty="0"/>
        </a:p>
      </dgm:t>
    </dgm:pt>
    <dgm:pt modelId="{C6D09597-763A-46D4-A78F-5673FDE3C082}" type="parTrans" cxnId="{C95C74DA-82A4-4C9A-A95C-4EDF57848295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80378EA1-9C2A-4D95-BE82-264E80B04BD9}" type="sibTrans" cxnId="{C95C74DA-82A4-4C9A-A95C-4EDF57848295}">
      <dgm:prSet/>
      <dgm:spPr/>
      <dgm:t>
        <a:bodyPr/>
        <a:lstStyle/>
        <a:p>
          <a:endParaRPr lang="en-US" sz="2400">
            <a:solidFill>
              <a:schemeClr val="bg2"/>
            </a:solidFill>
          </a:endParaRPr>
        </a:p>
      </dgm:t>
    </dgm:pt>
    <dgm:pt modelId="{6659F07B-1E2F-4DB7-AC85-4E60685D5EA6}" type="pres">
      <dgm:prSet presAssocID="{01FD148A-2E76-413A-98FF-77E4D70524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F16397-E959-4044-AA33-6C4B67056B26}" type="pres">
      <dgm:prSet presAssocID="{3840E296-EC76-43E4-AD0F-B3BFB175D53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4B8EE-453A-429F-8410-013FAAF5FBED}" type="pres">
      <dgm:prSet presAssocID="{C4639116-79B8-4E60-BA74-34D2AD5484FF}" presName="spacer" presStyleCnt="0"/>
      <dgm:spPr/>
      <dgm:t>
        <a:bodyPr/>
        <a:lstStyle/>
        <a:p>
          <a:endParaRPr lang="en-US"/>
        </a:p>
      </dgm:t>
    </dgm:pt>
    <dgm:pt modelId="{F3E074C3-723F-41BB-B6E4-7C5D9D523ACF}" type="pres">
      <dgm:prSet presAssocID="{5B820FDD-5978-4AD5-923A-BBE1FFE05D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5FD1A0-65EF-4056-8619-E1818AC1F793}" type="presOf" srcId="{5B820FDD-5978-4AD5-923A-BBE1FFE05D68}" destId="{F3E074C3-723F-41BB-B6E4-7C5D9D523ACF}" srcOrd="0" destOrd="0" presId="urn:microsoft.com/office/officeart/2005/8/layout/vList2"/>
    <dgm:cxn modelId="{6DEC60C8-B032-4513-AEA1-E3D613E700BB}" srcId="{01FD148A-2E76-413A-98FF-77E4D705244E}" destId="{3840E296-EC76-43E4-AD0F-B3BFB175D531}" srcOrd="0" destOrd="0" parTransId="{35CE3792-01EA-445F-ADC6-F70A47E3BCE9}" sibTransId="{C4639116-79B8-4E60-BA74-34D2AD5484FF}"/>
    <dgm:cxn modelId="{C95C74DA-82A4-4C9A-A95C-4EDF57848295}" srcId="{01FD148A-2E76-413A-98FF-77E4D705244E}" destId="{5B820FDD-5978-4AD5-923A-BBE1FFE05D68}" srcOrd="1" destOrd="0" parTransId="{C6D09597-763A-46D4-A78F-5673FDE3C082}" sibTransId="{80378EA1-9C2A-4D95-BE82-264E80B04BD9}"/>
    <dgm:cxn modelId="{AAC3C44A-6D21-4D09-AE2B-D96C303A5D6F}" type="presOf" srcId="{3840E296-EC76-43E4-AD0F-B3BFB175D531}" destId="{06F16397-E959-4044-AA33-6C4B67056B26}" srcOrd="0" destOrd="0" presId="urn:microsoft.com/office/officeart/2005/8/layout/vList2"/>
    <dgm:cxn modelId="{838D2065-50DF-4413-B844-03586D2DF68A}" type="presOf" srcId="{01FD148A-2E76-413A-98FF-77E4D705244E}" destId="{6659F07B-1E2F-4DB7-AC85-4E60685D5EA6}" srcOrd="0" destOrd="0" presId="urn:microsoft.com/office/officeart/2005/8/layout/vList2"/>
    <dgm:cxn modelId="{77DB5356-6A20-4740-8CAC-D9A1E86C80AE}" type="presParOf" srcId="{6659F07B-1E2F-4DB7-AC85-4E60685D5EA6}" destId="{06F16397-E959-4044-AA33-6C4B67056B26}" srcOrd="0" destOrd="0" presId="urn:microsoft.com/office/officeart/2005/8/layout/vList2"/>
    <dgm:cxn modelId="{DA67420A-E13B-4B9E-90B0-A2723EC1FCFF}" type="presParOf" srcId="{6659F07B-1E2F-4DB7-AC85-4E60685D5EA6}" destId="{40B4B8EE-453A-429F-8410-013FAAF5FBED}" srcOrd="1" destOrd="0" presId="urn:microsoft.com/office/officeart/2005/8/layout/vList2"/>
    <dgm:cxn modelId="{D7FEF7E7-33A4-414E-BB88-24CD7E59C9CC}" type="presParOf" srcId="{6659F07B-1E2F-4DB7-AC85-4E60685D5EA6}" destId="{F3E074C3-723F-41BB-B6E4-7C5D9D523A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03B9D4-3720-4924-9976-E828EDA06D09}" type="doc">
      <dgm:prSet loTypeId="urn:microsoft.com/office/officeart/2005/8/layout/vProcess5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DF5AED1-286F-4ED2-9B44-5991B14D4462}">
      <dgm:prSet custT="1"/>
      <dgm:spPr/>
      <dgm:t>
        <a:bodyPr/>
        <a:lstStyle/>
        <a:p>
          <a:pPr rtl="0"/>
          <a:r>
            <a:rPr lang="en-US" sz="2000" dirty="0" smtClean="0"/>
            <a:t>Manufacturer</a:t>
          </a:r>
          <a:endParaRPr lang="en-US" sz="2000" dirty="0"/>
        </a:p>
      </dgm:t>
    </dgm:pt>
    <dgm:pt modelId="{EE69AACD-EC2A-4EAE-AD71-E38BBCB8A0FE}" type="parTrans" cxnId="{0A7BD494-A08D-4C98-8AD6-9DF6FAC989A9}">
      <dgm:prSet/>
      <dgm:spPr/>
      <dgm:t>
        <a:bodyPr/>
        <a:lstStyle/>
        <a:p>
          <a:endParaRPr lang="en-US" sz="2000"/>
        </a:p>
      </dgm:t>
    </dgm:pt>
    <dgm:pt modelId="{2F7CB8C1-9684-4BC0-B5B9-CB319360A745}" type="sibTrans" cxnId="{0A7BD494-A08D-4C98-8AD6-9DF6FAC989A9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US" sz="2000" dirty="0"/>
        </a:p>
      </dgm:t>
    </dgm:pt>
    <dgm:pt modelId="{8403A6EC-4CF8-4081-A163-FB9662EBFE0D}">
      <dgm:prSet custT="1"/>
      <dgm:spPr/>
      <dgm:t>
        <a:bodyPr/>
        <a:lstStyle/>
        <a:p>
          <a:pPr rtl="0"/>
          <a:r>
            <a:rPr lang="en-US" sz="2000" dirty="0" smtClean="0"/>
            <a:t>Reseller</a:t>
          </a:r>
          <a:endParaRPr lang="en-US" sz="2000" dirty="0"/>
        </a:p>
      </dgm:t>
    </dgm:pt>
    <dgm:pt modelId="{9018ED19-2690-4B98-A606-7F0CE6A3E72B}" type="parTrans" cxnId="{95B52AED-62A5-410D-9D8B-8DEC45EA9860}">
      <dgm:prSet/>
      <dgm:spPr/>
      <dgm:t>
        <a:bodyPr/>
        <a:lstStyle/>
        <a:p>
          <a:endParaRPr lang="en-US" sz="2000"/>
        </a:p>
      </dgm:t>
    </dgm:pt>
    <dgm:pt modelId="{31C604AF-9537-4ED1-8A1F-F2DB80461FA9}" type="sibTrans" cxnId="{95B52AED-62A5-410D-9D8B-8DEC45EA9860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US" sz="2000" dirty="0"/>
        </a:p>
      </dgm:t>
    </dgm:pt>
    <dgm:pt modelId="{13CCF909-C6FD-4B42-9496-AE821D1CD058}">
      <dgm:prSet custT="1"/>
      <dgm:spPr/>
      <dgm:t>
        <a:bodyPr/>
        <a:lstStyle/>
        <a:p>
          <a:pPr rtl="0"/>
          <a:r>
            <a:rPr lang="en-US" sz="2000" dirty="0" smtClean="0"/>
            <a:t>Retailer</a:t>
          </a:r>
          <a:endParaRPr lang="en-US" sz="2000" dirty="0"/>
        </a:p>
      </dgm:t>
    </dgm:pt>
    <dgm:pt modelId="{6AB77C6A-4C40-432D-BF47-8EE84BB5DB77}" type="parTrans" cxnId="{B7BA9FF1-493E-4FA1-A6A4-86EDEBDDC97C}">
      <dgm:prSet/>
      <dgm:spPr/>
      <dgm:t>
        <a:bodyPr/>
        <a:lstStyle/>
        <a:p>
          <a:endParaRPr lang="en-US" sz="2000"/>
        </a:p>
      </dgm:t>
    </dgm:pt>
    <dgm:pt modelId="{254D1B65-0DBB-43EA-8A08-BBFB1BAD9776}" type="sibTrans" cxnId="{B7BA9FF1-493E-4FA1-A6A4-86EDEBDDC97C}">
      <dgm:prSet/>
      <dgm:spPr/>
      <dgm:t>
        <a:bodyPr/>
        <a:lstStyle/>
        <a:p>
          <a:endParaRPr lang="en-US" sz="2000"/>
        </a:p>
      </dgm:t>
    </dgm:pt>
    <dgm:pt modelId="{129215CE-0C8E-4827-8D55-5BBFF47F62E7}" type="pres">
      <dgm:prSet presAssocID="{6803B9D4-3720-4924-9976-E828EDA06D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C771B-8E59-471F-A2C7-F33949F7BDB6}" type="pres">
      <dgm:prSet presAssocID="{6803B9D4-3720-4924-9976-E828EDA06D09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E98BC4B-988F-433F-886F-907CAF0DA5CF}" type="pres">
      <dgm:prSet presAssocID="{6803B9D4-3720-4924-9976-E828EDA06D0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43E42-2656-493F-95DC-AC7F6FA55780}" type="pres">
      <dgm:prSet presAssocID="{6803B9D4-3720-4924-9976-E828EDA06D0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3F48D-C24B-49A1-AB34-F42D2E5AE64C}" type="pres">
      <dgm:prSet presAssocID="{6803B9D4-3720-4924-9976-E828EDA06D0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0A1FE-8370-4A95-8409-3CE629AB5888}" type="pres">
      <dgm:prSet presAssocID="{6803B9D4-3720-4924-9976-E828EDA06D0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7F515-F0DE-4686-B2AE-82AC5FCA3269}" type="pres">
      <dgm:prSet presAssocID="{6803B9D4-3720-4924-9976-E828EDA06D0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BFE58-A2CC-4EE0-A1E2-6F9FADBAB16F}" type="pres">
      <dgm:prSet presAssocID="{6803B9D4-3720-4924-9976-E828EDA06D0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C417E-E5ED-4467-A175-1A27F98F05CA}" type="pres">
      <dgm:prSet presAssocID="{6803B9D4-3720-4924-9976-E828EDA06D0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DECCE-7548-4F8D-96BB-920574E0E70D}" type="pres">
      <dgm:prSet presAssocID="{6803B9D4-3720-4924-9976-E828EDA06D0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0E5A36-77DE-4969-AB95-D780498DC84F}" type="presOf" srcId="{DDF5AED1-286F-4ED2-9B44-5991B14D4462}" destId="{7E98BC4B-988F-433F-886F-907CAF0DA5CF}" srcOrd="0" destOrd="0" presId="urn:microsoft.com/office/officeart/2005/8/layout/vProcess5"/>
    <dgm:cxn modelId="{BE3FF350-1817-459B-9F9F-7F9AA20C6BFE}" type="presOf" srcId="{6803B9D4-3720-4924-9976-E828EDA06D09}" destId="{129215CE-0C8E-4827-8D55-5BBFF47F62E7}" srcOrd="0" destOrd="0" presId="urn:microsoft.com/office/officeart/2005/8/layout/vProcess5"/>
    <dgm:cxn modelId="{0A7BD494-A08D-4C98-8AD6-9DF6FAC989A9}" srcId="{6803B9D4-3720-4924-9976-E828EDA06D09}" destId="{DDF5AED1-286F-4ED2-9B44-5991B14D4462}" srcOrd="0" destOrd="0" parTransId="{EE69AACD-EC2A-4EAE-AD71-E38BBCB8A0FE}" sibTransId="{2F7CB8C1-9684-4BC0-B5B9-CB319360A745}"/>
    <dgm:cxn modelId="{C83FAE72-74B8-4579-B352-FCCA504A92F5}" type="presOf" srcId="{31C604AF-9537-4ED1-8A1F-F2DB80461FA9}" destId="{F6C7F515-F0DE-4686-B2AE-82AC5FCA3269}" srcOrd="0" destOrd="0" presId="urn:microsoft.com/office/officeart/2005/8/layout/vProcess5"/>
    <dgm:cxn modelId="{62EADF03-779A-427D-9D82-455ED3E72C35}" type="presOf" srcId="{2F7CB8C1-9684-4BC0-B5B9-CB319360A745}" destId="{8EB0A1FE-8370-4A95-8409-3CE629AB5888}" srcOrd="0" destOrd="0" presId="urn:microsoft.com/office/officeart/2005/8/layout/vProcess5"/>
    <dgm:cxn modelId="{4BD58FD9-424E-4C21-BC76-1B80BAA33DB2}" type="presOf" srcId="{8403A6EC-4CF8-4081-A163-FB9662EBFE0D}" destId="{77043E42-2656-493F-95DC-AC7F6FA55780}" srcOrd="0" destOrd="0" presId="urn:microsoft.com/office/officeart/2005/8/layout/vProcess5"/>
    <dgm:cxn modelId="{40802B90-434C-4CA0-8353-693DC0ECFCF2}" type="presOf" srcId="{DDF5AED1-286F-4ED2-9B44-5991B14D4462}" destId="{D83BFE58-A2CC-4EE0-A1E2-6F9FADBAB16F}" srcOrd="1" destOrd="0" presId="urn:microsoft.com/office/officeart/2005/8/layout/vProcess5"/>
    <dgm:cxn modelId="{B7BA9FF1-493E-4FA1-A6A4-86EDEBDDC97C}" srcId="{6803B9D4-3720-4924-9976-E828EDA06D09}" destId="{13CCF909-C6FD-4B42-9496-AE821D1CD058}" srcOrd="2" destOrd="0" parTransId="{6AB77C6A-4C40-432D-BF47-8EE84BB5DB77}" sibTransId="{254D1B65-0DBB-43EA-8A08-BBFB1BAD9776}"/>
    <dgm:cxn modelId="{D45EC66C-198E-4843-967E-D7E97F75A697}" type="presOf" srcId="{13CCF909-C6FD-4B42-9496-AE821D1CD058}" destId="{F6D3F48D-C24B-49A1-AB34-F42D2E5AE64C}" srcOrd="0" destOrd="0" presId="urn:microsoft.com/office/officeart/2005/8/layout/vProcess5"/>
    <dgm:cxn modelId="{95B52AED-62A5-410D-9D8B-8DEC45EA9860}" srcId="{6803B9D4-3720-4924-9976-E828EDA06D09}" destId="{8403A6EC-4CF8-4081-A163-FB9662EBFE0D}" srcOrd="1" destOrd="0" parTransId="{9018ED19-2690-4B98-A606-7F0CE6A3E72B}" sibTransId="{31C604AF-9537-4ED1-8A1F-F2DB80461FA9}"/>
    <dgm:cxn modelId="{7D8E4CEC-91C6-4FC4-B25B-405A91795C62}" type="presOf" srcId="{13CCF909-C6FD-4B42-9496-AE821D1CD058}" destId="{2F4DECCE-7548-4F8D-96BB-920574E0E70D}" srcOrd="1" destOrd="0" presId="urn:microsoft.com/office/officeart/2005/8/layout/vProcess5"/>
    <dgm:cxn modelId="{9E57EB07-585A-42ED-8B73-199D70E7946F}" type="presOf" srcId="{8403A6EC-4CF8-4081-A163-FB9662EBFE0D}" destId="{964C417E-E5ED-4467-A175-1A27F98F05CA}" srcOrd="1" destOrd="0" presId="urn:microsoft.com/office/officeart/2005/8/layout/vProcess5"/>
    <dgm:cxn modelId="{81765541-C46F-4BA8-BC83-5F281580307A}" type="presParOf" srcId="{129215CE-0C8E-4827-8D55-5BBFF47F62E7}" destId="{90BC771B-8E59-471F-A2C7-F33949F7BDB6}" srcOrd="0" destOrd="0" presId="urn:microsoft.com/office/officeart/2005/8/layout/vProcess5"/>
    <dgm:cxn modelId="{DBBC578B-D2CF-4016-BF86-BB55779E51D4}" type="presParOf" srcId="{129215CE-0C8E-4827-8D55-5BBFF47F62E7}" destId="{7E98BC4B-988F-433F-886F-907CAF0DA5CF}" srcOrd="1" destOrd="0" presId="urn:microsoft.com/office/officeart/2005/8/layout/vProcess5"/>
    <dgm:cxn modelId="{3864F9EE-CE20-4455-9669-C52A27740593}" type="presParOf" srcId="{129215CE-0C8E-4827-8D55-5BBFF47F62E7}" destId="{77043E42-2656-493F-95DC-AC7F6FA55780}" srcOrd="2" destOrd="0" presId="urn:microsoft.com/office/officeart/2005/8/layout/vProcess5"/>
    <dgm:cxn modelId="{00B95A1F-0192-420E-ABBA-756B85FECBA1}" type="presParOf" srcId="{129215CE-0C8E-4827-8D55-5BBFF47F62E7}" destId="{F6D3F48D-C24B-49A1-AB34-F42D2E5AE64C}" srcOrd="3" destOrd="0" presId="urn:microsoft.com/office/officeart/2005/8/layout/vProcess5"/>
    <dgm:cxn modelId="{12101422-37AE-4DE7-8D6C-4F2CB8FC1AAE}" type="presParOf" srcId="{129215CE-0C8E-4827-8D55-5BBFF47F62E7}" destId="{8EB0A1FE-8370-4A95-8409-3CE629AB5888}" srcOrd="4" destOrd="0" presId="urn:microsoft.com/office/officeart/2005/8/layout/vProcess5"/>
    <dgm:cxn modelId="{38A9C39F-89DD-45C2-BAE0-794BC227B22F}" type="presParOf" srcId="{129215CE-0C8E-4827-8D55-5BBFF47F62E7}" destId="{F6C7F515-F0DE-4686-B2AE-82AC5FCA3269}" srcOrd="5" destOrd="0" presId="urn:microsoft.com/office/officeart/2005/8/layout/vProcess5"/>
    <dgm:cxn modelId="{6A75FA6B-1845-466D-AA4D-81A3147FF835}" type="presParOf" srcId="{129215CE-0C8E-4827-8D55-5BBFF47F62E7}" destId="{D83BFE58-A2CC-4EE0-A1E2-6F9FADBAB16F}" srcOrd="6" destOrd="0" presId="urn:microsoft.com/office/officeart/2005/8/layout/vProcess5"/>
    <dgm:cxn modelId="{16584A23-11F5-4AB4-835E-238348E33CAE}" type="presParOf" srcId="{129215CE-0C8E-4827-8D55-5BBFF47F62E7}" destId="{964C417E-E5ED-4467-A175-1A27F98F05CA}" srcOrd="7" destOrd="0" presId="urn:microsoft.com/office/officeart/2005/8/layout/vProcess5"/>
    <dgm:cxn modelId="{FC55DCA4-DA02-4077-B23D-9259A8174B02}" type="presParOf" srcId="{129215CE-0C8E-4827-8D55-5BBFF47F62E7}" destId="{2F4DECCE-7548-4F8D-96BB-920574E0E70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BDDAB-FDA8-42B4-A410-BD282EC8AF69}" type="doc">
      <dgm:prSet loTypeId="urn:microsoft.com/office/officeart/2005/8/layout/radial3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FE52A-7204-4215-BA59-CD6B2E7D075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3600" smtClean="0"/>
            <a:t>Buying center</a:t>
          </a:r>
          <a:endParaRPr lang="en-US" sz="3600"/>
        </a:p>
      </dgm:t>
    </dgm:pt>
    <dgm:pt modelId="{14BDACF0-3D74-4254-9EE4-406663F80D04}" type="parTrans" cxnId="{086E0C15-150E-4E63-B168-5418FAEC98A1}">
      <dgm:prSet/>
      <dgm:spPr/>
      <dgm:t>
        <a:bodyPr/>
        <a:lstStyle/>
        <a:p>
          <a:endParaRPr lang="en-US"/>
        </a:p>
      </dgm:t>
    </dgm:pt>
    <dgm:pt modelId="{927766DA-742A-4333-9EA8-A83653D030C5}" type="sibTrans" cxnId="{086E0C15-150E-4E63-B168-5418FAEC98A1}">
      <dgm:prSet/>
      <dgm:spPr/>
      <dgm:t>
        <a:bodyPr/>
        <a:lstStyle/>
        <a:p>
          <a:endParaRPr lang="en-US"/>
        </a:p>
      </dgm:t>
    </dgm:pt>
    <dgm:pt modelId="{39BA1C62-79B5-42E8-A8FE-8D70EA8B928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Influencer</a:t>
          </a:r>
          <a:endParaRPr lang="en-US"/>
        </a:p>
      </dgm:t>
    </dgm:pt>
    <dgm:pt modelId="{FEBD667D-89DA-431E-8769-D1CF9FFD46BF}" type="parTrans" cxnId="{86388D5A-C604-4AEE-A6E0-CFE78C020097}">
      <dgm:prSet/>
      <dgm:spPr/>
      <dgm:t>
        <a:bodyPr/>
        <a:lstStyle/>
        <a:p>
          <a:endParaRPr lang="en-US"/>
        </a:p>
      </dgm:t>
    </dgm:pt>
    <dgm:pt modelId="{5A16EE68-E360-451C-A5AB-F682D2B1C7BD}" type="sibTrans" cxnId="{86388D5A-C604-4AEE-A6E0-CFE78C020097}">
      <dgm:prSet/>
      <dgm:spPr/>
      <dgm:t>
        <a:bodyPr/>
        <a:lstStyle/>
        <a:p>
          <a:endParaRPr lang="en-US"/>
        </a:p>
      </dgm:t>
    </dgm:pt>
    <dgm:pt modelId="{3D310EAE-E29F-4423-B461-BD76CABDFFE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Decider</a:t>
          </a:r>
          <a:endParaRPr lang="en-US" dirty="0"/>
        </a:p>
      </dgm:t>
    </dgm:pt>
    <dgm:pt modelId="{AC375FD1-DC4F-4F87-AF3F-89DFEFC9B4F3}" type="parTrans" cxnId="{FFE2BB24-A6D9-4D21-AEB6-7B07BAF1385C}">
      <dgm:prSet/>
      <dgm:spPr/>
      <dgm:t>
        <a:bodyPr/>
        <a:lstStyle/>
        <a:p>
          <a:endParaRPr lang="en-US"/>
        </a:p>
      </dgm:t>
    </dgm:pt>
    <dgm:pt modelId="{4910E64E-8500-44AE-ABF9-85C5570EFB12}" type="sibTrans" cxnId="{FFE2BB24-A6D9-4D21-AEB6-7B07BAF1385C}">
      <dgm:prSet/>
      <dgm:spPr/>
      <dgm:t>
        <a:bodyPr/>
        <a:lstStyle/>
        <a:p>
          <a:endParaRPr lang="en-US"/>
        </a:p>
      </dgm:t>
    </dgm:pt>
    <dgm:pt modelId="{BB85BEB1-EA98-4AB0-B2A4-A87482C748B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Buyer</a:t>
          </a:r>
          <a:endParaRPr lang="en-US"/>
        </a:p>
      </dgm:t>
    </dgm:pt>
    <dgm:pt modelId="{B0522298-CDD4-4122-8E22-8700E61522BC}" type="parTrans" cxnId="{6F017C95-16A8-4412-8CC3-A206747B1330}">
      <dgm:prSet/>
      <dgm:spPr/>
      <dgm:t>
        <a:bodyPr/>
        <a:lstStyle/>
        <a:p>
          <a:endParaRPr lang="en-US"/>
        </a:p>
      </dgm:t>
    </dgm:pt>
    <dgm:pt modelId="{57DE2D64-AA48-4E85-A939-453E6232B775}" type="sibTrans" cxnId="{6F017C95-16A8-4412-8CC3-A206747B1330}">
      <dgm:prSet/>
      <dgm:spPr/>
      <dgm:t>
        <a:bodyPr/>
        <a:lstStyle/>
        <a:p>
          <a:endParaRPr lang="en-US"/>
        </a:p>
      </dgm:t>
    </dgm:pt>
    <dgm:pt modelId="{B321D2F6-39D9-4984-B29E-BA4FD80A01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35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</a:gradFill>
        <a:ln>
          <a:solidFill>
            <a:schemeClr val="accent3"/>
          </a:solidFill>
        </a:ln>
      </dgm:spPr>
      <dgm:t>
        <a:bodyPr/>
        <a:lstStyle/>
        <a:p>
          <a:pPr rtl="0"/>
          <a:r>
            <a:rPr lang="en-US" dirty="0" smtClean="0"/>
            <a:t>User</a:t>
          </a:r>
          <a:endParaRPr lang="en-US" dirty="0"/>
        </a:p>
      </dgm:t>
    </dgm:pt>
    <dgm:pt modelId="{CC011834-324B-40B9-A528-8EDD1AFAE1C7}" type="parTrans" cxnId="{A8580BAD-4DE4-497C-9A0B-1351962228F1}">
      <dgm:prSet/>
      <dgm:spPr/>
      <dgm:t>
        <a:bodyPr/>
        <a:lstStyle/>
        <a:p>
          <a:endParaRPr lang="en-US"/>
        </a:p>
      </dgm:t>
    </dgm:pt>
    <dgm:pt modelId="{30055727-8DEE-436C-962C-9AA1386C185C}" type="sibTrans" cxnId="{A8580BAD-4DE4-497C-9A0B-1351962228F1}">
      <dgm:prSet/>
      <dgm:spPr/>
      <dgm:t>
        <a:bodyPr/>
        <a:lstStyle/>
        <a:p>
          <a:endParaRPr lang="en-US"/>
        </a:p>
      </dgm:t>
    </dgm:pt>
    <dgm:pt modelId="{9A2C6A1E-22C1-41C8-B49E-CAE82B72A85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Gatekeeper</a:t>
          </a:r>
          <a:endParaRPr lang="en-US"/>
        </a:p>
      </dgm:t>
    </dgm:pt>
    <dgm:pt modelId="{20BD5E78-35F2-4823-8541-89E7F6AACB97}" type="parTrans" cxnId="{21B0884B-8797-4675-8AC9-676C01866BA2}">
      <dgm:prSet/>
      <dgm:spPr/>
      <dgm:t>
        <a:bodyPr/>
        <a:lstStyle/>
        <a:p>
          <a:endParaRPr lang="en-US"/>
        </a:p>
      </dgm:t>
    </dgm:pt>
    <dgm:pt modelId="{7BA38069-D10E-4E36-923D-107FF48122E2}" type="sibTrans" cxnId="{21B0884B-8797-4675-8AC9-676C01866BA2}">
      <dgm:prSet/>
      <dgm:spPr/>
      <dgm:t>
        <a:bodyPr/>
        <a:lstStyle/>
        <a:p>
          <a:endParaRPr lang="en-US"/>
        </a:p>
      </dgm:t>
    </dgm:pt>
    <dgm:pt modelId="{9E19460B-BB2B-495E-AA7E-A05397913FE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Initiator</a:t>
          </a:r>
          <a:endParaRPr lang="en-US"/>
        </a:p>
      </dgm:t>
    </dgm:pt>
    <dgm:pt modelId="{4D547E2A-D320-4290-A4E4-A4ADF3C367F6}" type="parTrans" cxnId="{DDA9B7A3-5B53-4528-9CD7-B3C3DBD12A76}">
      <dgm:prSet/>
      <dgm:spPr/>
      <dgm:t>
        <a:bodyPr/>
        <a:lstStyle/>
        <a:p>
          <a:endParaRPr lang="en-US"/>
        </a:p>
      </dgm:t>
    </dgm:pt>
    <dgm:pt modelId="{96808613-61BA-4376-B43A-6EA0B5C3D8B2}" type="sibTrans" cxnId="{DDA9B7A3-5B53-4528-9CD7-B3C3DBD12A76}">
      <dgm:prSet/>
      <dgm:spPr/>
      <dgm:t>
        <a:bodyPr/>
        <a:lstStyle/>
        <a:p>
          <a:endParaRPr lang="en-US"/>
        </a:p>
      </dgm:t>
    </dgm:pt>
    <dgm:pt modelId="{436D1FC3-9A0F-4E47-BF68-993EDEC6E31F}" type="pres">
      <dgm:prSet presAssocID="{59CBDDAB-FDA8-42B4-A410-BD282EC8AF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F4963A-A210-46F8-BC1A-7A2F6A5D5019}" type="pres">
      <dgm:prSet presAssocID="{59CBDDAB-FDA8-42B4-A410-BD282EC8AF69}" presName="radial" presStyleCnt="0">
        <dgm:presLayoutVars>
          <dgm:animLvl val="ctr"/>
        </dgm:presLayoutVars>
      </dgm:prSet>
      <dgm:spPr/>
    </dgm:pt>
    <dgm:pt modelId="{81728D21-6E41-42BA-9705-30B21F44A4EC}" type="pres">
      <dgm:prSet presAssocID="{8E2FE52A-7204-4215-BA59-CD6B2E7D0751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1070E25D-F28B-4366-8743-5CDF846BD81D}" type="pres">
      <dgm:prSet presAssocID="{39BA1C62-79B5-42E8-A8FE-8D70EA8B928D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92D2-4ECD-4D4E-A874-3D90996B8671}" type="pres">
      <dgm:prSet presAssocID="{3D310EAE-E29F-4423-B461-BD76CABDFFE7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CC3C4-8CC3-4F85-AE76-9E1BEB0F2C40}" type="pres">
      <dgm:prSet presAssocID="{BB85BEB1-EA98-4AB0-B2A4-A87482C748BD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A74DB-E79B-4E35-B6DC-55B1A2FDE36F}" type="pres">
      <dgm:prSet presAssocID="{B321D2F6-39D9-4984-B29E-BA4FD80A0106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810C2-07F5-4FA0-9B78-AF085A232EA5}" type="pres">
      <dgm:prSet presAssocID="{9A2C6A1E-22C1-41C8-B49E-CAE82B72A85C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718EC-FDED-45BD-A64B-851ECCC2F017}" type="pres">
      <dgm:prSet presAssocID="{9E19460B-BB2B-495E-AA7E-A05397913FEA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253501-A12E-4956-B013-C13DA6872F84}" type="presOf" srcId="{8E2FE52A-7204-4215-BA59-CD6B2E7D0751}" destId="{81728D21-6E41-42BA-9705-30B21F44A4EC}" srcOrd="0" destOrd="0" presId="urn:microsoft.com/office/officeart/2005/8/layout/radial3"/>
    <dgm:cxn modelId="{6F017C95-16A8-4412-8CC3-A206747B1330}" srcId="{8E2FE52A-7204-4215-BA59-CD6B2E7D0751}" destId="{BB85BEB1-EA98-4AB0-B2A4-A87482C748BD}" srcOrd="2" destOrd="0" parTransId="{B0522298-CDD4-4122-8E22-8700E61522BC}" sibTransId="{57DE2D64-AA48-4E85-A939-453E6232B775}"/>
    <dgm:cxn modelId="{C7230638-B53A-404F-996E-241FE21EE374}" type="presOf" srcId="{BB85BEB1-EA98-4AB0-B2A4-A87482C748BD}" destId="{ABACC3C4-8CC3-4F85-AE76-9E1BEB0F2C40}" srcOrd="0" destOrd="0" presId="urn:microsoft.com/office/officeart/2005/8/layout/radial3"/>
    <dgm:cxn modelId="{A8580BAD-4DE4-497C-9A0B-1351962228F1}" srcId="{8E2FE52A-7204-4215-BA59-CD6B2E7D0751}" destId="{B321D2F6-39D9-4984-B29E-BA4FD80A0106}" srcOrd="3" destOrd="0" parTransId="{CC011834-324B-40B9-A528-8EDD1AFAE1C7}" sibTransId="{30055727-8DEE-436C-962C-9AA1386C185C}"/>
    <dgm:cxn modelId="{6C1E9F0D-0C96-4D2E-87D1-A96628226FBE}" type="presOf" srcId="{3D310EAE-E29F-4423-B461-BD76CABDFFE7}" destId="{BF8C92D2-4ECD-4D4E-A874-3D90996B8671}" srcOrd="0" destOrd="0" presId="urn:microsoft.com/office/officeart/2005/8/layout/radial3"/>
    <dgm:cxn modelId="{21B0884B-8797-4675-8AC9-676C01866BA2}" srcId="{8E2FE52A-7204-4215-BA59-CD6B2E7D0751}" destId="{9A2C6A1E-22C1-41C8-B49E-CAE82B72A85C}" srcOrd="4" destOrd="0" parTransId="{20BD5E78-35F2-4823-8541-89E7F6AACB97}" sibTransId="{7BA38069-D10E-4E36-923D-107FF48122E2}"/>
    <dgm:cxn modelId="{086E0C15-150E-4E63-B168-5418FAEC98A1}" srcId="{59CBDDAB-FDA8-42B4-A410-BD282EC8AF69}" destId="{8E2FE52A-7204-4215-BA59-CD6B2E7D0751}" srcOrd="0" destOrd="0" parTransId="{14BDACF0-3D74-4254-9EE4-406663F80D04}" sibTransId="{927766DA-742A-4333-9EA8-A83653D030C5}"/>
    <dgm:cxn modelId="{FFE2BB24-A6D9-4D21-AEB6-7B07BAF1385C}" srcId="{8E2FE52A-7204-4215-BA59-CD6B2E7D0751}" destId="{3D310EAE-E29F-4423-B461-BD76CABDFFE7}" srcOrd="1" destOrd="0" parTransId="{AC375FD1-DC4F-4F87-AF3F-89DFEFC9B4F3}" sibTransId="{4910E64E-8500-44AE-ABF9-85C5570EFB12}"/>
    <dgm:cxn modelId="{4661827A-B7F5-4B46-A808-9503865ABEFC}" type="presOf" srcId="{9A2C6A1E-22C1-41C8-B49E-CAE82B72A85C}" destId="{5B2810C2-07F5-4FA0-9B78-AF085A232EA5}" srcOrd="0" destOrd="0" presId="urn:microsoft.com/office/officeart/2005/8/layout/radial3"/>
    <dgm:cxn modelId="{86388D5A-C604-4AEE-A6E0-CFE78C020097}" srcId="{8E2FE52A-7204-4215-BA59-CD6B2E7D0751}" destId="{39BA1C62-79B5-42E8-A8FE-8D70EA8B928D}" srcOrd="0" destOrd="0" parTransId="{FEBD667D-89DA-431E-8769-D1CF9FFD46BF}" sibTransId="{5A16EE68-E360-451C-A5AB-F682D2B1C7BD}"/>
    <dgm:cxn modelId="{11651C7D-FDC6-451A-B0FB-6C6AB8ED8157}" type="presOf" srcId="{B321D2F6-39D9-4984-B29E-BA4FD80A0106}" destId="{23EA74DB-E79B-4E35-B6DC-55B1A2FDE36F}" srcOrd="0" destOrd="0" presId="urn:microsoft.com/office/officeart/2005/8/layout/radial3"/>
    <dgm:cxn modelId="{DDA9B7A3-5B53-4528-9CD7-B3C3DBD12A76}" srcId="{8E2FE52A-7204-4215-BA59-CD6B2E7D0751}" destId="{9E19460B-BB2B-495E-AA7E-A05397913FEA}" srcOrd="5" destOrd="0" parTransId="{4D547E2A-D320-4290-A4E4-A4ADF3C367F6}" sibTransId="{96808613-61BA-4376-B43A-6EA0B5C3D8B2}"/>
    <dgm:cxn modelId="{78D491B6-DCEB-44B6-A7FD-D966E2ECE277}" type="presOf" srcId="{59CBDDAB-FDA8-42B4-A410-BD282EC8AF69}" destId="{436D1FC3-9A0F-4E47-BF68-993EDEC6E31F}" srcOrd="0" destOrd="0" presId="urn:microsoft.com/office/officeart/2005/8/layout/radial3"/>
    <dgm:cxn modelId="{9A02ABBB-8D05-49A0-96CC-14A9B2B8369D}" type="presOf" srcId="{39BA1C62-79B5-42E8-A8FE-8D70EA8B928D}" destId="{1070E25D-F28B-4366-8743-5CDF846BD81D}" srcOrd="0" destOrd="0" presId="urn:microsoft.com/office/officeart/2005/8/layout/radial3"/>
    <dgm:cxn modelId="{5A6FB726-F05B-4241-85D7-21FDBB71BD6C}" type="presOf" srcId="{9E19460B-BB2B-495E-AA7E-A05397913FEA}" destId="{F2B718EC-FDED-45BD-A64B-851ECCC2F017}" srcOrd="0" destOrd="0" presId="urn:microsoft.com/office/officeart/2005/8/layout/radial3"/>
    <dgm:cxn modelId="{4F7384F6-00CF-4336-BF37-4941FCEB2162}" type="presParOf" srcId="{436D1FC3-9A0F-4E47-BF68-993EDEC6E31F}" destId="{16F4963A-A210-46F8-BC1A-7A2F6A5D5019}" srcOrd="0" destOrd="0" presId="urn:microsoft.com/office/officeart/2005/8/layout/radial3"/>
    <dgm:cxn modelId="{DAF4B483-A974-4165-A107-C34837370F38}" type="presParOf" srcId="{16F4963A-A210-46F8-BC1A-7A2F6A5D5019}" destId="{81728D21-6E41-42BA-9705-30B21F44A4EC}" srcOrd="0" destOrd="0" presId="urn:microsoft.com/office/officeart/2005/8/layout/radial3"/>
    <dgm:cxn modelId="{AF6EB9B1-FCC2-443E-8BBB-CCB97680D40F}" type="presParOf" srcId="{16F4963A-A210-46F8-BC1A-7A2F6A5D5019}" destId="{1070E25D-F28B-4366-8743-5CDF846BD81D}" srcOrd="1" destOrd="0" presId="urn:microsoft.com/office/officeart/2005/8/layout/radial3"/>
    <dgm:cxn modelId="{0776F753-1ABE-4864-9B96-8BDB2D3538F2}" type="presParOf" srcId="{16F4963A-A210-46F8-BC1A-7A2F6A5D5019}" destId="{BF8C92D2-4ECD-4D4E-A874-3D90996B8671}" srcOrd="2" destOrd="0" presId="urn:microsoft.com/office/officeart/2005/8/layout/radial3"/>
    <dgm:cxn modelId="{EA4F7901-920E-48A3-8B65-048B8B91564F}" type="presParOf" srcId="{16F4963A-A210-46F8-BC1A-7A2F6A5D5019}" destId="{ABACC3C4-8CC3-4F85-AE76-9E1BEB0F2C40}" srcOrd="3" destOrd="0" presId="urn:microsoft.com/office/officeart/2005/8/layout/radial3"/>
    <dgm:cxn modelId="{7FD472DD-6BDC-4BE3-82D7-0B6207E76804}" type="presParOf" srcId="{16F4963A-A210-46F8-BC1A-7A2F6A5D5019}" destId="{23EA74DB-E79B-4E35-B6DC-55B1A2FDE36F}" srcOrd="4" destOrd="0" presId="urn:microsoft.com/office/officeart/2005/8/layout/radial3"/>
    <dgm:cxn modelId="{BB97A770-D6FE-4AAB-AD3A-6FE74162F92C}" type="presParOf" srcId="{16F4963A-A210-46F8-BC1A-7A2F6A5D5019}" destId="{5B2810C2-07F5-4FA0-9B78-AF085A232EA5}" srcOrd="5" destOrd="0" presId="urn:microsoft.com/office/officeart/2005/8/layout/radial3"/>
    <dgm:cxn modelId="{09A8A344-9071-421E-972F-A76CC84ABB02}" type="presParOf" srcId="{16F4963A-A210-46F8-BC1A-7A2F6A5D5019}" destId="{F2B718EC-FDED-45BD-A64B-851ECCC2F01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3F2BFC-4653-4555-9613-874CC394FBF6}" type="doc">
      <dgm:prSet loTypeId="urn:microsoft.com/office/officeart/2005/8/layout/radial3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136103D-3C25-41A9-8B65-9130593D124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400" b="0" dirty="0" smtClean="0"/>
            <a:t>Buying</a:t>
          </a:r>
          <a:br>
            <a:rPr lang="en-US" sz="2400" b="0" dirty="0" smtClean="0"/>
          </a:br>
          <a:r>
            <a:rPr lang="en-US" sz="2400" b="0" dirty="0" smtClean="0"/>
            <a:t>culture</a:t>
          </a:r>
          <a:endParaRPr lang="en-US" sz="2400" b="0" dirty="0"/>
        </a:p>
      </dgm:t>
    </dgm:pt>
    <dgm:pt modelId="{FAB8A153-E9A5-4983-869A-880D66C364B9}" type="parTrans" cxnId="{FC15E015-5E20-4C86-A93D-5705FB58B1C5}">
      <dgm:prSet/>
      <dgm:spPr/>
      <dgm:t>
        <a:bodyPr/>
        <a:lstStyle/>
        <a:p>
          <a:endParaRPr lang="en-US"/>
        </a:p>
      </dgm:t>
    </dgm:pt>
    <dgm:pt modelId="{6C341536-6F54-481C-9869-D148B1FDBBD1}" type="sibTrans" cxnId="{FC15E015-5E20-4C86-A93D-5705FB58B1C5}">
      <dgm:prSet/>
      <dgm:spPr/>
      <dgm:t>
        <a:bodyPr/>
        <a:lstStyle/>
        <a:p>
          <a:endParaRPr lang="en-US"/>
        </a:p>
      </dgm:t>
    </dgm:pt>
    <dgm:pt modelId="{5DE9ACFB-CAE7-4D5D-AFF7-41AE5282834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Democratic</a:t>
          </a:r>
          <a:endParaRPr lang="en-US" dirty="0"/>
        </a:p>
      </dgm:t>
    </dgm:pt>
    <dgm:pt modelId="{144FA2B2-DBA7-42C6-82CB-CB01197E4FED}" type="parTrans" cxnId="{075AF745-635C-4692-B778-34C532373652}">
      <dgm:prSet/>
      <dgm:spPr/>
      <dgm:t>
        <a:bodyPr/>
        <a:lstStyle/>
        <a:p>
          <a:endParaRPr lang="en-US"/>
        </a:p>
      </dgm:t>
    </dgm:pt>
    <dgm:pt modelId="{85D8A265-4465-4DDE-B06E-03727E0A7F06}" type="sibTrans" cxnId="{075AF745-635C-4692-B778-34C532373652}">
      <dgm:prSet/>
      <dgm:spPr/>
      <dgm:t>
        <a:bodyPr/>
        <a:lstStyle/>
        <a:p>
          <a:endParaRPr lang="en-US"/>
        </a:p>
      </dgm:t>
    </dgm:pt>
    <dgm:pt modelId="{EEBBB22D-0B76-4E4F-9D4E-20E0D8ACA6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Consultative</a:t>
          </a:r>
          <a:endParaRPr lang="en-US" dirty="0"/>
        </a:p>
      </dgm:t>
    </dgm:pt>
    <dgm:pt modelId="{D3CD09C9-E91D-4757-BBBD-CD514752E2E6}" type="parTrans" cxnId="{F0BA0753-67FC-48A0-A229-8ECA08E55D54}">
      <dgm:prSet/>
      <dgm:spPr/>
      <dgm:t>
        <a:bodyPr/>
        <a:lstStyle/>
        <a:p>
          <a:endParaRPr lang="en-US"/>
        </a:p>
      </dgm:t>
    </dgm:pt>
    <dgm:pt modelId="{53ACFBC4-CFC6-4245-A17C-25D9D4A00BF2}" type="sibTrans" cxnId="{F0BA0753-67FC-48A0-A229-8ECA08E55D54}">
      <dgm:prSet/>
      <dgm:spPr/>
      <dgm:t>
        <a:bodyPr/>
        <a:lstStyle/>
        <a:p>
          <a:endParaRPr lang="en-US"/>
        </a:p>
      </dgm:t>
    </dgm:pt>
    <dgm:pt modelId="{08555DD2-18F6-4F21-A034-6FBD9DBF0E6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Consensus</a:t>
          </a:r>
          <a:endParaRPr lang="en-US" dirty="0"/>
        </a:p>
      </dgm:t>
    </dgm:pt>
    <dgm:pt modelId="{180F7B59-55F3-4F38-B728-C997A6A0E42F}" type="parTrans" cxnId="{58BAD32F-AC6E-45BE-8B21-4B880929BB53}">
      <dgm:prSet/>
      <dgm:spPr/>
      <dgm:t>
        <a:bodyPr/>
        <a:lstStyle/>
        <a:p>
          <a:endParaRPr lang="en-US"/>
        </a:p>
      </dgm:t>
    </dgm:pt>
    <dgm:pt modelId="{05FF3B44-63FE-45EA-8B30-4E20857E2C5A}" type="sibTrans" cxnId="{58BAD32F-AC6E-45BE-8B21-4B880929BB53}">
      <dgm:prSet/>
      <dgm:spPr/>
      <dgm:t>
        <a:bodyPr/>
        <a:lstStyle/>
        <a:p>
          <a:endParaRPr lang="en-US"/>
        </a:p>
      </dgm:t>
    </dgm:pt>
    <dgm:pt modelId="{C4650D3B-AAB2-4BFF-B2D6-083ED8D3278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Autocratic</a:t>
          </a:r>
          <a:endParaRPr lang="en-US" dirty="0"/>
        </a:p>
      </dgm:t>
    </dgm:pt>
    <dgm:pt modelId="{57430A84-7AF6-4EDF-A299-4AAA1E832E30}" type="parTrans" cxnId="{AEBF70AC-9B50-4111-A977-6B88D3B71CC5}">
      <dgm:prSet/>
      <dgm:spPr/>
      <dgm:t>
        <a:bodyPr/>
        <a:lstStyle/>
        <a:p>
          <a:endParaRPr lang="en-US"/>
        </a:p>
      </dgm:t>
    </dgm:pt>
    <dgm:pt modelId="{6C6EFA9D-C19B-4B16-9333-4E52F1EC47E0}" type="sibTrans" cxnId="{AEBF70AC-9B50-4111-A977-6B88D3B71CC5}">
      <dgm:prSet/>
      <dgm:spPr/>
      <dgm:t>
        <a:bodyPr/>
        <a:lstStyle/>
        <a:p>
          <a:endParaRPr lang="en-US"/>
        </a:p>
      </dgm:t>
    </dgm:pt>
    <dgm:pt modelId="{26F5C760-3D0F-423D-B462-9E4CC2404269}" type="pres">
      <dgm:prSet presAssocID="{953F2BFC-4653-4555-9613-874CC394FB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5C8DBB-5574-4C0E-9287-AA7CED49AE2A}" type="pres">
      <dgm:prSet presAssocID="{953F2BFC-4653-4555-9613-874CC394FBF6}" presName="radial" presStyleCnt="0">
        <dgm:presLayoutVars>
          <dgm:animLvl val="ctr"/>
        </dgm:presLayoutVars>
      </dgm:prSet>
      <dgm:spPr/>
    </dgm:pt>
    <dgm:pt modelId="{DB4693ED-ACC1-4A14-804F-F9DD625B7E84}" type="pres">
      <dgm:prSet presAssocID="{9136103D-3C25-41A9-8B65-9130593D124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95E57D35-8CB6-46D6-9290-29E32808EA63}" type="pres">
      <dgm:prSet presAssocID="{5DE9ACFB-CAE7-4D5D-AFF7-41AE5282834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C16B4-9F0F-444E-9EEE-2F3C8A310608}" type="pres">
      <dgm:prSet presAssocID="{EEBBB22D-0B76-4E4F-9D4E-20E0D8ACA6F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EC204-C846-431B-9B88-38B8977DE85E}" type="pres">
      <dgm:prSet presAssocID="{08555DD2-18F6-4F21-A034-6FBD9DBF0E6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DDF48-4F78-4DD2-81E6-9EDFF90DB62C}" type="pres">
      <dgm:prSet presAssocID="{C4650D3B-AAB2-4BFF-B2D6-083ED8D3278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5E015-5E20-4C86-A93D-5705FB58B1C5}" srcId="{953F2BFC-4653-4555-9613-874CC394FBF6}" destId="{9136103D-3C25-41A9-8B65-9130593D1249}" srcOrd="0" destOrd="0" parTransId="{FAB8A153-E9A5-4983-869A-880D66C364B9}" sibTransId="{6C341536-6F54-481C-9869-D148B1FDBBD1}"/>
    <dgm:cxn modelId="{C3FFC196-C22B-4BF3-83FD-E47A357194EF}" type="presOf" srcId="{9136103D-3C25-41A9-8B65-9130593D1249}" destId="{DB4693ED-ACC1-4A14-804F-F9DD625B7E84}" srcOrd="0" destOrd="0" presId="urn:microsoft.com/office/officeart/2005/8/layout/radial3"/>
    <dgm:cxn modelId="{075AF745-635C-4692-B778-34C532373652}" srcId="{9136103D-3C25-41A9-8B65-9130593D1249}" destId="{5DE9ACFB-CAE7-4D5D-AFF7-41AE5282834D}" srcOrd="0" destOrd="0" parTransId="{144FA2B2-DBA7-42C6-82CB-CB01197E4FED}" sibTransId="{85D8A265-4465-4DDE-B06E-03727E0A7F06}"/>
    <dgm:cxn modelId="{58BAD32F-AC6E-45BE-8B21-4B880929BB53}" srcId="{9136103D-3C25-41A9-8B65-9130593D1249}" destId="{08555DD2-18F6-4F21-A034-6FBD9DBF0E61}" srcOrd="2" destOrd="0" parTransId="{180F7B59-55F3-4F38-B728-C997A6A0E42F}" sibTransId="{05FF3B44-63FE-45EA-8B30-4E20857E2C5A}"/>
    <dgm:cxn modelId="{AEBF70AC-9B50-4111-A977-6B88D3B71CC5}" srcId="{9136103D-3C25-41A9-8B65-9130593D1249}" destId="{C4650D3B-AAB2-4BFF-B2D6-083ED8D32787}" srcOrd="3" destOrd="0" parTransId="{57430A84-7AF6-4EDF-A299-4AAA1E832E30}" sibTransId="{6C6EFA9D-C19B-4B16-9333-4E52F1EC47E0}"/>
    <dgm:cxn modelId="{255C4837-8F51-4893-B09F-E4E8C9EFFF73}" type="presOf" srcId="{953F2BFC-4653-4555-9613-874CC394FBF6}" destId="{26F5C760-3D0F-423D-B462-9E4CC2404269}" srcOrd="0" destOrd="0" presId="urn:microsoft.com/office/officeart/2005/8/layout/radial3"/>
    <dgm:cxn modelId="{F5E444C1-487C-4F80-BE32-C6E6234DDCA1}" type="presOf" srcId="{5DE9ACFB-CAE7-4D5D-AFF7-41AE5282834D}" destId="{95E57D35-8CB6-46D6-9290-29E32808EA63}" srcOrd="0" destOrd="0" presId="urn:microsoft.com/office/officeart/2005/8/layout/radial3"/>
    <dgm:cxn modelId="{26E7B57F-A945-4EB8-AD94-1FE0EA15FBE9}" type="presOf" srcId="{EEBBB22D-0B76-4E4F-9D4E-20E0D8ACA6F2}" destId="{8ABC16B4-9F0F-444E-9EEE-2F3C8A310608}" srcOrd="0" destOrd="0" presId="urn:microsoft.com/office/officeart/2005/8/layout/radial3"/>
    <dgm:cxn modelId="{F0BA0753-67FC-48A0-A229-8ECA08E55D54}" srcId="{9136103D-3C25-41A9-8B65-9130593D1249}" destId="{EEBBB22D-0B76-4E4F-9D4E-20E0D8ACA6F2}" srcOrd="1" destOrd="0" parTransId="{D3CD09C9-E91D-4757-BBBD-CD514752E2E6}" sibTransId="{53ACFBC4-CFC6-4245-A17C-25D9D4A00BF2}"/>
    <dgm:cxn modelId="{F71CE0C5-CE74-466E-A609-E7AAB1B90380}" type="presOf" srcId="{08555DD2-18F6-4F21-A034-6FBD9DBF0E61}" destId="{540EC204-C846-431B-9B88-38B8977DE85E}" srcOrd="0" destOrd="0" presId="urn:microsoft.com/office/officeart/2005/8/layout/radial3"/>
    <dgm:cxn modelId="{5C4E40B5-2CB6-4156-A08D-40BAA561EE5D}" type="presOf" srcId="{C4650D3B-AAB2-4BFF-B2D6-083ED8D32787}" destId="{239DDF48-4F78-4DD2-81E6-9EDFF90DB62C}" srcOrd="0" destOrd="0" presId="urn:microsoft.com/office/officeart/2005/8/layout/radial3"/>
    <dgm:cxn modelId="{2B43FF74-9F2E-47EF-A19B-8457FA99A04D}" type="presParOf" srcId="{26F5C760-3D0F-423D-B462-9E4CC2404269}" destId="{8F5C8DBB-5574-4C0E-9287-AA7CED49AE2A}" srcOrd="0" destOrd="0" presId="urn:microsoft.com/office/officeart/2005/8/layout/radial3"/>
    <dgm:cxn modelId="{52A25806-9142-46B3-93D3-55D152F082A1}" type="presParOf" srcId="{8F5C8DBB-5574-4C0E-9287-AA7CED49AE2A}" destId="{DB4693ED-ACC1-4A14-804F-F9DD625B7E84}" srcOrd="0" destOrd="0" presId="urn:microsoft.com/office/officeart/2005/8/layout/radial3"/>
    <dgm:cxn modelId="{CD6D38CF-597B-4FC8-8966-B979ACDA464E}" type="presParOf" srcId="{8F5C8DBB-5574-4C0E-9287-AA7CED49AE2A}" destId="{95E57D35-8CB6-46D6-9290-29E32808EA63}" srcOrd="1" destOrd="0" presId="urn:microsoft.com/office/officeart/2005/8/layout/radial3"/>
    <dgm:cxn modelId="{FA2D3948-4035-4F82-A438-392D0C8027BA}" type="presParOf" srcId="{8F5C8DBB-5574-4C0E-9287-AA7CED49AE2A}" destId="{8ABC16B4-9F0F-444E-9EEE-2F3C8A310608}" srcOrd="2" destOrd="0" presId="urn:microsoft.com/office/officeart/2005/8/layout/radial3"/>
    <dgm:cxn modelId="{7F3E314A-FDA8-464D-B79A-F239A68DC63D}" type="presParOf" srcId="{8F5C8DBB-5574-4C0E-9287-AA7CED49AE2A}" destId="{540EC204-C846-431B-9B88-38B8977DE85E}" srcOrd="3" destOrd="0" presId="urn:microsoft.com/office/officeart/2005/8/layout/radial3"/>
    <dgm:cxn modelId="{D383582E-E1F8-44BB-8511-6CEB0AED3721}" type="presParOf" srcId="{8F5C8DBB-5574-4C0E-9287-AA7CED49AE2A}" destId="{239DDF48-4F78-4DD2-81E6-9EDFF90DB62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3F2BFC-4653-4555-9613-874CC394FBF6}" type="doc">
      <dgm:prSet loTypeId="urn:microsoft.com/office/officeart/2005/8/layout/radial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36103D-3C25-41A9-8B65-9130593D1249}">
      <dgm:prSet/>
      <dgm:spPr/>
      <dgm:t>
        <a:bodyPr/>
        <a:lstStyle/>
        <a:p>
          <a:pPr rtl="0"/>
          <a:r>
            <a:rPr lang="en-US" b="1" dirty="0" smtClean="0"/>
            <a:t>Buying situations</a:t>
          </a:r>
          <a:endParaRPr lang="en-US" b="1" dirty="0"/>
        </a:p>
      </dgm:t>
    </dgm:pt>
    <dgm:pt modelId="{FAB8A153-E9A5-4983-869A-880D66C364B9}" type="parTrans" cxnId="{FC15E015-5E20-4C86-A93D-5705FB58B1C5}">
      <dgm:prSet/>
      <dgm:spPr/>
      <dgm:t>
        <a:bodyPr/>
        <a:lstStyle/>
        <a:p>
          <a:endParaRPr lang="en-US"/>
        </a:p>
      </dgm:t>
    </dgm:pt>
    <dgm:pt modelId="{6C341536-6F54-481C-9869-D148B1FDBBD1}" type="sibTrans" cxnId="{FC15E015-5E20-4C86-A93D-5705FB58B1C5}">
      <dgm:prSet/>
      <dgm:spPr/>
      <dgm:t>
        <a:bodyPr/>
        <a:lstStyle/>
        <a:p>
          <a:endParaRPr lang="en-US"/>
        </a:p>
      </dgm:t>
    </dgm:pt>
    <dgm:pt modelId="{5DE9ACFB-CAE7-4D5D-AFF7-41AE5282834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New buy</a:t>
          </a:r>
          <a:endParaRPr lang="en-US" dirty="0"/>
        </a:p>
      </dgm:t>
    </dgm:pt>
    <dgm:pt modelId="{144FA2B2-DBA7-42C6-82CB-CB01197E4FED}" type="parTrans" cxnId="{075AF745-635C-4692-B778-34C532373652}">
      <dgm:prSet/>
      <dgm:spPr/>
      <dgm:t>
        <a:bodyPr/>
        <a:lstStyle/>
        <a:p>
          <a:endParaRPr lang="en-US"/>
        </a:p>
      </dgm:t>
    </dgm:pt>
    <dgm:pt modelId="{85D8A265-4465-4DDE-B06E-03727E0A7F06}" type="sibTrans" cxnId="{075AF745-635C-4692-B778-34C532373652}">
      <dgm:prSet/>
      <dgm:spPr/>
      <dgm:t>
        <a:bodyPr/>
        <a:lstStyle/>
        <a:p>
          <a:endParaRPr lang="en-US"/>
        </a:p>
      </dgm:t>
    </dgm:pt>
    <dgm:pt modelId="{EEBBB22D-0B76-4E4F-9D4E-20E0D8ACA6F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Straight rebuy</a:t>
          </a:r>
          <a:endParaRPr lang="en-US" dirty="0"/>
        </a:p>
      </dgm:t>
    </dgm:pt>
    <dgm:pt modelId="{D3CD09C9-E91D-4757-BBBD-CD514752E2E6}" type="parTrans" cxnId="{F0BA0753-67FC-48A0-A229-8ECA08E55D54}">
      <dgm:prSet/>
      <dgm:spPr/>
      <dgm:t>
        <a:bodyPr/>
        <a:lstStyle/>
        <a:p>
          <a:endParaRPr lang="en-US"/>
        </a:p>
      </dgm:t>
    </dgm:pt>
    <dgm:pt modelId="{53ACFBC4-CFC6-4245-A17C-25D9D4A00BF2}" type="sibTrans" cxnId="{F0BA0753-67FC-48A0-A229-8ECA08E55D54}">
      <dgm:prSet/>
      <dgm:spPr/>
      <dgm:t>
        <a:bodyPr/>
        <a:lstStyle/>
        <a:p>
          <a:endParaRPr lang="en-US"/>
        </a:p>
      </dgm:t>
    </dgm:pt>
    <dgm:pt modelId="{86FC58EA-2F39-42B6-984A-11ED979DDF5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Modified rebuy</a:t>
          </a:r>
          <a:endParaRPr lang="en-US" dirty="0"/>
        </a:p>
      </dgm:t>
    </dgm:pt>
    <dgm:pt modelId="{A42F7F7C-0F8B-4103-9D4E-054D5BE11E40}" type="parTrans" cxnId="{E3FDBDEF-3F9C-4213-8C79-C945AE07845D}">
      <dgm:prSet/>
      <dgm:spPr/>
      <dgm:t>
        <a:bodyPr/>
        <a:lstStyle/>
        <a:p>
          <a:endParaRPr lang="en-US"/>
        </a:p>
      </dgm:t>
    </dgm:pt>
    <dgm:pt modelId="{A8E7CF3F-52EB-4C0F-BF51-CA32F91E1907}" type="sibTrans" cxnId="{E3FDBDEF-3F9C-4213-8C79-C945AE07845D}">
      <dgm:prSet/>
      <dgm:spPr/>
      <dgm:t>
        <a:bodyPr/>
        <a:lstStyle/>
        <a:p>
          <a:endParaRPr lang="en-US"/>
        </a:p>
      </dgm:t>
    </dgm:pt>
    <dgm:pt modelId="{5334C3B5-0291-40B7-B0D0-2D046913AFE1}" type="pres">
      <dgm:prSet presAssocID="{953F2BFC-4653-4555-9613-874CC394FB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7E785E-4990-447A-BD89-7426A1836726}" type="pres">
      <dgm:prSet presAssocID="{953F2BFC-4653-4555-9613-874CC394FBF6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941F63E0-F4B2-4E4A-85BC-E8C0B7EAB410}" type="pres">
      <dgm:prSet presAssocID="{9136103D-3C25-41A9-8B65-9130593D1249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BF89A35B-8AC0-418E-9E78-84A1385A62FD}" type="pres">
      <dgm:prSet presAssocID="{5DE9ACFB-CAE7-4D5D-AFF7-41AE5282834D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F600E-9792-420A-8500-055AC5E03412}" type="pres">
      <dgm:prSet presAssocID="{EEBBB22D-0B76-4E4F-9D4E-20E0D8ACA6F2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2C535-5BC2-427D-BFCD-FC3C89C2536C}" type="pres">
      <dgm:prSet presAssocID="{86FC58EA-2F39-42B6-984A-11ED979DDF51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5E015-5E20-4C86-A93D-5705FB58B1C5}" srcId="{953F2BFC-4653-4555-9613-874CC394FBF6}" destId="{9136103D-3C25-41A9-8B65-9130593D1249}" srcOrd="0" destOrd="0" parTransId="{FAB8A153-E9A5-4983-869A-880D66C364B9}" sibTransId="{6C341536-6F54-481C-9869-D148B1FDBBD1}"/>
    <dgm:cxn modelId="{A5B2F9DF-8CBA-42C5-9E17-B13A01751FFA}" type="presOf" srcId="{EEBBB22D-0B76-4E4F-9D4E-20E0D8ACA6F2}" destId="{966F600E-9792-420A-8500-055AC5E03412}" srcOrd="0" destOrd="0" presId="urn:microsoft.com/office/officeart/2005/8/layout/radial3"/>
    <dgm:cxn modelId="{675917EF-E2A4-49F7-A6CA-5F5810F2721A}" type="presOf" srcId="{9136103D-3C25-41A9-8B65-9130593D1249}" destId="{941F63E0-F4B2-4E4A-85BC-E8C0B7EAB410}" srcOrd="0" destOrd="0" presId="urn:microsoft.com/office/officeart/2005/8/layout/radial3"/>
    <dgm:cxn modelId="{80794C15-7862-4E09-BD98-A103169A49B4}" type="presOf" srcId="{86FC58EA-2F39-42B6-984A-11ED979DDF51}" destId="{12F2C535-5BC2-427D-BFCD-FC3C89C2536C}" srcOrd="0" destOrd="0" presId="urn:microsoft.com/office/officeart/2005/8/layout/radial3"/>
    <dgm:cxn modelId="{075AF745-635C-4692-B778-34C532373652}" srcId="{9136103D-3C25-41A9-8B65-9130593D1249}" destId="{5DE9ACFB-CAE7-4D5D-AFF7-41AE5282834D}" srcOrd="0" destOrd="0" parTransId="{144FA2B2-DBA7-42C6-82CB-CB01197E4FED}" sibTransId="{85D8A265-4465-4DDE-B06E-03727E0A7F06}"/>
    <dgm:cxn modelId="{E3FDBDEF-3F9C-4213-8C79-C945AE07845D}" srcId="{9136103D-3C25-41A9-8B65-9130593D1249}" destId="{86FC58EA-2F39-42B6-984A-11ED979DDF51}" srcOrd="2" destOrd="0" parTransId="{A42F7F7C-0F8B-4103-9D4E-054D5BE11E40}" sibTransId="{A8E7CF3F-52EB-4C0F-BF51-CA32F91E1907}"/>
    <dgm:cxn modelId="{F0BA0753-67FC-48A0-A229-8ECA08E55D54}" srcId="{9136103D-3C25-41A9-8B65-9130593D1249}" destId="{EEBBB22D-0B76-4E4F-9D4E-20E0D8ACA6F2}" srcOrd="1" destOrd="0" parTransId="{D3CD09C9-E91D-4757-BBBD-CD514752E2E6}" sibTransId="{53ACFBC4-CFC6-4245-A17C-25D9D4A00BF2}"/>
    <dgm:cxn modelId="{B69D7CD5-3B6C-48DD-AE31-0646C94F8838}" type="presOf" srcId="{5DE9ACFB-CAE7-4D5D-AFF7-41AE5282834D}" destId="{BF89A35B-8AC0-418E-9E78-84A1385A62FD}" srcOrd="0" destOrd="0" presId="urn:microsoft.com/office/officeart/2005/8/layout/radial3"/>
    <dgm:cxn modelId="{4F4DD0C9-0CA0-49C9-9CB6-D6505C54CB43}" type="presOf" srcId="{953F2BFC-4653-4555-9613-874CC394FBF6}" destId="{5334C3B5-0291-40B7-B0D0-2D046913AFE1}" srcOrd="0" destOrd="0" presId="urn:microsoft.com/office/officeart/2005/8/layout/radial3"/>
    <dgm:cxn modelId="{BA624100-18FC-4227-A7DB-6A66FB286881}" type="presParOf" srcId="{5334C3B5-0291-40B7-B0D0-2D046913AFE1}" destId="{0C7E785E-4990-447A-BD89-7426A1836726}" srcOrd="0" destOrd="0" presId="urn:microsoft.com/office/officeart/2005/8/layout/radial3"/>
    <dgm:cxn modelId="{1F9FFD84-1A01-457B-BB70-F61C547CB4F2}" type="presParOf" srcId="{0C7E785E-4990-447A-BD89-7426A1836726}" destId="{941F63E0-F4B2-4E4A-85BC-E8C0B7EAB410}" srcOrd="0" destOrd="0" presId="urn:microsoft.com/office/officeart/2005/8/layout/radial3"/>
    <dgm:cxn modelId="{78305AD9-693B-4CAB-8834-D9F65B8FC251}" type="presParOf" srcId="{0C7E785E-4990-447A-BD89-7426A1836726}" destId="{BF89A35B-8AC0-418E-9E78-84A1385A62FD}" srcOrd="1" destOrd="0" presId="urn:microsoft.com/office/officeart/2005/8/layout/radial3"/>
    <dgm:cxn modelId="{C4007BB8-5603-4A5B-8DEA-FA5A7E977810}" type="presParOf" srcId="{0C7E785E-4990-447A-BD89-7426A1836726}" destId="{966F600E-9792-420A-8500-055AC5E03412}" srcOrd="2" destOrd="0" presId="urn:microsoft.com/office/officeart/2005/8/layout/radial3"/>
    <dgm:cxn modelId="{065A1D7E-6337-4954-8F75-0272E8C1D970}" type="presParOf" srcId="{0C7E785E-4990-447A-BD89-7426A1836726}" destId="{12F2C535-5BC2-427D-BFCD-FC3C89C2536C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3D90-BCF4-40F3-9936-992BA98435F9}">
      <dsp:nvSpPr>
        <dsp:cNvPr id="0" name=""/>
        <dsp:cNvSpPr/>
      </dsp:nvSpPr>
      <dsp:spPr>
        <a:xfrm>
          <a:off x="2713077" y="1051917"/>
          <a:ext cx="2620565" cy="2620565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B2B Markets</a:t>
          </a:r>
          <a:endParaRPr lang="en-US" sz="3800" kern="1200"/>
        </a:p>
      </dsp:txBody>
      <dsp:txXfrm>
        <a:off x="3096850" y="1435690"/>
        <a:ext cx="1853019" cy="1853019"/>
      </dsp:txXfrm>
    </dsp:sp>
    <dsp:sp modelId="{40215F8E-6824-4A44-A464-2BA302842727}">
      <dsp:nvSpPr>
        <dsp:cNvPr id="0" name=""/>
        <dsp:cNvSpPr/>
      </dsp:nvSpPr>
      <dsp:spPr>
        <a:xfrm>
          <a:off x="3368218" y="467"/>
          <a:ext cx="1310282" cy="131028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Resellers</a:t>
          </a:r>
          <a:endParaRPr lang="en-US" sz="1000" kern="1200"/>
        </a:p>
      </dsp:txBody>
      <dsp:txXfrm>
        <a:off x="3560104" y="192353"/>
        <a:ext cx="926510" cy="926510"/>
      </dsp:txXfrm>
    </dsp:sp>
    <dsp:sp modelId="{27EAC5D4-A151-455A-85AE-73DAABF85E50}">
      <dsp:nvSpPr>
        <dsp:cNvPr id="0" name=""/>
        <dsp:cNvSpPr/>
      </dsp:nvSpPr>
      <dsp:spPr>
        <a:xfrm>
          <a:off x="5074809" y="1707058"/>
          <a:ext cx="1310282" cy="131028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Institutions</a:t>
          </a:r>
          <a:endParaRPr lang="en-US" sz="1000" kern="1200"/>
        </a:p>
      </dsp:txBody>
      <dsp:txXfrm>
        <a:off x="5266695" y="1898944"/>
        <a:ext cx="926510" cy="926510"/>
      </dsp:txXfrm>
    </dsp:sp>
    <dsp:sp modelId="{7C176EFD-3FDA-45C7-A45D-D36EEFF7CC37}">
      <dsp:nvSpPr>
        <dsp:cNvPr id="0" name=""/>
        <dsp:cNvSpPr/>
      </dsp:nvSpPr>
      <dsp:spPr>
        <a:xfrm>
          <a:off x="3368218" y="3413649"/>
          <a:ext cx="1310282" cy="131028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Government</a:t>
          </a:r>
          <a:endParaRPr lang="en-US" sz="1000" kern="1200"/>
        </a:p>
      </dsp:txBody>
      <dsp:txXfrm>
        <a:off x="3560104" y="3605535"/>
        <a:ext cx="926510" cy="926510"/>
      </dsp:txXfrm>
    </dsp:sp>
    <dsp:sp modelId="{3E71EB32-39C4-4C06-8508-97C6D66B5328}">
      <dsp:nvSpPr>
        <dsp:cNvPr id="0" name=""/>
        <dsp:cNvSpPr/>
      </dsp:nvSpPr>
      <dsp:spPr>
        <a:xfrm>
          <a:off x="1661627" y="1707058"/>
          <a:ext cx="1310282" cy="131028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Manufacturers/ Service providers</a:t>
          </a:r>
          <a:endParaRPr lang="en-US" sz="1000" kern="1200"/>
        </a:p>
      </dsp:txBody>
      <dsp:txXfrm>
        <a:off x="1853513" y="1898944"/>
        <a:ext cx="926510" cy="926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16397-E959-4044-AA33-6C4B67056B26}">
      <dsp:nvSpPr>
        <dsp:cNvPr id="0" name=""/>
        <dsp:cNvSpPr/>
      </dsp:nvSpPr>
      <dsp:spPr>
        <a:xfrm>
          <a:off x="0" y="1051799"/>
          <a:ext cx="3932238" cy="1216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Buy raw materials, components or parts</a:t>
          </a:r>
          <a:endParaRPr lang="en-US" sz="2400" kern="1200" dirty="0"/>
        </a:p>
      </dsp:txBody>
      <dsp:txXfrm>
        <a:off x="59399" y="1111198"/>
        <a:ext cx="3813440" cy="1098002"/>
      </dsp:txXfrm>
    </dsp:sp>
    <dsp:sp modelId="{F3E074C3-723F-41BB-B6E4-7C5D9D523ACF}">
      <dsp:nvSpPr>
        <dsp:cNvPr id="0" name=""/>
        <dsp:cNvSpPr/>
      </dsp:nvSpPr>
      <dsp:spPr>
        <a:xfrm>
          <a:off x="0" y="2455800"/>
          <a:ext cx="3932238" cy="1216800"/>
        </a:xfrm>
        <a:prstGeom prst="roundRect">
          <a:avLst/>
        </a:prstGeom>
        <a:gradFill rotWithShape="0">
          <a:gsLst>
            <a:gs pos="0">
              <a:schemeClr val="accent3">
                <a:hueOff val="-16697157"/>
                <a:satOff val="-16757"/>
                <a:lumOff val="51960"/>
                <a:alphaOff val="0"/>
                <a:tint val="50000"/>
                <a:satMod val="300000"/>
              </a:schemeClr>
            </a:gs>
            <a:gs pos="35000">
              <a:schemeClr val="accent3">
                <a:hueOff val="-16697157"/>
                <a:satOff val="-16757"/>
                <a:lumOff val="51960"/>
                <a:alphaOff val="0"/>
                <a:tint val="37000"/>
                <a:satMod val="300000"/>
              </a:schemeClr>
            </a:gs>
            <a:gs pos="100000">
              <a:schemeClr val="accent3">
                <a:hueOff val="-16697157"/>
                <a:satOff val="-16757"/>
                <a:lumOff val="5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Manufacture their own goods</a:t>
          </a:r>
          <a:endParaRPr lang="en-US" sz="2400" kern="1200" dirty="0"/>
        </a:p>
      </dsp:txBody>
      <dsp:txXfrm>
        <a:off x="59399" y="2515199"/>
        <a:ext cx="3813440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8BC4B-988F-433F-886F-907CAF0DA5CF}">
      <dsp:nvSpPr>
        <dsp:cNvPr id="0" name=""/>
        <dsp:cNvSpPr/>
      </dsp:nvSpPr>
      <dsp:spPr>
        <a:xfrm>
          <a:off x="0" y="0"/>
          <a:ext cx="349758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Manufacturer</a:t>
          </a:r>
          <a:endParaRPr lang="en-US" sz="2000" kern="1200" dirty="0"/>
        </a:p>
      </dsp:txBody>
      <dsp:txXfrm>
        <a:off x="39768" y="39768"/>
        <a:ext cx="2032420" cy="1278252"/>
      </dsp:txXfrm>
    </dsp:sp>
    <dsp:sp modelId="{77043E42-2656-493F-95DC-AC7F6FA55780}">
      <dsp:nvSpPr>
        <dsp:cNvPr id="0" name=""/>
        <dsp:cNvSpPr/>
      </dsp:nvSpPr>
      <dsp:spPr>
        <a:xfrm>
          <a:off x="308609" y="1584087"/>
          <a:ext cx="349758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Reseller</a:t>
          </a:r>
          <a:endParaRPr lang="en-US" sz="2000" kern="1200" dirty="0"/>
        </a:p>
      </dsp:txBody>
      <dsp:txXfrm>
        <a:off x="348377" y="1623855"/>
        <a:ext cx="2226871" cy="1278252"/>
      </dsp:txXfrm>
    </dsp:sp>
    <dsp:sp modelId="{F6D3F48D-C24B-49A1-AB34-F42D2E5AE64C}">
      <dsp:nvSpPr>
        <dsp:cNvPr id="0" name=""/>
        <dsp:cNvSpPr/>
      </dsp:nvSpPr>
      <dsp:spPr>
        <a:xfrm>
          <a:off x="617219" y="3168174"/>
          <a:ext cx="349758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Retailer</a:t>
          </a:r>
          <a:endParaRPr lang="en-US" sz="2000" kern="1200" dirty="0"/>
        </a:p>
      </dsp:txBody>
      <dsp:txXfrm>
        <a:off x="656987" y="3207942"/>
        <a:ext cx="2226871" cy="1278252"/>
      </dsp:txXfrm>
    </dsp:sp>
    <dsp:sp modelId="{8EB0A1FE-8370-4A95-8409-3CE629AB5888}">
      <dsp:nvSpPr>
        <dsp:cNvPr id="0" name=""/>
        <dsp:cNvSpPr/>
      </dsp:nvSpPr>
      <dsp:spPr>
        <a:xfrm>
          <a:off x="261501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813593" y="1029656"/>
        <a:ext cx="485410" cy="664128"/>
      </dsp:txXfrm>
    </dsp:sp>
    <dsp:sp modelId="{F6C7F515-F0DE-4686-B2AE-82AC5FCA3269}">
      <dsp:nvSpPr>
        <dsp:cNvPr id="0" name=""/>
        <dsp:cNvSpPr/>
      </dsp:nvSpPr>
      <dsp:spPr>
        <a:xfrm>
          <a:off x="292362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122203" y="2604691"/>
        <a:ext cx="485410" cy="664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28D21-6E41-42BA-9705-30B21F44A4EC}">
      <dsp:nvSpPr>
        <dsp:cNvPr id="0" name=""/>
        <dsp:cNvSpPr/>
      </dsp:nvSpPr>
      <dsp:spPr>
        <a:xfrm>
          <a:off x="2713077" y="1051917"/>
          <a:ext cx="2620565" cy="2620565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Buying center</a:t>
          </a:r>
          <a:endParaRPr lang="en-US" sz="3600" kern="1200"/>
        </a:p>
      </dsp:txBody>
      <dsp:txXfrm>
        <a:off x="3096850" y="1435690"/>
        <a:ext cx="1853019" cy="1853019"/>
      </dsp:txXfrm>
    </dsp:sp>
    <dsp:sp modelId="{1070E25D-F28B-4366-8743-5CDF846BD81D}">
      <dsp:nvSpPr>
        <dsp:cNvPr id="0" name=""/>
        <dsp:cNvSpPr/>
      </dsp:nvSpPr>
      <dsp:spPr>
        <a:xfrm>
          <a:off x="3368218" y="467"/>
          <a:ext cx="1310282" cy="131028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Influencer</a:t>
          </a:r>
          <a:endParaRPr lang="en-US" sz="1300" kern="1200"/>
        </a:p>
      </dsp:txBody>
      <dsp:txXfrm>
        <a:off x="3560104" y="192353"/>
        <a:ext cx="926510" cy="926510"/>
      </dsp:txXfrm>
    </dsp:sp>
    <dsp:sp modelId="{BF8C92D2-4ECD-4D4E-A874-3D90996B8671}">
      <dsp:nvSpPr>
        <dsp:cNvPr id="0" name=""/>
        <dsp:cNvSpPr/>
      </dsp:nvSpPr>
      <dsp:spPr>
        <a:xfrm>
          <a:off x="4846169" y="853763"/>
          <a:ext cx="1310282" cy="131028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Decider</a:t>
          </a:r>
          <a:endParaRPr lang="en-US" sz="1300" kern="1200" dirty="0"/>
        </a:p>
      </dsp:txBody>
      <dsp:txXfrm>
        <a:off x="5038055" y="1045649"/>
        <a:ext cx="926510" cy="926510"/>
      </dsp:txXfrm>
    </dsp:sp>
    <dsp:sp modelId="{ABACC3C4-8CC3-4F85-AE76-9E1BEB0F2C40}">
      <dsp:nvSpPr>
        <dsp:cNvPr id="0" name=""/>
        <dsp:cNvSpPr/>
      </dsp:nvSpPr>
      <dsp:spPr>
        <a:xfrm>
          <a:off x="4846169" y="2560354"/>
          <a:ext cx="1310282" cy="1310282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Buyer</a:t>
          </a:r>
          <a:endParaRPr lang="en-US" sz="1300" kern="1200"/>
        </a:p>
      </dsp:txBody>
      <dsp:txXfrm>
        <a:off x="5038055" y="2752240"/>
        <a:ext cx="926510" cy="926510"/>
      </dsp:txXfrm>
    </dsp:sp>
    <dsp:sp modelId="{23EA74DB-E79B-4E35-B6DC-55B1A2FDE36F}">
      <dsp:nvSpPr>
        <dsp:cNvPr id="0" name=""/>
        <dsp:cNvSpPr/>
      </dsp:nvSpPr>
      <dsp:spPr>
        <a:xfrm>
          <a:off x="3368218" y="3413649"/>
          <a:ext cx="1310282" cy="1310282"/>
        </a:xfrm>
        <a:prstGeom prst="ellipse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35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620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User</a:t>
          </a:r>
          <a:endParaRPr lang="en-US" sz="1300" kern="1200" dirty="0"/>
        </a:p>
      </dsp:txBody>
      <dsp:txXfrm>
        <a:off x="3560104" y="3605535"/>
        <a:ext cx="926510" cy="926510"/>
      </dsp:txXfrm>
    </dsp:sp>
    <dsp:sp modelId="{5B2810C2-07F5-4FA0-9B78-AF085A232EA5}">
      <dsp:nvSpPr>
        <dsp:cNvPr id="0" name=""/>
        <dsp:cNvSpPr/>
      </dsp:nvSpPr>
      <dsp:spPr>
        <a:xfrm>
          <a:off x="1890267" y="2560354"/>
          <a:ext cx="1310282" cy="131028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Gatekeeper</a:t>
          </a:r>
          <a:endParaRPr lang="en-US" sz="1300" kern="1200"/>
        </a:p>
      </dsp:txBody>
      <dsp:txXfrm>
        <a:off x="2082153" y="2752240"/>
        <a:ext cx="926510" cy="926510"/>
      </dsp:txXfrm>
    </dsp:sp>
    <dsp:sp modelId="{F2B718EC-FDED-45BD-A64B-851ECCC2F017}">
      <dsp:nvSpPr>
        <dsp:cNvPr id="0" name=""/>
        <dsp:cNvSpPr/>
      </dsp:nvSpPr>
      <dsp:spPr>
        <a:xfrm>
          <a:off x="1890267" y="853763"/>
          <a:ext cx="1310282" cy="131028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Initiator</a:t>
          </a:r>
          <a:endParaRPr lang="en-US" sz="1300" kern="1200"/>
        </a:p>
      </dsp:txBody>
      <dsp:txXfrm>
        <a:off x="2082153" y="1045649"/>
        <a:ext cx="926510" cy="9265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693ED-ACC1-4A14-804F-F9DD625B7E84}">
      <dsp:nvSpPr>
        <dsp:cNvPr id="0" name=""/>
        <dsp:cNvSpPr/>
      </dsp:nvSpPr>
      <dsp:spPr>
        <a:xfrm>
          <a:off x="2713077" y="1051917"/>
          <a:ext cx="2620565" cy="2620565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Buying</a:t>
          </a:r>
          <a:br>
            <a:rPr lang="en-US" sz="2400" b="0" kern="1200" dirty="0" smtClean="0"/>
          </a:br>
          <a:r>
            <a:rPr lang="en-US" sz="2400" b="0" kern="1200" dirty="0" smtClean="0"/>
            <a:t>culture</a:t>
          </a:r>
          <a:endParaRPr lang="en-US" sz="2400" b="0" kern="1200" dirty="0"/>
        </a:p>
      </dsp:txBody>
      <dsp:txXfrm>
        <a:off x="3096850" y="1435690"/>
        <a:ext cx="1853019" cy="1853019"/>
      </dsp:txXfrm>
    </dsp:sp>
    <dsp:sp modelId="{95E57D35-8CB6-46D6-9290-29E32808EA63}">
      <dsp:nvSpPr>
        <dsp:cNvPr id="0" name=""/>
        <dsp:cNvSpPr/>
      </dsp:nvSpPr>
      <dsp:spPr>
        <a:xfrm>
          <a:off x="3368218" y="467"/>
          <a:ext cx="1310282" cy="131028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Democratic</a:t>
          </a:r>
          <a:endParaRPr lang="en-US" sz="1200" kern="1200" dirty="0"/>
        </a:p>
      </dsp:txBody>
      <dsp:txXfrm>
        <a:off x="3560104" y="192353"/>
        <a:ext cx="926510" cy="926510"/>
      </dsp:txXfrm>
    </dsp:sp>
    <dsp:sp modelId="{8ABC16B4-9F0F-444E-9EEE-2F3C8A310608}">
      <dsp:nvSpPr>
        <dsp:cNvPr id="0" name=""/>
        <dsp:cNvSpPr/>
      </dsp:nvSpPr>
      <dsp:spPr>
        <a:xfrm>
          <a:off x="5074809" y="1707058"/>
          <a:ext cx="1310282" cy="131028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Consultative</a:t>
          </a:r>
          <a:endParaRPr lang="en-US" sz="1200" kern="1200" dirty="0"/>
        </a:p>
      </dsp:txBody>
      <dsp:txXfrm>
        <a:off x="5266695" y="1898944"/>
        <a:ext cx="926510" cy="926510"/>
      </dsp:txXfrm>
    </dsp:sp>
    <dsp:sp modelId="{540EC204-C846-431B-9B88-38B8977DE85E}">
      <dsp:nvSpPr>
        <dsp:cNvPr id="0" name=""/>
        <dsp:cNvSpPr/>
      </dsp:nvSpPr>
      <dsp:spPr>
        <a:xfrm>
          <a:off x="3368218" y="3413649"/>
          <a:ext cx="1310282" cy="131028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Consensus</a:t>
          </a:r>
          <a:endParaRPr lang="en-US" sz="1200" kern="1200" dirty="0"/>
        </a:p>
      </dsp:txBody>
      <dsp:txXfrm>
        <a:off x="3560104" y="3605535"/>
        <a:ext cx="926510" cy="926510"/>
      </dsp:txXfrm>
    </dsp:sp>
    <dsp:sp modelId="{239DDF48-4F78-4DD2-81E6-9EDFF90DB62C}">
      <dsp:nvSpPr>
        <dsp:cNvPr id="0" name=""/>
        <dsp:cNvSpPr/>
      </dsp:nvSpPr>
      <dsp:spPr>
        <a:xfrm>
          <a:off x="1661627" y="1707058"/>
          <a:ext cx="1310282" cy="131028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Autocratic</a:t>
          </a:r>
          <a:endParaRPr lang="en-US" sz="1200" kern="1200" dirty="0"/>
        </a:p>
      </dsp:txBody>
      <dsp:txXfrm>
        <a:off x="1853513" y="1898944"/>
        <a:ext cx="926510" cy="926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F63E0-F4B2-4E4A-85BC-E8C0B7EAB410}">
      <dsp:nvSpPr>
        <dsp:cNvPr id="0" name=""/>
        <dsp:cNvSpPr/>
      </dsp:nvSpPr>
      <dsp:spPr>
        <a:xfrm>
          <a:off x="2572360" y="1383205"/>
          <a:ext cx="2901999" cy="290199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Buying situations</a:t>
          </a:r>
          <a:endParaRPr lang="en-US" sz="3200" b="1" kern="1200" dirty="0"/>
        </a:p>
      </dsp:txBody>
      <dsp:txXfrm>
        <a:off x="2997348" y="1808193"/>
        <a:ext cx="2052023" cy="2052023"/>
      </dsp:txXfrm>
    </dsp:sp>
    <dsp:sp modelId="{BF89A35B-8AC0-418E-9E78-84A1385A62FD}">
      <dsp:nvSpPr>
        <dsp:cNvPr id="0" name=""/>
        <dsp:cNvSpPr/>
      </dsp:nvSpPr>
      <dsp:spPr>
        <a:xfrm>
          <a:off x="3297860" y="220683"/>
          <a:ext cx="1450999" cy="1450999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buy</a:t>
          </a:r>
          <a:endParaRPr lang="en-US" sz="2000" kern="1200" dirty="0"/>
        </a:p>
      </dsp:txBody>
      <dsp:txXfrm>
        <a:off x="3510354" y="433177"/>
        <a:ext cx="1026011" cy="1026011"/>
      </dsp:txXfrm>
    </dsp:sp>
    <dsp:sp modelId="{966F600E-9792-420A-8500-055AC5E03412}">
      <dsp:nvSpPr>
        <dsp:cNvPr id="0" name=""/>
        <dsp:cNvSpPr/>
      </dsp:nvSpPr>
      <dsp:spPr>
        <a:xfrm>
          <a:off x="4932935" y="3052716"/>
          <a:ext cx="1450999" cy="1450999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Straight rebuy</a:t>
          </a:r>
          <a:endParaRPr lang="en-US" sz="2000" kern="1200" dirty="0"/>
        </a:p>
      </dsp:txBody>
      <dsp:txXfrm>
        <a:off x="5145429" y="3265210"/>
        <a:ext cx="1026011" cy="1026011"/>
      </dsp:txXfrm>
    </dsp:sp>
    <dsp:sp modelId="{12F2C535-5BC2-427D-BFCD-FC3C89C2536C}">
      <dsp:nvSpPr>
        <dsp:cNvPr id="0" name=""/>
        <dsp:cNvSpPr/>
      </dsp:nvSpPr>
      <dsp:spPr>
        <a:xfrm>
          <a:off x="1662785" y="3052716"/>
          <a:ext cx="1450999" cy="145099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Modified rebuy</a:t>
          </a:r>
          <a:endParaRPr lang="en-US" sz="2000" kern="1200" dirty="0"/>
        </a:p>
      </dsp:txBody>
      <dsp:txXfrm>
        <a:off x="1875279" y="3265210"/>
        <a:ext cx="1026011" cy="1026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5A3C121-0AC1-467A-99B6-8568070EA092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1B10400-553B-4C4D-B9C6-422703CAD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3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5EE058-37B6-43B5-B640-DDC71C3D83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94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2FCA733-7415-42EB-820B-CFDF6BD6F443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10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42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ACE1A0D-7FA9-4F7F-A95A-2B60209E076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11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6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FB099D3A-6974-4FDF-85F3-7D0B81AAF89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12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85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404E010-6432-45B4-995A-16689473967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13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97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4201B94-620A-4843-99EF-F3A72C8E875C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14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50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14CC2D-DB14-4692-B761-992A9ADEEC25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15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46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4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2B06F97-53A7-44B0-A580-912C192095AC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17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6C49F011-D8C1-4A7E-A430-85B5A76E294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18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93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3B9E5EC-DF59-455A-886F-FD6D4060F11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19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9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64516" name="Slide Number Placeholder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</a:ln>
        </p:spPr>
        <p:txBody>
          <a:bodyPr/>
          <a:lstStyle/>
          <a:p>
            <a:pPr>
              <a:buFont typeface="Wingdings" pitchFamily="2" charset="2"/>
              <a:buNone/>
            </a:pPr>
            <a:fld id="{84EDEDC0-C4A0-4E04-9328-63DE37644AD0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2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28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05146" indent="-205146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87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70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420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83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4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8EF12D5-DD7B-42F6-814F-43E9E5B4BCC4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3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89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E4CEAEFD-93EF-4FA2-A778-B6F937AA6657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4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0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DD60694-3D65-4C39-9FE7-DD0ECA80C538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5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5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0A2A1AC-6774-4469-958D-BEFB7ABF8705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6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1371973-D950-40C8-8E8C-06C37DFBEE7C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7</a:t>
            </a:fld>
            <a:endParaRPr lang="en-US" dirty="0" smtClean="0">
              <a:ea typeface="DejaVu Sans"/>
              <a:cs typeface="DejaVu Sans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05146" indent="-205146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77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80F77CA-E84C-4DF7-A53D-3FDF736A0A6E}" type="slidenum">
              <a:rPr lang="en-US" smtClean="0">
                <a:ea typeface="DejaVu Sans"/>
                <a:cs typeface="DejaVu Sans"/>
              </a:rPr>
              <a:pPr>
                <a:buFont typeface="Wingdings" pitchFamily="2" charset="2"/>
                <a:buNone/>
              </a:pPr>
              <a:t>9</a:t>
            </a:fld>
            <a:endParaRPr lang="en-US" dirty="0" smtClean="0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79282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5800" y="304800"/>
            <a:ext cx="838200" cy="115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81600" y="457200"/>
            <a:ext cx="3810000" cy="6993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marL="517525" indent="0" algn="l"/>
            <a:r>
              <a:rPr lang="en-US" sz="4000" b="0" spc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</a:t>
            </a:r>
            <a:endParaRPr lang="en-US" sz="4000" b="0" spc="0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90600" y="2286000"/>
            <a:ext cx="6096000" cy="3810000"/>
          </a:xfrm>
        </p:spPr>
        <p:txBody>
          <a:bodyPr>
            <a:noAutofit/>
          </a:bodyPr>
          <a:lstStyle>
            <a:lvl1pPr marL="97921" indent="0" algn="l">
              <a:buFont typeface="Wingdings" pitchFamily="2" charset="2"/>
              <a:buNone/>
              <a:defRPr sz="4400" spc="300">
                <a:solidFill>
                  <a:srgbClr val="7EACAA"/>
                </a:solidFill>
                <a:latin typeface="Arial Narrow" panose="020B0606020202030204" pitchFamily="34" charset="0"/>
                <a:cs typeface="Kaling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29600" y="457201"/>
            <a:ext cx="762000" cy="685800"/>
          </a:xfrm>
        </p:spPr>
        <p:txBody>
          <a:bodyPr>
            <a:noAutofit/>
          </a:bodyPr>
          <a:lstStyle>
            <a:lvl1pPr algn="ctr">
              <a:defRPr sz="4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20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19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608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83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31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36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46760" y="1447800"/>
            <a:ext cx="3291840" cy="302757"/>
          </a:xfrm>
          <a:prstGeom prst="rect">
            <a:avLst/>
          </a:prstGeom>
          <a:solidFill>
            <a:schemeClr val="bg1">
              <a:lumMod val="50000"/>
            </a:schemeClr>
          </a:solidFill>
          <a:ln w="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marL="0" marR="0" indent="0" algn="l" defTabSz="4147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363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LEARNING OBJECTIVES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754451" y="1828800"/>
            <a:ext cx="7630848" cy="3860180"/>
          </a:xfrm>
          <a:noFill/>
        </p:spPr>
        <p:txBody>
          <a:bodyPr tIns="182880">
            <a:normAutofit/>
          </a:bodyPr>
          <a:lstStyle>
            <a:lvl1pPr marL="796925" indent="0" defTabSz="914400">
              <a:spcBef>
                <a:spcPts val="0"/>
              </a:spcBef>
              <a:spcAft>
                <a:spcPts val="1200"/>
              </a:spcAft>
              <a:buSzPct val="60000"/>
              <a:buFontTx/>
              <a:buNone/>
              <a:defRPr sz="2800"/>
            </a:lvl1pPr>
            <a:lvl2pPr marL="457200" indent="0">
              <a:buSzPct val="60000"/>
              <a:buFontTx/>
              <a:buNone/>
              <a:defRPr sz="2500"/>
            </a:lvl2pPr>
            <a:lvl3pPr marL="914400" indent="0">
              <a:buSzPct val="60000"/>
              <a:buFontTx/>
              <a:buNone/>
              <a:defRPr sz="2200"/>
            </a:lvl3pPr>
            <a:lvl4pPr marL="1371600" indent="0">
              <a:buSzPct val="60000"/>
              <a:buFontTx/>
              <a:buNone/>
              <a:defRPr sz="1800"/>
            </a:lvl4pPr>
            <a:lvl5pPr marL="1828800" indent="0">
              <a:buSzPct val="60000"/>
              <a:buFontTx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92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48640" y="1524000"/>
            <a:ext cx="804672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Bent-Up Arrow 4">
            <a:hlinkClick r:id="" action="ppaction://hlinkshowjump?jump=lastslideviewed"/>
          </p:cNvPr>
          <p:cNvSpPr/>
          <p:nvPr/>
        </p:nvSpPr>
        <p:spPr bwMode="auto">
          <a:xfrm>
            <a:off x="7129440" y="5018926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charset="0"/>
                <a:ea typeface="+mn-ea"/>
                <a:cs typeface="+mn-cs"/>
              </a:rPr>
              <a:t>Return to slide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48640" y="228600"/>
            <a:ext cx="804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Bent-Up Arrow 6">
            <a:hlinkClick r:id="" action="ppaction://hlinkshowjump?jump=lastslideviewed"/>
          </p:cNvPr>
          <p:cNvSpPr/>
          <p:nvPr/>
        </p:nvSpPr>
        <p:spPr bwMode="auto">
          <a:xfrm>
            <a:off x="7129440" y="5018927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pitchFamily="34" charset="0"/>
                <a:ea typeface="+mn-ea"/>
                <a:cs typeface="+mn-cs"/>
              </a:rPr>
              <a:t>Return to slide</a:t>
            </a:r>
          </a:p>
        </p:txBody>
      </p:sp>
    </p:spTree>
    <p:extLst>
      <p:ext uri="{BB962C8B-B14F-4D97-AF65-F5344CB8AC3E}">
        <p14:creationId xmlns:p14="http://schemas.microsoft.com/office/powerpoint/2010/main" val="4106790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eck Yourse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59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9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804672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858000" y="6324600"/>
            <a:ext cx="17827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algn="ctr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600" b="1" dirty="0" smtClean="0">
                <a:solidFill>
                  <a:srgbClr val="0472BC"/>
                </a:solidFill>
                <a:latin typeface="+mj-lt"/>
                <a:ea typeface="+mn-ea"/>
                <a:cs typeface="Tahoma" pitchFamily="34" charset="0"/>
              </a:defRPr>
            </a:lvl1pPr>
          </a:lstStyle>
          <a:p>
            <a:pPr algn="r"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7-</a:t>
            </a:r>
            <a:fld id="{A1BF8BBD-76A2-4901-9571-8D03BF46F217}" type="slidenum">
              <a:rPr lang="en-US" b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2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05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9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bo.gov/index?cck=1&amp;au=&amp;ck=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22.xm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sus.gov/epcd/www/naics.html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.png"/><Relationship Id="rId4" Type="http://schemas.openxmlformats.org/officeDocument/2006/relationships/diagramLayout" Target="../diagrams/layout2.xml"/><Relationship Id="rId9" Type="http://schemas.openxmlformats.org/officeDocument/2006/relationships/hyperlink" Target="http://www.youtube.com/watch?v=aKYsOA2ge_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24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BUSINESS-TO-BUSINESS MARKETING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 Need Recognition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be generated internally or externally</a:t>
            </a:r>
          </a:p>
          <a:p>
            <a:r>
              <a:rPr lang="en-US" dirty="0" smtClean="0"/>
              <a:t>Sources for recognizing new needs:</a:t>
            </a:r>
          </a:p>
          <a:p>
            <a:pPr lvl="1"/>
            <a:r>
              <a:rPr lang="en-US" dirty="0" smtClean="0"/>
              <a:t>Suppliers</a:t>
            </a:r>
          </a:p>
          <a:p>
            <a:pPr lvl="1"/>
            <a:r>
              <a:rPr lang="en-US" dirty="0" smtClean="0"/>
              <a:t>Salespeople</a:t>
            </a:r>
          </a:p>
          <a:p>
            <a:pPr lvl="1"/>
            <a:r>
              <a:rPr lang="en-US" dirty="0" smtClean="0"/>
              <a:t>Competitors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3200400" cy="446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16200000">
            <a:off x="3545562" y="2523799"/>
            <a:ext cx="2064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Times Photo by Toni L </a:t>
            </a:r>
            <a:r>
              <a:rPr lang="en-US" sz="900" dirty="0" err="1">
                <a:latin typeface="Arial" pitchFamily="34" charset="0"/>
              </a:rPr>
              <a:t>Sandys</a:t>
            </a:r>
            <a:r>
              <a:rPr lang="en-US" sz="900" dirty="0">
                <a:latin typeface="Arial" pitchFamily="34" charset="0"/>
              </a:rPr>
              <a:t>/</a:t>
            </a:r>
            <a:r>
              <a:rPr lang="en-US" sz="900" dirty="0" err="1">
                <a:latin typeface="Arial" pitchFamily="34" charset="0"/>
              </a:rPr>
              <a:t>Newscom</a:t>
            </a:r>
            <a:endParaRPr lang="en-US" sz="900" dirty="0"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3521781" y="4779288"/>
            <a:ext cx="211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Sylvain </a:t>
            </a:r>
            <a:r>
              <a:rPr lang="en-US" sz="900" dirty="0" err="1">
                <a:latin typeface="Arial" pitchFamily="34" charset="0"/>
              </a:rPr>
              <a:t>Grandadam</a:t>
            </a:r>
            <a:r>
              <a:rPr lang="en-US" sz="900" dirty="0">
                <a:latin typeface="Arial" pitchFamily="34" charset="0"/>
              </a:rPr>
              <a:t>/The Image Bank/Getty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Product Specifications</a:t>
            </a:r>
            <a:endParaRPr lang="en-US" dirty="0"/>
          </a:p>
        </p:txBody>
      </p:sp>
      <p:pic>
        <p:nvPicPr>
          <p:cNvPr id="12" name="Picture 5" descr="specificatio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90600" y="2209800"/>
            <a:ext cx="3383280" cy="2261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5" name="Content Placeholder 34"/>
          <p:cNvSpPr>
            <a:spLocks noGrp="1"/>
          </p:cNvSpPr>
          <p:nvPr>
            <p:ph sz="half" idx="2"/>
          </p:nvPr>
        </p:nvSpPr>
        <p:spPr>
          <a:xfrm>
            <a:off x="4638241" y="2322965"/>
            <a:ext cx="4044960" cy="2695962"/>
          </a:xfrm>
        </p:spPr>
        <p:txBody>
          <a:bodyPr/>
          <a:lstStyle/>
          <a:p>
            <a:pPr lvl="0"/>
            <a:r>
              <a:rPr lang="en-US" dirty="0" smtClean="0"/>
              <a:t>Used by Suppliers to develop proposals</a:t>
            </a:r>
          </a:p>
          <a:p>
            <a:pPr lvl="0"/>
            <a:r>
              <a:rPr lang="en-US" dirty="0" smtClean="0"/>
              <a:t>Can be done collaboratively with suppliers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870757"/>
            <a:ext cx="6632640" cy="416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217620" y="3705302"/>
            <a:ext cx="13195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Royalty-Free/CORBIS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RFP Process </a:t>
            </a:r>
            <a:br>
              <a:rPr lang="en-US" dirty="0" smtClean="0"/>
            </a:br>
            <a:r>
              <a:rPr lang="en-US" sz="2500" dirty="0"/>
              <a:t>(</a:t>
            </a:r>
            <a:r>
              <a:rPr lang="en-US" sz="2500" dirty="0">
                <a:hlinkClick r:id="rId3" action="ppaction://hlinksldjump"/>
              </a:rPr>
              <a:t>Request for Proposal</a:t>
            </a:r>
            <a:r>
              <a:rPr lang="en-US" sz="2500" dirty="0"/>
              <a:t>)</a:t>
            </a:r>
            <a:endParaRPr lang="en-US" dirty="0"/>
          </a:p>
        </p:txBody>
      </p:sp>
      <p:pic>
        <p:nvPicPr>
          <p:cNvPr id="9" name="Picture 6" descr="gre80954_p061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1371600" y="2082214"/>
            <a:ext cx="6400800" cy="2794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371600" y="49507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itchFamily="34" charset="0"/>
              </a:rPr>
              <a:t>©Toyota Motor Engineering &amp; Manufacturing North America, </a:t>
            </a:r>
            <a:r>
              <a:rPr lang="en-US" sz="900" dirty="0" smtClean="0">
                <a:latin typeface="Arial" pitchFamily="34" charset="0"/>
              </a:rPr>
              <a:t>Inc.</a:t>
            </a:r>
            <a:endParaRPr lang="en-US" sz="900" dirty="0">
              <a:latin typeface="Arial" pitchFamily="34" charset="0"/>
            </a:endParaRPr>
          </a:p>
        </p:txBody>
      </p:sp>
      <p:pic>
        <p:nvPicPr>
          <p:cNvPr id="8" name="Picture 4" descr="image00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3660" y="5334000"/>
            <a:ext cx="456480" cy="4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248400" y="5845255"/>
            <a:ext cx="266700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9452"/>
            <a:r>
              <a:rPr lang="en-US" sz="1100" dirty="0">
                <a:latin typeface="Arial" pitchFamily="34" charset="0"/>
              </a:rPr>
              <a:t>Federal Business </a:t>
            </a:r>
            <a:endParaRPr lang="en-US" sz="1100" dirty="0" smtClean="0">
              <a:latin typeface="Arial" pitchFamily="34" charset="0"/>
            </a:endParaRPr>
          </a:p>
          <a:p>
            <a:pPr algn="ctr" defTabSz="829452"/>
            <a:r>
              <a:rPr lang="en-US" sz="1100" dirty="0" smtClean="0">
                <a:latin typeface="Arial" pitchFamily="34" charset="0"/>
              </a:rPr>
              <a:t>Opportunities </a:t>
            </a:r>
            <a:r>
              <a:rPr lang="en-US" sz="1100" dirty="0">
                <a:latin typeface="Arial" pitchFamily="34" charset="0"/>
              </a:rPr>
              <a:t>Website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Proposal Analysis, Vendor Negotiation and Selection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Often several vendors are negotiating against each other</a:t>
            </a:r>
          </a:p>
          <a:p>
            <a:r>
              <a:rPr lang="en-US" dirty="0" smtClean="0"/>
              <a:t>Considerations other than price play a role in final selection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1400" y="2819400"/>
            <a:ext cx="35560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5511800" y="5636568"/>
            <a:ext cx="3327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</a:rPr>
              <a:t>Courtesy The Goodyear Tire &amp; Rubber Company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Order Specification</a:t>
            </a:r>
            <a:endParaRPr lang="en-US" dirty="0"/>
          </a:p>
        </p:txBody>
      </p:sp>
      <p:pic>
        <p:nvPicPr>
          <p:cNvPr id="38917" name="Picture 5" descr="handshake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295400" y="1828800"/>
            <a:ext cx="2667000" cy="372139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Firm places the order</a:t>
            </a:r>
          </a:p>
          <a:p>
            <a:r>
              <a:rPr lang="en-US" dirty="0" smtClean="0"/>
              <a:t>The exact details of the purchase are specified</a:t>
            </a:r>
          </a:p>
          <a:p>
            <a:r>
              <a:rPr lang="en-US" dirty="0" smtClean="0"/>
              <a:t>All terms are detailed including payment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715000"/>
            <a:ext cx="15696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Digital Vision/Getty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</a:t>
            </a:r>
            <a:r>
              <a:rPr lang="en-US" dirty="0"/>
              <a:t>Vendor Performance </a:t>
            </a:r>
            <a:r>
              <a:rPr lang="en-US" dirty="0" smtClean="0"/>
              <a:t>Assessment Using </a:t>
            </a:r>
            <a:r>
              <a:rPr lang="en-US" dirty="0"/>
              <a:t>Metrics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436959"/>
              </p:ext>
            </p:extLst>
          </p:nvPr>
        </p:nvGraphicFramePr>
        <p:xfrm>
          <a:off x="685800" y="1676400"/>
          <a:ext cx="7772400" cy="411480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14300" dir="2700000" algn="tl" rotWithShape="0">
                    <a:prstClr val="black">
                      <a:alpha val="40000"/>
                    </a:prstClr>
                  </a:outerShdw>
                </a:effectLst>
                <a:tableStyleId>{46F890A9-2807-4EBB-B81D-B2AA78EC7F39}</a:tableStyleId>
              </a:tblPr>
              <a:tblGrid>
                <a:gridCol w="2133600"/>
                <a:gridCol w="1752600"/>
                <a:gridCol w="1943100"/>
                <a:gridCol w="1943100"/>
              </a:tblGrid>
              <a:tr h="126491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(1) Key Issues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(2) Importance Score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(3) Vendor’s Performance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(4) Importance x Performance</a:t>
                      </a:r>
                    </a:p>
                    <a:p>
                      <a:pPr algn="ctr"/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(2) x (3)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</a:tr>
              <a:tr h="56997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Customer Service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</a:tr>
              <a:tr h="56997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Issue Resolution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</a:t>
                      </a:r>
                      <a:endParaRPr lang="en-US" sz="1600" dirty="0"/>
                    </a:p>
                  </a:txBody>
                  <a:tcPr anchor="ctr"/>
                </a:tc>
              </a:tr>
              <a:tr h="56997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Delivery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 anchor="ctr"/>
                </a:tc>
              </a:tr>
              <a:tr h="56997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Quality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</a:t>
                      </a:r>
                      <a:endParaRPr lang="en-US" sz="1600" dirty="0"/>
                    </a:p>
                  </a:txBody>
                  <a:tcPr anchor="ctr"/>
                </a:tc>
              </a:tr>
              <a:tr h="56997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4.2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590800"/>
            <a:ext cx="7630848" cy="1219200"/>
            <a:chOff x="773112" y="2789237"/>
            <a:chExt cx="8961120" cy="2057400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Identify the stages in the B2B buying process.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How do you perform a vendor analysis?</a:t>
              </a:r>
            </a:p>
          </p:txBody>
        </p:sp>
        <p:sp>
          <p:nvSpPr>
            <p:cNvPr id="13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076" y="2628900"/>
            <a:ext cx="1143000" cy="1143000"/>
            <a:chOff x="185076" y="2890127"/>
            <a:chExt cx="1143000" cy="1143000"/>
          </a:xfrm>
        </p:grpSpPr>
        <p:sp>
          <p:nvSpPr>
            <p:cNvPr id="15" name="Oval 14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3" action="ppaction://hlinksldjump"/>
              </a:rPr>
              <a:t>The Buying Center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636505"/>
              </p:ext>
            </p:extLst>
          </p:nvPr>
        </p:nvGraphicFramePr>
        <p:xfrm>
          <a:off x="548640" y="1524000"/>
          <a:ext cx="80467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Culture</a:t>
            </a:r>
            <a:endParaRPr lang="en-US" dirty="0"/>
          </a:p>
        </p:txBody>
      </p:sp>
      <p:graphicFrame>
        <p:nvGraphicFramePr>
          <p:cNvPr id="4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726896"/>
              </p:ext>
            </p:extLst>
          </p:nvPr>
        </p:nvGraphicFramePr>
        <p:xfrm>
          <a:off x="548640" y="1371600"/>
          <a:ext cx="80467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4693ED-ACC1-4A14-804F-F9DD625B7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B4693ED-ACC1-4A14-804F-F9DD625B7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E57D35-8CB6-46D6-9290-29E32808E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5E57D35-8CB6-46D6-9290-29E32808E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C16B4-9F0F-444E-9EEE-2F3C8A310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ABC16B4-9F0F-444E-9EEE-2F3C8A310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0EC204-C846-431B-9B88-38B8977DE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40EC204-C846-431B-9B88-38B8977DE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9DDF48-4F78-4DD2-81E6-9EDFF90DB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39DDF48-4F78-4DD2-81E6-9EDFF90DB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Situations</a:t>
            </a:r>
          </a:p>
        </p:txBody>
      </p:sp>
      <p:graphicFrame>
        <p:nvGraphicFramePr>
          <p:cNvPr id="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311753"/>
              </p:ext>
            </p:extLst>
          </p:nvPr>
        </p:nvGraphicFramePr>
        <p:xfrm>
          <a:off x="548640" y="1295400"/>
          <a:ext cx="80467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1F63E0-F4B2-4E4A-85BC-E8C0B7EAB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41F63E0-F4B2-4E4A-85BC-E8C0B7EAB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9A35B-8AC0-418E-9E78-84A1385A6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F89A35B-8AC0-418E-9E78-84A1385A6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6F600E-9792-420A-8500-055AC5E03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66F600E-9792-420A-8500-055AC5E03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F2C535-5BC2-427D-BFCD-FC3C89C25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12F2C535-5BC2-427D-BFCD-FC3C89C25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Describe the ways in which business-to-business (B2B) firms segment their markets.</a:t>
            </a:r>
          </a:p>
          <a:p>
            <a:r>
              <a:rPr lang="en-US" smtClean="0"/>
              <a:t>List the steps in the B2B buying process. </a:t>
            </a:r>
          </a:p>
          <a:p>
            <a:r>
              <a:rPr lang="en-US" smtClean="0"/>
              <a:t>Identify the different roles within the buying center. </a:t>
            </a:r>
          </a:p>
          <a:p>
            <a:r>
              <a:rPr lang="en-US" smtClean="0"/>
              <a:t>Describe the different types of organizational cultures. </a:t>
            </a:r>
          </a:p>
          <a:p>
            <a:r>
              <a:rPr lang="en-US" smtClean="0"/>
              <a:t>Detail different buying situations.</a:t>
            </a:r>
            <a:endParaRPr lang="en-US" dirty="0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Business-to-Business Marketing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90600" y="20574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LO1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990600" y="28194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LO2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990600" y="34290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LO3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90600" y="42672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LO4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90600" y="5029200"/>
            <a:ext cx="457200" cy="457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LO5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286000"/>
            <a:ext cx="7630848" cy="2133600"/>
            <a:chOff x="773112" y="2789237"/>
            <a:chExt cx="8961120" cy="2057400"/>
          </a:xfrm>
        </p:grpSpPr>
        <p:sp>
          <p:nvSpPr>
            <p:cNvPr id="11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 factors affect the B2B buying process?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are the six different buying roles?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is the difference between new buy, rebuy, and modified rebuy?</a:t>
              </a:r>
            </a:p>
          </p:txBody>
        </p:sp>
        <p:sp>
          <p:nvSpPr>
            <p:cNvPr id="12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5076" y="2781300"/>
            <a:ext cx="1143000" cy="1143000"/>
            <a:chOff x="185076" y="2890127"/>
            <a:chExt cx="1143000" cy="1143000"/>
          </a:xfrm>
        </p:grpSpPr>
        <p:sp>
          <p:nvSpPr>
            <p:cNvPr id="14" name="Oval 13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Business-to-business (B2B) marketing</a:t>
            </a:r>
            <a:r>
              <a:rPr lang="en-US" dirty="0"/>
              <a:t> refers to the process of buying and selling goods or services to be used in the production of other goods and services, for consumption by the buying organization, and/or for resale by wholesalers and retailers.</a:t>
            </a:r>
            <a:endParaRPr lang="en-US" b="1" dirty="0"/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Buying center</a:t>
            </a:r>
            <a:r>
              <a:rPr lang="en-US" dirty="0"/>
              <a:t> participants are people responsible for the buying decisions.</a:t>
            </a:r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dirty="0"/>
              <a:t>request for proposals (RFP)</a:t>
            </a:r>
            <a:r>
              <a:rPr lang="en-US" dirty="0"/>
              <a:t> is a process through which buying organizations invite alternative suppliers to bid on supplying their required components.</a:t>
            </a:r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Resellers</a:t>
            </a:r>
            <a:r>
              <a:rPr lang="en-US" dirty="0"/>
              <a:t> are marketing intermediaries that resell manufactured products without significantly altering their form.</a:t>
            </a:r>
            <a:endParaRPr lang="en-US" b="1" dirty="0"/>
          </a:p>
        </p:txBody>
      </p:sp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B2B Markets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82874"/>
              </p:ext>
            </p:extLst>
          </p:nvPr>
        </p:nvGraphicFramePr>
        <p:xfrm>
          <a:off x="548640" y="1524000"/>
          <a:ext cx="80467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509" name="Picture 4" descr="image00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5822531"/>
            <a:ext cx="456480" cy="4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238640" y="6248816"/>
            <a:ext cx="91440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9452">
              <a:spcBef>
                <a:spcPct val="50000"/>
              </a:spcBef>
            </a:pPr>
            <a:r>
              <a:rPr lang="en-US" sz="1100" dirty="0" smtClean="0">
                <a:latin typeface="Arial" pitchFamily="34" charset="0"/>
              </a:rPr>
              <a:t>U.S.</a:t>
            </a:r>
            <a:br>
              <a:rPr lang="en-US" sz="1100" dirty="0" smtClean="0">
                <a:latin typeface="Arial" pitchFamily="34" charset="0"/>
              </a:rPr>
            </a:br>
            <a:r>
              <a:rPr lang="en-US" sz="1100" dirty="0" smtClean="0">
                <a:latin typeface="Arial" pitchFamily="34" charset="0"/>
              </a:rPr>
              <a:t>Census</a:t>
            </a:r>
            <a:endParaRPr lang="en-US" sz="1100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Manufacturers and Service Providers</a:t>
            </a:r>
            <a:endParaRPr lang="en-US" dirty="0"/>
          </a:p>
        </p:txBody>
      </p:sp>
      <p:graphicFrame>
        <p:nvGraphicFramePr>
          <p:cNvPr id="9" name="Content Placeholder 2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7819963"/>
              </p:ext>
            </p:extLst>
          </p:nvPr>
        </p:nvGraphicFramePr>
        <p:xfrm>
          <a:off x="609600" y="1447800"/>
          <a:ext cx="3932238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00841"/>
            <a:ext cx="3932238" cy="2618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4" descr="image00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5822115"/>
            <a:ext cx="456480" cy="4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900960" y="6248400"/>
            <a:ext cx="158976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defTabSz="829452">
              <a:spcBef>
                <a:spcPct val="50000"/>
              </a:spcBef>
            </a:pPr>
            <a:r>
              <a:rPr lang="en-US" sz="1100" dirty="0">
                <a:latin typeface="Arial" pitchFamily="34" charset="0"/>
              </a:rPr>
              <a:t>Gear </a:t>
            </a:r>
            <a:r>
              <a:rPr lang="en-US" sz="1100" dirty="0" smtClean="0">
                <a:latin typeface="Arial" pitchFamily="34" charset="0"/>
              </a:rPr>
              <a:t>Expo</a:t>
            </a:r>
            <a:br>
              <a:rPr lang="en-US" sz="1100" dirty="0" smtClean="0">
                <a:latin typeface="Arial" pitchFamily="34" charset="0"/>
              </a:rPr>
            </a:br>
            <a:r>
              <a:rPr lang="en-US" sz="1100" dirty="0" smtClean="0">
                <a:latin typeface="Arial" pitchFamily="34" charset="0"/>
              </a:rPr>
              <a:t>News </a:t>
            </a:r>
            <a:r>
              <a:rPr lang="en-US" sz="1100" dirty="0">
                <a:latin typeface="Arial" pitchFamily="34" charset="0"/>
              </a:rPr>
              <a:t>Clip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9846" y="5029200"/>
            <a:ext cx="14927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Car Culture/Getty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3" action="ppaction://hlinksldjump"/>
              </a:rPr>
              <a:t>Resellers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8864568"/>
              </p:ext>
            </p:extLst>
          </p:nvPr>
        </p:nvGraphicFramePr>
        <p:xfrm>
          <a:off x="914400" y="1524000"/>
          <a:ext cx="411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Content Placeholder 7" descr="gre80954_p06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 cstate="email"/>
          <a:srcRect/>
          <a:stretch>
            <a:fillRect/>
          </a:stretch>
        </p:blipFill>
        <p:spPr>
          <a:xfrm>
            <a:off x="5158017" y="1722437"/>
            <a:ext cx="2614383" cy="3382963"/>
          </a:xfrm>
        </p:spPr>
      </p:pic>
      <p:sp>
        <p:nvSpPr>
          <p:cNvPr id="2" name="Rectangle 1"/>
          <p:cNvSpPr/>
          <p:nvPr/>
        </p:nvSpPr>
        <p:spPr>
          <a:xfrm>
            <a:off x="5638800" y="5105400"/>
            <a:ext cx="21723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Courtesy Eastman Chemical Company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Institutions</a:t>
            </a:r>
          </a:p>
        </p:txBody>
      </p:sp>
      <p:sp>
        <p:nvSpPr>
          <p:cNvPr id="496647" name="AutoShape 7"/>
          <p:cNvSpPr>
            <a:spLocks noChangeArrowheads="1"/>
          </p:cNvSpPr>
          <p:nvPr/>
        </p:nvSpPr>
        <p:spPr bwMode="auto">
          <a:xfrm>
            <a:off x="1169641" y="1447800"/>
            <a:ext cx="3248639" cy="19355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30" tIns="45715" rIns="91430" bIns="45715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defRPr/>
            </a:pPr>
            <a:r>
              <a:rPr lang="en-US" sz="2400" dirty="0">
                <a:latin typeface="Arial" pitchFamily="34" charset="0"/>
              </a:rPr>
              <a:t>Schools, Museums and Religious Organizations</a:t>
            </a:r>
          </a:p>
        </p:txBody>
      </p:sp>
      <p:pic>
        <p:nvPicPr>
          <p:cNvPr id="11" name="Picture 6" descr="vatica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9539" y="3654016"/>
            <a:ext cx="2420640" cy="2004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colleg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5320" y="4074634"/>
            <a:ext cx="2764800" cy="1869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5" descr="musueum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78600" y="1793434"/>
            <a:ext cx="2972160" cy="1981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801986" y="5560368"/>
            <a:ext cx="22557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</a:rPr>
              <a:t>Annie Reynolds/</a:t>
            </a:r>
            <a:r>
              <a:rPr lang="en-US" sz="900" dirty="0" err="1">
                <a:latin typeface="Arial" pitchFamily="34" charset="0"/>
              </a:rPr>
              <a:t>PhotoLink</a:t>
            </a:r>
            <a:r>
              <a:rPr lang="en-US" sz="900" dirty="0">
                <a:latin typeface="Arial" pitchFamily="34" charset="0"/>
              </a:rPr>
              <a:t>/Getty Images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8838" y="5840748"/>
            <a:ext cx="13195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Royalty-Free/CORBIS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65798" y="3709380"/>
            <a:ext cx="13195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Royalty-Free/CORBIS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Government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48640" y="1600200"/>
            <a:ext cx="4328160" cy="4572000"/>
          </a:xfrm>
        </p:spPr>
        <p:txBody>
          <a:bodyPr/>
          <a:lstStyle/>
          <a:p>
            <a:r>
              <a:rPr lang="en-US" dirty="0" smtClean="0"/>
              <a:t>US Government spends $2.1 trillion procuring goods</a:t>
            </a:r>
          </a:p>
          <a:p>
            <a:r>
              <a:rPr lang="en-US" dirty="0" smtClean="0"/>
              <a:t>State and local governments also make significant purchases</a:t>
            </a:r>
          </a:p>
          <a:p>
            <a:r>
              <a:rPr lang="en-US" dirty="0" smtClean="0"/>
              <a:t>Firms specialize in selling to government</a:t>
            </a:r>
          </a:p>
        </p:txBody>
      </p:sp>
      <p:pic>
        <p:nvPicPr>
          <p:cNvPr id="29702" name="Picture 6" descr="pentag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78239" y="3830121"/>
            <a:ext cx="3168884" cy="195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1" name="Picture 5" descr="white hous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94080" y="1894054"/>
            <a:ext cx="3142753" cy="1627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" name="Rectangle 1"/>
          <p:cNvSpPr/>
          <p:nvPr/>
        </p:nvSpPr>
        <p:spPr>
          <a:xfrm rot="16200000">
            <a:off x="4628076" y="2965930"/>
            <a:ext cx="8707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itchFamily="34" charset="0"/>
              </a:rPr>
              <a:t>Getty Images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4172006" y="4816166"/>
            <a:ext cx="18133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>
                <a:latin typeface="Arial" pitchFamily="34" charset="0"/>
              </a:rPr>
              <a:t>Hisham</a:t>
            </a:r>
            <a:r>
              <a:rPr lang="en-US" sz="900" dirty="0">
                <a:latin typeface="Arial" pitchFamily="34" charset="0"/>
              </a:rPr>
              <a:t> F Ibrahim/Getty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590800"/>
            <a:ext cx="7630848" cy="1219200"/>
            <a:chOff x="773112" y="2789237"/>
            <a:chExt cx="8961120" cy="2057400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are the various B2B markets?</a:t>
              </a:r>
            </a:p>
          </p:txBody>
        </p:sp>
        <p:sp>
          <p:nvSpPr>
            <p:cNvPr id="13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076" y="2628900"/>
            <a:ext cx="1143000" cy="1143000"/>
            <a:chOff x="185076" y="2890127"/>
            <a:chExt cx="1143000" cy="1143000"/>
          </a:xfrm>
        </p:grpSpPr>
        <p:sp>
          <p:nvSpPr>
            <p:cNvPr id="15" name="Oval 14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180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B2B Buying Process</a:t>
            </a:r>
            <a:endParaRPr lang="en-US" dirty="0"/>
          </a:p>
        </p:txBody>
      </p:sp>
      <p:sp>
        <p:nvSpPr>
          <p:cNvPr id="3" name="Bent-Up Arrow 2"/>
          <p:cNvSpPr/>
          <p:nvPr/>
        </p:nvSpPr>
        <p:spPr>
          <a:xfrm rot="5400000">
            <a:off x="879588" y="1989882"/>
            <a:ext cx="597793" cy="68056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3"/>
          <p:cNvSpPr/>
          <p:nvPr/>
        </p:nvSpPr>
        <p:spPr>
          <a:xfrm>
            <a:off x="378473" y="1327216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latin typeface="Arial" pitchFamily="34" charset="0"/>
              </a:rPr>
              <a:t>Need recognition</a:t>
            </a:r>
            <a:endParaRPr lang="en-US" sz="1600" kern="1200" dirty="0">
              <a:latin typeface="Arial" pitchFamily="34" charset="0"/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2064010" y="2781155"/>
            <a:ext cx="597793" cy="68056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-989455"/>
              <a:satOff val="-4029"/>
              <a:lumOff val="3236"/>
              <a:alphaOff val="0"/>
            </a:schemeClr>
          </a:fillRef>
          <a:effectRef idx="1">
            <a:schemeClr val="accent1">
              <a:tint val="50000"/>
              <a:hueOff val="-989455"/>
              <a:satOff val="-4029"/>
              <a:lumOff val="323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562896" y="2118489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smtClean="0">
                <a:latin typeface="Arial" pitchFamily="34" charset="0"/>
              </a:rPr>
              <a:t>Product specification</a:t>
            </a:r>
            <a:endParaRPr lang="en-US" sz="1600" kern="1200">
              <a:latin typeface="Arial" pitchFamily="34" charset="0"/>
            </a:endParaRPr>
          </a:p>
        </p:txBody>
      </p:sp>
      <p:sp>
        <p:nvSpPr>
          <p:cNvPr id="10" name="Bent-Up Arrow 9"/>
          <p:cNvSpPr/>
          <p:nvPr/>
        </p:nvSpPr>
        <p:spPr>
          <a:xfrm rot="5400000">
            <a:off x="3248432" y="3572429"/>
            <a:ext cx="597793" cy="68056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-1978910"/>
              <a:satOff val="-8058"/>
              <a:lumOff val="6473"/>
              <a:alphaOff val="0"/>
            </a:schemeClr>
          </a:fillRef>
          <a:effectRef idx="1">
            <a:schemeClr val="accent1">
              <a:tint val="50000"/>
              <a:hueOff val="-1978910"/>
              <a:satOff val="-8058"/>
              <a:lumOff val="647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747318" y="2909763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latin typeface="Arial" pitchFamily="34" charset="0"/>
              </a:rPr>
              <a:t>RFP</a:t>
            </a:r>
            <a:br>
              <a:rPr lang="en-US" sz="1600" kern="1200" dirty="0" smtClean="0">
                <a:latin typeface="Arial" pitchFamily="34" charset="0"/>
              </a:rPr>
            </a:br>
            <a:r>
              <a:rPr lang="en-US" sz="1600" kern="1200" dirty="0" smtClean="0">
                <a:latin typeface="Arial" pitchFamily="34" charset="0"/>
              </a:rPr>
              <a:t>process</a:t>
            </a:r>
            <a:endParaRPr lang="en-US" sz="1600" kern="1200" dirty="0">
              <a:latin typeface="Arial" pitchFamily="34" charset="0"/>
            </a:endParaRPr>
          </a:p>
        </p:txBody>
      </p:sp>
      <p:sp>
        <p:nvSpPr>
          <p:cNvPr id="13" name="Bent-Up Arrow 12"/>
          <p:cNvSpPr/>
          <p:nvPr/>
        </p:nvSpPr>
        <p:spPr>
          <a:xfrm rot="5400000">
            <a:off x="4432855" y="4363702"/>
            <a:ext cx="597793" cy="68056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-2968364"/>
              <a:satOff val="-12088"/>
              <a:lumOff val="9709"/>
              <a:alphaOff val="0"/>
            </a:schemeClr>
          </a:fillRef>
          <a:effectRef idx="1">
            <a:schemeClr val="accent1">
              <a:tint val="50000"/>
              <a:hueOff val="-2968364"/>
              <a:satOff val="-12088"/>
              <a:lumOff val="970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3931740" y="3701036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smtClean="0">
                <a:latin typeface="Arial" pitchFamily="34" charset="0"/>
              </a:rPr>
              <a:t>Proposal analysis and supplier selection</a:t>
            </a:r>
            <a:endParaRPr lang="en-US" sz="1600" kern="1200">
              <a:latin typeface="Arial" pitchFamily="34" charset="0"/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5617277" y="5154976"/>
            <a:ext cx="597793" cy="68056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-3957819"/>
              <a:satOff val="-16117"/>
              <a:lumOff val="12945"/>
              <a:alphaOff val="0"/>
            </a:schemeClr>
          </a:fillRef>
          <a:effectRef idx="1">
            <a:schemeClr val="accent1">
              <a:tint val="50000"/>
              <a:hueOff val="-3957819"/>
              <a:satOff val="-16117"/>
              <a:lumOff val="1294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5116163" y="4492310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smtClean="0">
                <a:latin typeface="Arial" pitchFamily="34" charset="0"/>
              </a:rPr>
              <a:t>Order specification</a:t>
            </a:r>
            <a:endParaRPr lang="en-US" sz="1600" kern="1200">
              <a:latin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300585" y="5283583"/>
            <a:ext cx="2560320" cy="704399"/>
          </a:xfrm>
          <a:custGeom>
            <a:avLst/>
            <a:gdLst>
              <a:gd name="connsiteX0" fmla="*/ 0 w 2464940"/>
              <a:gd name="connsiteY0" fmla="*/ 117423 h 704399"/>
              <a:gd name="connsiteX1" fmla="*/ 117423 w 2464940"/>
              <a:gd name="connsiteY1" fmla="*/ 0 h 704399"/>
              <a:gd name="connsiteX2" fmla="*/ 2347517 w 2464940"/>
              <a:gd name="connsiteY2" fmla="*/ 0 h 704399"/>
              <a:gd name="connsiteX3" fmla="*/ 2464940 w 2464940"/>
              <a:gd name="connsiteY3" fmla="*/ 117423 h 704399"/>
              <a:gd name="connsiteX4" fmla="*/ 2464940 w 2464940"/>
              <a:gd name="connsiteY4" fmla="*/ 586976 h 704399"/>
              <a:gd name="connsiteX5" fmla="*/ 2347517 w 2464940"/>
              <a:gd name="connsiteY5" fmla="*/ 704399 h 704399"/>
              <a:gd name="connsiteX6" fmla="*/ 117423 w 2464940"/>
              <a:gd name="connsiteY6" fmla="*/ 704399 h 704399"/>
              <a:gd name="connsiteX7" fmla="*/ 0 w 2464940"/>
              <a:gd name="connsiteY7" fmla="*/ 586976 h 704399"/>
              <a:gd name="connsiteX8" fmla="*/ 0 w 2464940"/>
              <a:gd name="connsiteY8" fmla="*/ 117423 h 7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940" h="704399">
                <a:moveTo>
                  <a:pt x="0" y="117423"/>
                </a:moveTo>
                <a:cubicBezTo>
                  <a:pt x="0" y="52572"/>
                  <a:pt x="52572" y="0"/>
                  <a:pt x="117423" y="0"/>
                </a:cubicBezTo>
                <a:lnTo>
                  <a:pt x="2347517" y="0"/>
                </a:lnTo>
                <a:cubicBezTo>
                  <a:pt x="2412368" y="0"/>
                  <a:pt x="2464940" y="52572"/>
                  <a:pt x="2464940" y="117423"/>
                </a:cubicBezTo>
                <a:lnTo>
                  <a:pt x="2464940" y="586976"/>
                </a:lnTo>
                <a:cubicBezTo>
                  <a:pt x="2464940" y="651827"/>
                  <a:pt x="2412368" y="704399"/>
                  <a:pt x="2347517" y="704399"/>
                </a:cubicBezTo>
                <a:lnTo>
                  <a:pt x="117423" y="704399"/>
                </a:lnTo>
                <a:cubicBezTo>
                  <a:pt x="52572" y="704399"/>
                  <a:pt x="0" y="651827"/>
                  <a:pt x="0" y="586976"/>
                </a:cubicBezTo>
                <a:lnTo>
                  <a:pt x="0" y="1174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5352" tIns="95352" rIns="95352" bIns="95352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latin typeface="Arial" pitchFamily="34" charset="0"/>
              </a:rPr>
              <a:t>Vendor/ performance assessment using metrics</a:t>
            </a:r>
            <a:endParaRPr lang="en-US" sz="1600" kern="1200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4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Grewal 5e">
  <a:themeElements>
    <a:clrScheme name="Grewal 5e">
      <a:dk1>
        <a:srgbClr val="000000"/>
      </a:dk1>
      <a:lt1>
        <a:srgbClr val="FFFFFF"/>
      </a:lt1>
      <a:dk2>
        <a:srgbClr val="E27B5A"/>
      </a:dk2>
      <a:lt2>
        <a:srgbClr val="FFFEDF"/>
      </a:lt2>
      <a:accent1>
        <a:srgbClr val="0181B2"/>
      </a:accent1>
      <a:accent2>
        <a:srgbClr val="63A380"/>
      </a:accent2>
      <a:accent3>
        <a:srgbClr val="6B2891"/>
      </a:accent3>
      <a:accent4>
        <a:srgbClr val="EDD5D5"/>
      </a:accent4>
      <a:accent5>
        <a:srgbClr val="A99E8C"/>
      </a:accent5>
      <a:accent6>
        <a:srgbClr val="F4BC31"/>
      </a:accent6>
      <a:hlink>
        <a:srgbClr val="BA182D"/>
      </a:hlink>
      <a:folHlink>
        <a:srgbClr val="7070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wal 5e" id="{456AE83F-0846-431A-825E-CDF7329AF3A5}" vid="{789896F6-735E-4B10-AF46-BD28F4E9D4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Grewal 5e</Template>
  <TotalTime>0</TotalTime>
  <Words>551</Words>
  <Application>Microsoft Office PowerPoint</Application>
  <PresentationFormat>On-screen Show (4:3)</PresentationFormat>
  <Paragraphs>151</Paragraphs>
  <Slides>24</Slides>
  <Notes>24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Batang</vt:lpstr>
      <vt:lpstr>Arial</vt:lpstr>
      <vt:lpstr>Arial Narrow</vt:lpstr>
      <vt:lpstr>DejaVu Sans</vt:lpstr>
      <vt:lpstr>Kalinga</vt:lpstr>
      <vt:lpstr>Times New Roman</vt:lpstr>
      <vt:lpstr>Wingdings</vt:lpstr>
      <vt:lpstr>Grewal 5e</vt:lpstr>
      <vt:lpstr>7</vt:lpstr>
      <vt:lpstr>Business-to-Business Marketing</vt:lpstr>
      <vt:lpstr>B2B Markets</vt:lpstr>
      <vt:lpstr>Manufacturers and Service Providers</vt:lpstr>
      <vt:lpstr>Resellers</vt:lpstr>
      <vt:lpstr>Institutions</vt:lpstr>
      <vt:lpstr>Government</vt:lpstr>
      <vt:lpstr>Check Yourself</vt:lpstr>
      <vt:lpstr>B2B Buying Process</vt:lpstr>
      <vt:lpstr>Stage 1: Need Recognition</vt:lpstr>
      <vt:lpstr>Stage 2: Product Specifications</vt:lpstr>
      <vt:lpstr>Stage 3: RFP Process  (Request for Proposal)</vt:lpstr>
      <vt:lpstr>Step 4: Proposal Analysis, Vendor Negotiation and Selection</vt:lpstr>
      <vt:lpstr>Step 5: Order Specification</vt:lpstr>
      <vt:lpstr>Step 6: Vendor Performance Assessment Using Metrics</vt:lpstr>
      <vt:lpstr>Check Yourself</vt:lpstr>
      <vt:lpstr>The Buying Center</vt:lpstr>
      <vt:lpstr>Organizational Culture</vt:lpstr>
      <vt:lpstr>Buying Situations</vt:lpstr>
      <vt:lpstr>CHECK YOURSELF</vt:lpstr>
      <vt:lpstr>Glossary</vt:lpstr>
      <vt:lpstr>Glossary</vt:lpstr>
      <vt:lpstr>Glossary</vt:lpstr>
      <vt:lpstr>Glossary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2015-02-18T15:37:51Z</dcterms:created>
  <dcterms:modified xsi:type="dcterms:W3CDTF">2015-02-18T15:37:59Z</dcterms:modified>
</cp:coreProperties>
</file>