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1" r:id="rId1"/>
  </p:sldMasterIdLst>
  <p:notesMasterIdLst>
    <p:notesMasterId r:id="rId26"/>
  </p:notesMasterIdLst>
  <p:sldIdLst>
    <p:sldId id="257" r:id="rId2"/>
    <p:sldId id="258" r:id="rId3"/>
    <p:sldId id="260" r:id="rId4"/>
    <p:sldId id="262" r:id="rId5"/>
    <p:sldId id="265" r:id="rId6"/>
    <p:sldId id="267" r:id="rId7"/>
    <p:sldId id="268" r:id="rId8"/>
    <p:sldId id="269" r:id="rId9"/>
    <p:sldId id="271" r:id="rId10"/>
    <p:sldId id="272" r:id="rId11"/>
    <p:sldId id="273" r:id="rId12"/>
    <p:sldId id="275" r:id="rId13"/>
    <p:sldId id="276" r:id="rId14"/>
    <p:sldId id="279" r:id="rId15"/>
    <p:sldId id="280" r:id="rId16"/>
    <p:sldId id="282" r:id="rId17"/>
    <p:sldId id="283" r:id="rId18"/>
    <p:sldId id="284" r:id="rId19"/>
    <p:sldId id="287" r:id="rId20"/>
    <p:sldId id="288" r:id="rId21"/>
    <p:sldId id="291" r:id="rId22"/>
    <p:sldId id="311" r:id="rId23"/>
    <p:sldId id="313" r:id="rId24"/>
    <p:sldId id="304" r:id="rId25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9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1" autoAdjust="0"/>
    <p:restoredTop sz="84471" autoAdjust="0"/>
  </p:normalViewPr>
  <p:slideViewPr>
    <p:cSldViewPr>
      <p:cViewPr varScale="1">
        <p:scale>
          <a:sx n="96" d="100"/>
          <a:sy n="96" d="100"/>
        </p:scale>
        <p:origin x="20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DC617B-CA8D-49BC-8B4F-4FA66C4CC83A}" type="doc">
      <dgm:prSet loTypeId="urn:microsoft.com/office/officeart/2005/8/layout/hProcess9" loCatId="process" qsTypeId="urn:microsoft.com/office/officeart/2005/8/quickstyle/simple3" qsCatId="simple" csTypeId="urn:microsoft.com/office/officeart/2005/8/colors/colorful1#16" csCatId="colorful" phldr="1"/>
      <dgm:spPr/>
      <dgm:t>
        <a:bodyPr/>
        <a:lstStyle/>
        <a:p>
          <a:endParaRPr lang="en-US"/>
        </a:p>
      </dgm:t>
    </dgm:pt>
    <dgm:pt modelId="{1DBBB54D-3E5B-4786-84FA-72AAA96D0DB0}">
      <dgm:prSet/>
      <dgm:spPr/>
      <dgm:t>
        <a:bodyPr/>
        <a:lstStyle/>
        <a:p>
          <a:pPr rtl="0"/>
          <a:r>
            <a:rPr lang="en-US" b="0" dirty="0" smtClean="0"/>
            <a:t>Greed and short term profit seeking  </a:t>
          </a:r>
          <a:endParaRPr lang="en-US" b="0" dirty="0"/>
        </a:p>
      </dgm:t>
    </dgm:pt>
    <dgm:pt modelId="{92A411C7-7041-4A24-963D-BA6CD42060E8}" type="parTrans" cxnId="{292883EB-7035-4325-84E6-A13FBC52AF7B}">
      <dgm:prSet/>
      <dgm:spPr/>
      <dgm:t>
        <a:bodyPr/>
        <a:lstStyle/>
        <a:p>
          <a:endParaRPr lang="en-US" b="0"/>
        </a:p>
      </dgm:t>
    </dgm:pt>
    <dgm:pt modelId="{464E188B-7904-4FCB-9602-212236FAF23C}" type="sibTrans" cxnId="{292883EB-7035-4325-84E6-A13FBC52AF7B}">
      <dgm:prSet/>
      <dgm:spPr/>
      <dgm:t>
        <a:bodyPr/>
        <a:lstStyle/>
        <a:p>
          <a:endParaRPr lang="en-US" b="0"/>
        </a:p>
      </dgm:t>
    </dgm:pt>
    <dgm:pt modelId="{08F8FC0F-FB18-4FA9-9320-B0AB57DFBCC2}">
      <dgm:prSet/>
      <dgm:spPr/>
      <dgm:t>
        <a:bodyPr/>
        <a:lstStyle/>
        <a:p>
          <a:pPr rtl="0"/>
          <a:r>
            <a:rPr lang="en-US" b="0" dirty="0" smtClean="0"/>
            <a:t>Serious long term consequences</a:t>
          </a:r>
          <a:endParaRPr lang="en-US" b="0" dirty="0"/>
        </a:p>
      </dgm:t>
    </dgm:pt>
    <dgm:pt modelId="{5DEE2A30-11F0-4F60-85E8-5D9CF6B5B884}" type="parTrans" cxnId="{28009C05-934A-4983-A888-5ACA293580B7}">
      <dgm:prSet/>
      <dgm:spPr/>
      <dgm:t>
        <a:bodyPr/>
        <a:lstStyle/>
        <a:p>
          <a:endParaRPr lang="en-US" b="0"/>
        </a:p>
      </dgm:t>
    </dgm:pt>
    <dgm:pt modelId="{A06B4718-6DFF-4AEA-959B-4C2A3B0D6CD2}" type="sibTrans" cxnId="{28009C05-934A-4983-A888-5ACA293580B7}">
      <dgm:prSet/>
      <dgm:spPr/>
      <dgm:t>
        <a:bodyPr/>
        <a:lstStyle/>
        <a:p>
          <a:endParaRPr lang="en-US" b="0"/>
        </a:p>
      </dgm:t>
    </dgm:pt>
    <dgm:pt modelId="{1C869DD1-E1D7-4045-A0CA-207797EA622C}" type="pres">
      <dgm:prSet presAssocID="{A8DC617B-CA8D-49BC-8B4F-4FA66C4CC83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EA8970-7D40-45E3-87EA-2973770F5F7D}" type="pres">
      <dgm:prSet presAssocID="{A8DC617B-CA8D-49BC-8B4F-4FA66C4CC83A}" presName="arrow" presStyleLbl="bgShp" presStyleIdx="0" presStyleCnt="1"/>
      <dgm:spPr/>
      <dgm:t>
        <a:bodyPr/>
        <a:lstStyle/>
        <a:p>
          <a:endParaRPr lang="en-US"/>
        </a:p>
      </dgm:t>
    </dgm:pt>
    <dgm:pt modelId="{6169DA8D-B54A-427C-83D9-F48F65CF41B4}" type="pres">
      <dgm:prSet presAssocID="{A8DC617B-CA8D-49BC-8B4F-4FA66C4CC83A}" presName="linearProcess" presStyleCnt="0"/>
      <dgm:spPr/>
      <dgm:t>
        <a:bodyPr/>
        <a:lstStyle/>
        <a:p>
          <a:endParaRPr lang="en-US"/>
        </a:p>
      </dgm:t>
    </dgm:pt>
    <dgm:pt modelId="{BEF076E8-778D-4412-8E06-03C35CB9CA92}" type="pres">
      <dgm:prSet presAssocID="{1DBBB54D-3E5B-4786-84FA-72AAA96D0DB0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644A5-1184-41AE-B224-F629DD10A21E}" type="pres">
      <dgm:prSet presAssocID="{464E188B-7904-4FCB-9602-212236FAF23C}" presName="sibTrans" presStyleCnt="0"/>
      <dgm:spPr/>
      <dgm:t>
        <a:bodyPr/>
        <a:lstStyle/>
        <a:p>
          <a:endParaRPr lang="en-US"/>
        </a:p>
      </dgm:t>
    </dgm:pt>
    <dgm:pt modelId="{DD4B0029-E788-4DA3-91C5-878F6D722FB7}" type="pres">
      <dgm:prSet presAssocID="{08F8FC0F-FB18-4FA9-9320-B0AB57DFBCC2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A4F99C-BCB6-49EE-BD22-7FAE3C1BCB6D}" type="presOf" srcId="{1DBBB54D-3E5B-4786-84FA-72AAA96D0DB0}" destId="{BEF076E8-778D-4412-8E06-03C35CB9CA92}" srcOrd="0" destOrd="0" presId="urn:microsoft.com/office/officeart/2005/8/layout/hProcess9"/>
    <dgm:cxn modelId="{D7535D61-4327-49C2-943E-D9DA81DEE32D}" type="presOf" srcId="{A8DC617B-CA8D-49BC-8B4F-4FA66C4CC83A}" destId="{1C869DD1-E1D7-4045-A0CA-207797EA622C}" srcOrd="0" destOrd="0" presId="urn:microsoft.com/office/officeart/2005/8/layout/hProcess9"/>
    <dgm:cxn modelId="{28009C05-934A-4983-A888-5ACA293580B7}" srcId="{A8DC617B-CA8D-49BC-8B4F-4FA66C4CC83A}" destId="{08F8FC0F-FB18-4FA9-9320-B0AB57DFBCC2}" srcOrd="1" destOrd="0" parTransId="{5DEE2A30-11F0-4F60-85E8-5D9CF6B5B884}" sibTransId="{A06B4718-6DFF-4AEA-959B-4C2A3B0D6CD2}"/>
    <dgm:cxn modelId="{292883EB-7035-4325-84E6-A13FBC52AF7B}" srcId="{A8DC617B-CA8D-49BC-8B4F-4FA66C4CC83A}" destId="{1DBBB54D-3E5B-4786-84FA-72AAA96D0DB0}" srcOrd="0" destOrd="0" parTransId="{92A411C7-7041-4A24-963D-BA6CD42060E8}" sibTransId="{464E188B-7904-4FCB-9602-212236FAF23C}"/>
    <dgm:cxn modelId="{268E993B-3C95-455E-8CC9-2395AB66EED7}" type="presOf" srcId="{08F8FC0F-FB18-4FA9-9320-B0AB57DFBCC2}" destId="{DD4B0029-E788-4DA3-91C5-878F6D722FB7}" srcOrd="0" destOrd="0" presId="urn:microsoft.com/office/officeart/2005/8/layout/hProcess9"/>
    <dgm:cxn modelId="{A26715D6-61DD-496D-B49E-872455366669}" type="presParOf" srcId="{1C869DD1-E1D7-4045-A0CA-207797EA622C}" destId="{AEEA8970-7D40-45E3-87EA-2973770F5F7D}" srcOrd="0" destOrd="0" presId="urn:microsoft.com/office/officeart/2005/8/layout/hProcess9"/>
    <dgm:cxn modelId="{78E036CC-146A-4AEA-A721-49784EFAA512}" type="presParOf" srcId="{1C869DD1-E1D7-4045-A0CA-207797EA622C}" destId="{6169DA8D-B54A-427C-83D9-F48F65CF41B4}" srcOrd="1" destOrd="0" presId="urn:microsoft.com/office/officeart/2005/8/layout/hProcess9"/>
    <dgm:cxn modelId="{C92B7A8D-37E4-4C9D-AA11-DD726A1D61F8}" type="presParOf" srcId="{6169DA8D-B54A-427C-83D9-F48F65CF41B4}" destId="{BEF076E8-778D-4412-8E06-03C35CB9CA92}" srcOrd="0" destOrd="0" presId="urn:microsoft.com/office/officeart/2005/8/layout/hProcess9"/>
    <dgm:cxn modelId="{0C2EB3BA-B807-48A1-B17C-190845D2634C}" type="presParOf" srcId="{6169DA8D-B54A-427C-83D9-F48F65CF41B4}" destId="{086644A5-1184-41AE-B224-F629DD10A21E}" srcOrd="1" destOrd="0" presId="urn:microsoft.com/office/officeart/2005/8/layout/hProcess9"/>
    <dgm:cxn modelId="{FEB62A18-0CD0-428B-B954-7F634293C8BB}" type="presParOf" srcId="{6169DA8D-B54A-427C-83D9-F48F65CF41B4}" destId="{DD4B0029-E788-4DA3-91C5-878F6D722FB7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2CC4204-D2B8-441C-A867-AF50B774481D}" type="doc">
      <dgm:prSet loTypeId="urn:microsoft.com/office/officeart/2005/8/layout/vProcess5" loCatId="process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33411D2-EC61-4AF9-A6CB-EA7C66229A8E}">
      <dgm:prSet custT="1"/>
      <dgm:spPr/>
      <dgm:t>
        <a:bodyPr/>
        <a:lstStyle/>
        <a:p>
          <a:pPr rtl="0"/>
          <a:r>
            <a:rPr lang="en-US" sz="2800" dirty="0" smtClean="0"/>
            <a:t>Planning Phase</a:t>
          </a:r>
          <a:endParaRPr lang="en-US" sz="2800" dirty="0"/>
        </a:p>
      </dgm:t>
    </dgm:pt>
    <dgm:pt modelId="{6F297C76-E86D-4D54-BBF8-B3A8CC4A6C2F}" type="parTrans" cxnId="{CE43FC06-7173-4181-A9E9-C2CD9BF47095}">
      <dgm:prSet/>
      <dgm:spPr/>
      <dgm:t>
        <a:bodyPr/>
        <a:lstStyle/>
        <a:p>
          <a:endParaRPr lang="en-US" sz="1600"/>
        </a:p>
      </dgm:t>
    </dgm:pt>
    <dgm:pt modelId="{00EACFB8-0DD9-4B22-BA50-B37096463A15}" type="sibTrans" cxnId="{CE43FC06-7173-4181-A9E9-C2CD9BF47095}">
      <dgm:prSet custT="1"/>
      <dgm:spPr/>
      <dgm:t>
        <a:bodyPr/>
        <a:lstStyle/>
        <a:p>
          <a:endParaRPr lang="en-US" sz="3200" dirty="0"/>
        </a:p>
      </dgm:t>
    </dgm:pt>
    <dgm:pt modelId="{8199C31E-62BA-401B-8E52-DE342A644965}">
      <dgm:prSet custT="1"/>
      <dgm:spPr/>
      <dgm:t>
        <a:bodyPr/>
        <a:lstStyle/>
        <a:p>
          <a:pPr rtl="0"/>
          <a:r>
            <a:rPr lang="en-US" sz="2800" dirty="0" smtClean="0"/>
            <a:t>Implementation Phase</a:t>
          </a:r>
          <a:endParaRPr lang="en-US" sz="2800" dirty="0"/>
        </a:p>
      </dgm:t>
    </dgm:pt>
    <dgm:pt modelId="{B34F4D70-485A-4EFF-A6E6-5D937E1A32A7}" type="parTrans" cxnId="{0C80E517-654D-4A05-97A5-26CEE2450ADA}">
      <dgm:prSet/>
      <dgm:spPr/>
      <dgm:t>
        <a:bodyPr/>
        <a:lstStyle/>
        <a:p>
          <a:endParaRPr lang="en-US" sz="1600"/>
        </a:p>
      </dgm:t>
    </dgm:pt>
    <dgm:pt modelId="{B27650E0-58E5-4E0D-87E5-EAD3515857A4}" type="sibTrans" cxnId="{0C80E517-654D-4A05-97A5-26CEE2450ADA}">
      <dgm:prSet custT="1"/>
      <dgm:spPr/>
      <dgm:t>
        <a:bodyPr/>
        <a:lstStyle/>
        <a:p>
          <a:endParaRPr lang="en-US" sz="3200" dirty="0"/>
        </a:p>
      </dgm:t>
    </dgm:pt>
    <dgm:pt modelId="{3513A8F6-C12B-466B-998D-9DBAC937A344}">
      <dgm:prSet custT="1"/>
      <dgm:spPr/>
      <dgm:t>
        <a:bodyPr/>
        <a:lstStyle/>
        <a:p>
          <a:pPr rtl="0"/>
          <a:r>
            <a:rPr lang="en-US" sz="2800" dirty="0" smtClean="0"/>
            <a:t>Control Phase</a:t>
          </a:r>
          <a:endParaRPr lang="en-US" sz="2800" dirty="0"/>
        </a:p>
      </dgm:t>
    </dgm:pt>
    <dgm:pt modelId="{9418BB8B-4274-4A5B-8D66-6641BA19509C}" type="parTrans" cxnId="{C37CFBA3-3C67-42B8-A5ED-42E148B78BF6}">
      <dgm:prSet/>
      <dgm:spPr/>
      <dgm:t>
        <a:bodyPr/>
        <a:lstStyle/>
        <a:p>
          <a:endParaRPr lang="en-US" sz="1600"/>
        </a:p>
      </dgm:t>
    </dgm:pt>
    <dgm:pt modelId="{2F722A54-54F2-4D31-9B10-BC44B75FAE29}" type="sibTrans" cxnId="{C37CFBA3-3C67-42B8-A5ED-42E148B78BF6}">
      <dgm:prSet/>
      <dgm:spPr/>
      <dgm:t>
        <a:bodyPr/>
        <a:lstStyle/>
        <a:p>
          <a:endParaRPr lang="en-US" sz="1600"/>
        </a:p>
      </dgm:t>
    </dgm:pt>
    <dgm:pt modelId="{C3293270-3FB4-4670-B9B9-BF6B52E51E8A}" type="pres">
      <dgm:prSet presAssocID="{02CC4204-D2B8-441C-A867-AF50B774481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5A5E1C-40F9-49D3-822D-E910E4D18130}" type="pres">
      <dgm:prSet presAssocID="{02CC4204-D2B8-441C-A867-AF50B774481D}" presName="dummyMaxCanvas" presStyleCnt="0">
        <dgm:presLayoutVars/>
      </dgm:prSet>
      <dgm:spPr/>
    </dgm:pt>
    <dgm:pt modelId="{DE63FA80-B087-4290-A503-A0C4F7586933}" type="pres">
      <dgm:prSet presAssocID="{02CC4204-D2B8-441C-A867-AF50B774481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B035-3427-4A0C-986C-4E8A86D6C341}" type="pres">
      <dgm:prSet presAssocID="{02CC4204-D2B8-441C-A867-AF50B774481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D0787-80F2-4B1B-B61D-4E195FB569CB}" type="pres">
      <dgm:prSet presAssocID="{02CC4204-D2B8-441C-A867-AF50B774481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BB2E93-6DEC-4E13-9A29-E278EE4F6FEA}" type="pres">
      <dgm:prSet presAssocID="{02CC4204-D2B8-441C-A867-AF50B774481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893C6C-F81A-4F79-AE9F-84BE364D49A1}" type="pres">
      <dgm:prSet presAssocID="{02CC4204-D2B8-441C-A867-AF50B774481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194139-58C2-482D-923E-735C658CDCCA}" type="pres">
      <dgm:prSet presAssocID="{02CC4204-D2B8-441C-A867-AF50B774481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D9221-C121-4E9E-9B88-4A24FCB093A0}" type="pres">
      <dgm:prSet presAssocID="{02CC4204-D2B8-441C-A867-AF50B774481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9BD899-71A9-49D3-98A0-228CCAC8720A}" type="pres">
      <dgm:prSet presAssocID="{02CC4204-D2B8-441C-A867-AF50B774481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A9E7E7-D952-4514-976B-FBB7524E8187}" type="presOf" srcId="{00EACFB8-0DD9-4B22-BA50-B37096463A15}" destId="{05BB2E93-6DEC-4E13-9A29-E278EE4F6FEA}" srcOrd="0" destOrd="0" presId="urn:microsoft.com/office/officeart/2005/8/layout/vProcess5"/>
    <dgm:cxn modelId="{A86D9866-60FE-4167-8A10-7D51ECE20AD1}" type="presOf" srcId="{8199C31E-62BA-401B-8E52-DE342A644965}" destId="{F029B035-3427-4A0C-986C-4E8A86D6C341}" srcOrd="0" destOrd="0" presId="urn:microsoft.com/office/officeart/2005/8/layout/vProcess5"/>
    <dgm:cxn modelId="{CE43FC06-7173-4181-A9E9-C2CD9BF47095}" srcId="{02CC4204-D2B8-441C-A867-AF50B774481D}" destId="{033411D2-EC61-4AF9-A6CB-EA7C66229A8E}" srcOrd="0" destOrd="0" parTransId="{6F297C76-E86D-4D54-BBF8-B3A8CC4A6C2F}" sibTransId="{00EACFB8-0DD9-4B22-BA50-B37096463A15}"/>
    <dgm:cxn modelId="{C37CFBA3-3C67-42B8-A5ED-42E148B78BF6}" srcId="{02CC4204-D2B8-441C-A867-AF50B774481D}" destId="{3513A8F6-C12B-466B-998D-9DBAC937A344}" srcOrd="2" destOrd="0" parTransId="{9418BB8B-4274-4A5B-8D66-6641BA19509C}" sibTransId="{2F722A54-54F2-4D31-9B10-BC44B75FAE29}"/>
    <dgm:cxn modelId="{9532E430-EE78-469C-95B1-E337354CC29E}" type="presOf" srcId="{033411D2-EC61-4AF9-A6CB-EA7C66229A8E}" destId="{DE63FA80-B087-4290-A503-A0C4F7586933}" srcOrd="0" destOrd="0" presId="urn:microsoft.com/office/officeart/2005/8/layout/vProcess5"/>
    <dgm:cxn modelId="{ABCE1707-F2BD-4EEF-A500-4C5F514E331D}" type="presOf" srcId="{033411D2-EC61-4AF9-A6CB-EA7C66229A8E}" destId="{E1194139-58C2-482D-923E-735C658CDCCA}" srcOrd="1" destOrd="0" presId="urn:microsoft.com/office/officeart/2005/8/layout/vProcess5"/>
    <dgm:cxn modelId="{EAC52365-D961-469C-8B7D-36E4D26949A9}" type="presOf" srcId="{3513A8F6-C12B-466B-998D-9DBAC937A344}" destId="{B89BD899-71A9-49D3-98A0-228CCAC8720A}" srcOrd="1" destOrd="0" presId="urn:microsoft.com/office/officeart/2005/8/layout/vProcess5"/>
    <dgm:cxn modelId="{0C80E517-654D-4A05-97A5-26CEE2450ADA}" srcId="{02CC4204-D2B8-441C-A867-AF50B774481D}" destId="{8199C31E-62BA-401B-8E52-DE342A644965}" srcOrd="1" destOrd="0" parTransId="{B34F4D70-485A-4EFF-A6E6-5D937E1A32A7}" sibTransId="{B27650E0-58E5-4E0D-87E5-EAD3515857A4}"/>
    <dgm:cxn modelId="{67D41F6B-CE71-48B5-9B5C-F6AF01CE9AFB}" type="presOf" srcId="{B27650E0-58E5-4E0D-87E5-EAD3515857A4}" destId="{61893C6C-F81A-4F79-AE9F-84BE364D49A1}" srcOrd="0" destOrd="0" presId="urn:microsoft.com/office/officeart/2005/8/layout/vProcess5"/>
    <dgm:cxn modelId="{1D3F8842-E059-436C-8747-015C9BD7564E}" type="presOf" srcId="{3513A8F6-C12B-466B-998D-9DBAC937A344}" destId="{3DFD0787-80F2-4B1B-B61D-4E195FB569CB}" srcOrd="0" destOrd="0" presId="urn:microsoft.com/office/officeart/2005/8/layout/vProcess5"/>
    <dgm:cxn modelId="{12D3FB8E-A4BB-45F2-8A95-79BCA003C73E}" type="presOf" srcId="{8199C31E-62BA-401B-8E52-DE342A644965}" destId="{189D9221-C121-4E9E-9B88-4A24FCB093A0}" srcOrd="1" destOrd="0" presId="urn:microsoft.com/office/officeart/2005/8/layout/vProcess5"/>
    <dgm:cxn modelId="{87D7B595-E3AA-4CEF-8FF4-BF5569DD69A4}" type="presOf" srcId="{02CC4204-D2B8-441C-A867-AF50B774481D}" destId="{C3293270-3FB4-4670-B9B9-BF6B52E51E8A}" srcOrd="0" destOrd="0" presId="urn:microsoft.com/office/officeart/2005/8/layout/vProcess5"/>
    <dgm:cxn modelId="{A775990B-ADBD-44B9-8AC1-AC0110D021F2}" type="presParOf" srcId="{C3293270-3FB4-4670-B9B9-BF6B52E51E8A}" destId="{AF5A5E1C-40F9-49D3-822D-E910E4D18130}" srcOrd="0" destOrd="0" presId="urn:microsoft.com/office/officeart/2005/8/layout/vProcess5"/>
    <dgm:cxn modelId="{ECDADB8A-5D91-4A60-A2BA-B319F707E7AE}" type="presParOf" srcId="{C3293270-3FB4-4670-B9B9-BF6B52E51E8A}" destId="{DE63FA80-B087-4290-A503-A0C4F7586933}" srcOrd="1" destOrd="0" presId="urn:microsoft.com/office/officeart/2005/8/layout/vProcess5"/>
    <dgm:cxn modelId="{32997604-59C3-41F5-BC8B-9A349038EB51}" type="presParOf" srcId="{C3293270-3FB4-4670-B9B9-BF6B52E51E8A}" destId="{F029B035-3427-4A0C-986C-4E8A86D6C341}" srcOrd="2" destOrd="0" presId="urn:microsoft.com/office/officeart/2005/8/layout/vProcess5"/>
    <dgm:cxn modelId="{060EDF6F-5A18-4C7B-9EAB-7F8218A2BE60}" type="presParOf" srcId="{C3293270-3FB4-4670-B9B9-BF6B52E51E8A}" destId="{3DFD0787-80F2-4B1B-B61D-4E195FB569CB}" srcOrd="3" destOrd="0" presId="urn:microsoft.com/office/officeart/2005/8/layout/vProcess5"/>
    <dgm:cxn modelId="{29284EBC-6D76-40C7-AB67-1EFD875DA952}" type="presParOf" srcId="{C3293270-3FB4-4670-B9B9-BF6B52E51E8A}" destId="{05BB2E93-6DEC-4E13-9A29-E278EE4F6FEA}" srcOrd="4" destOrd="0" presId="urn:microsoft.com/office/officeart/2005/8/layout/vProcess5"/>
    <dgm:cxn modelId="{9021B3E6-B0D6-49C1-AA71-26D18CB115E1}" type="presParOf" srcId="{C3293270-3FB4-4670-B9B9-BF6B52E51E8A}" destId="{61893C6C-F81A-4F79-AE9F-84BE364D49A1}" srcOrd="5" destOrd="0" presId="urn:microsoft.com/office/officeart/2005/8/layout/vProcess5"/>
    <dgm:cxn modelId="{44366B7F-D340-4D04-80CB-CDA3D578708C}" type="presParOf" srcId="{C3293270-3FB4-4670-B9B9-BF6B52E51E8A}" destId="{E1194139-58C2-482D-923E-735C658CDCCA}" srcOrd="6" destOrd="0" presId="urn:microsoft.com/office/officeart/2005/8/layout/vProcess5"/>
    <dgm:cxn modelId="{D7FD12A4-9E56-4441-97CF-756A5F48A378}" type="presParOf" srcId="{C3293270-3FB4-4670-B9B9-BF6B52E51E8A}" destId="{189D9221-C121-4E9E-9B88-4A24FCB093A0}" srcOrd="7" destOrd="0" presId="urn:microsoft.com/office/officeart/2005/8/layout/vProcess5"/>
    <dgm:cxn modelId="{A742494E-1DA6-4B46-AA9C-67DD24BD0D25}" type="presParOf" srcId="{C3293270-3FB4-4670-B9B9-BF6B52E51E8A}" destId="{B89BD899-71A9-49D3-98A0-228CCAC8720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E5E9AE-7B74-4855-A7A4-50A8C819D49D}" type="doc">
      <dgm:prSet loTypeId="urn:microsoft.com/office/officeart/2005/8/layout/hProcess9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4468C37-AA6C-4CEE-8183-888F30F49E4A}">
      <dgm:prSet/>
      <dgm:spPr/>
      <dgm:t>
        <a:bodyPr/>
        <a:lstStyle/>
        <a:p>
          <a:pPr rtl="0"/>
          <a:r>
            <a:rPr lang="en-US" b="0" dirty="0" smtClean="0"/>
            <a:t>Creating value over the long run </a:t>
          </a:r>
          <a:endParaRPr lang="en-US" b="0" dirty="0"/>
        </a:p>
      </dgm:t>
    </dgm:pt>
    <dgm:pt modelId="{EFD2DC54-68B1-4301-A891-89AF82DC91B0}" type="parTrans" cxnId="{F3A89C6E-2310-4A9E-99E3-B0C6257ED122}">
      <dgm:prSet/>
      <dgm:spPr/>
      <dgm:t>
        <a:bodyPr/>
        <a:lstStyle/>
        <a:p>
          <a:endParaRPr lang="en-US" b="0"/>
        </a:p>
      </dgm:t>
    </dgm:pt>
    <dgm:pt modelId="{894D3F96-AB38-4401-858E-519DFFF0E113}" type="sibTrans" cxnId="{F3A89C6E-2310-4A9E-99E3-B0C6257ED122}">
      <dgm:prSet/>
      <dgm:spPr/>
      <dgm:t>
        <a:bodyPr/>
        <a:lstStyle/>
        <a:p>
          <a:endParaRPr lang="en-US" b="0"/>
        </a:p>
      </dgm:t>
    </dgm:pt>
    <dgm:pt modelId="{43971A87-F43F-474B-81A1-EBBF6E6EE957}">
      <dgm:prSet/>
      <dgm:spPr/>
      <dgm:t>
        <a:bodyPr/>
        <a:lstStyle/>
        <a:p>
          <a:pPr rtl="0"/>
          <a:r>
            <a:rPr lang="en-US" b="0" dirty="0" smtClean="0"/>
            <a:t>Long term success</a:t>
          </a:r>
          <a:endParaRPr lang="en-US" b="0" dirty="0"/>
        </a:p>
      </dgm:t>
    </dgm:pt>
    <dgm:pt modelId="{1490F553-F466-4BF8-861F-932D3E5A25F9}" type="parTrans" cxnId="{B01CA790-3381-4B99-AC6A-F4F63CC719C9}">
      <dgm:prSet/>
      <dgm:spPr/>
      <dgm:t>
        <a:bodyPr/>
        <a:lstStyle/>
        <a:p>
          <a:endParaRPr lang="en-US" b="0"/>
        </a:p>
      </dgm:t>
    </dgm:pt>
    <dgm:pt modelId="{FDFB3610-33B2-4471-B3B1-BE5DCA6BD0D9}" type="sibTrans" cxnId="{B01CA790-3381-4B99-AC6A-F4F63CC719C9}">
      <dgm:prSet/>
      <dgm:spPr/>
      <dgm:t>
        <a:bodyPr/>
        <a:lstStyle/>
        <a:p>
          <a:endParaRPr lang="en-US" b="0"/>
        </a:p>
      </dgm:t>
    </dgm:pt>
    <dgm:pt modelId="{A9A78116-3F3C-48DA-B003-2338CECD13A1}" type="pres">
      <dgm:prSet presAssocID="{DDE5E9AE-7B74-4855-A7A4-50A8C819D49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270CE1-7D5C-4660-B47B-9A3B650F1D0B}" type="pres">
      <dgm:prSet presAssocID="{DDE5E9AE-7B74-4855-A7A4-50A8C819D49D}" presName="arrow" presStyleLbl="bgShp" presStyleIdx="0" presStyleCnt="1"/>
      <dgm:spPr/>
      <dgm:t>
        <a:bodyPr/>
        <a:lstStyle/>
        <a:p>
          <a:endParaRPr lang="en-US"/>
        </a:p>
      </dgm:t>
    </dgm:pt>
    <dgm:pt modelId="{D97AD3D0-FD26-4FA3-B396-6534459835B2}" type="pres">
      <dgm:prSet presAssocID="{DDE5E9AE-7B74-4855-A7A4-50A8C819D49D}" presName="linearProcess" presStyleCnt="0"/>
      <dgm:spPr/>
      <dgm:t>
        <a:bodyPr/>
        <a:lstStyle/>
        <a:p>
          <a:endParaRPr lang="en-US"/>
        </a:p>
      </dgm:t>
    </dgm:pt>
    <dgm:pt modelId="{257AB257-C8D7-4D41-AA89-4779E2C477AB}" type="pres">
      <dgm:prSet presAssocID="{14468C37-AA6C-4CEE-8183-888F30F49E4A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6FBCC0-B60F-493D-9365-71C88DB4F2CF}" type="pres">
      <dgm:prSet presAssocID="{894D3F96-AB38-4401-858E-519DFFF0E113}" presName="sibTrans" presStyleCnt="0"/>
      <dgm:spPr/>
      <dgm:t>
        <a:bodyPr/>
        <a:lstStyle/>
        <a:p>
          <a:endParaRPr lang="en-US"/>
        </a:p>
      </dgm:t>
    </dgm:pt>
    <dgm:pt modelId="{84ED1533-3F41-487C-8771-8A2F4DB7CB65}" type="pres">
      <dgm:prSet presAssocID="{43971A87-F43F-474B-81A1-EBBF6E6EE957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1CA790-3381-4B99-AC6A-F4F63CC719C9}" srcId="{DDE5E9AE-7B74-4855-A7A4-50A8C819D49D}" destId="{43971A87-F43F-474B-81A1-EBBF6E6EE957}" srcOrd="1" destOrd="0" parTransId="{1490F553-F466-4BF8-861F-932D3E5A25F9}" sibTransId="{FDFB3610-33B2-4471-B3B1-BE5DCA6BD0D9}"/>
    <dgm:cxn modelId="{54C403D0-F3B4-4947-88E1-0E9206C494CC}" type="presOf" srcId="{14468C37-AA6C-4CEE-8183-888F30F49E4A}" destId="{257AB257-C8D7-4D41-AA89-4779E2C477AB}" srcOrd="0" destOrd="0" presId="urn:microsoft.com/office/officeart/2005/8/layout/hProcess9"/>
    <dgm:cxn modelId="{F3A89C6E-2310-4A9E-99E3-B0C6257ED122}" srcId="{DDE5E9AE-7B74-4855-A7A4-50A8C819D49D}" destId="{14468C37-AA6C-4CEE-8183-888F30F49E4A}" srcOrd="0" destOrd="0" parTransId="{EFD2DC54-68B1-4301-A891-89AF82DC91B0}" sibTransId="{894D3F96-AB38-4401-858E-519DFFF0E113}"/>
    <dgm:cxn modelId="{F07E87CC-EDE3-47B4-A87E-9A7DD4A268F6}" type="presOf" srcId="{DDE5E9AE-7B74-4855-A7A4-50A8C819D49D}" destId="{A9A78116-3F3C-48DA-B003-2338CECD13A1}" srcOrd="0" destOrd="0" presId="urn:microsoft.com/office/officeart/2005/8/layout/hProcess9"/>
    <dgm:cxn modelId="{58FC5C44-C676-4A6F-8DE3-8B7242CC1F45}" type="presOf" srcId="{43971A87-F43F-474B-81A1-EBBF6E6EE957}" destId="{84ED1533-3F41-487C-8771-8A2F4DB7CB65}" srcOrd="0" destOrd="0" presId="urn:microsoft.com/office/officeart/2005/8/layout/hProcess9"/>
    <dgm:cxn modelId="{C228558E-AA93-41FE-8FAB-28C6692E6E53}" type="presParOf" srcId="{A9A78116-3F3C-48DA-B003-2338CECD13A1}" destId="{17270CE1-7D5C-4660-B47B-9A3B650F1D0B}" srcOrd="0" destOrd="0" presId="urn:microsoft.com/office/officeart/2005/8/layout/hProcess9"/>
    <dgm:cxn modelId="{78C94F96-9B4B-4317-B672-DB5FF0C68DAF}" type="presParOf" srcId="{A9A78116-3F3C-48DA-B003-2338CECD13A1}" destId="{D97AD3D0-FD26-4FA3-B396-6534459835B2}" srcOrd="1" destOrd="0" presId="urn:microsoft.com/office/officeart/2005/8/layout/hProcess9"/>
    <dgm:cxn modelId="{9232F51D-5F06-4563-AA5A-AFDF5A4C6135}" type="presParOf" srcId="{D97AD3D0-FD26-4FA3-B396-6534459835B2}" destId="{257AB257-C8D7-4D41-AA89-4779E2C477AB}" srcOrd="0" destOrd="0" presId="urn:microsoft.com/office/officeart/2005/8/layout/hProcess9"/>
    <dgm:cxn modelId="{82D12465-F279-4F31-B010-33FF4D0207E1}" type="presParOf" srcId="{D97AD3D0-FD26-4FA3-B396-6534459835B2}" destId="{E26FBCC0-B60F-493D-9365-71C88DB4F2CF}" srcOrd="1" destOrd="0" presId="urn:microsoft.com/office/officeart/2005/8/layout/hProcess9"/>
    <dgm:cxn modelId="{C6F343E7-879D-4853-AF07-2472B01A3710}" type="presParOf" srcId="{D97AD3D0-FD26-4FA3-B396-6534459835B2}" destId="{84ED1533-3F41-487C-8771-8A2F4DB7CB65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5608AE-E0F0-4DEB-8238-C2802B73FCE7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66C6AE2-D1FC-45D4-9380-AF779C669465}">
      <dgm:prSet custT="1"/>
      <dgm:spPr/>
      <dgm:t>
        <a:bodyPr/>
        <a:lstStyle/>
        <a:p>
          <a:pPr rtl="0"/>
          <a:r>
            <a:rPr lang="en-US" sz="2400" dirty="0" smtClean="0"/>
            <a:t>Values</a:t>
          </a:r>
          <a:endParaRPr lang="en-US" sz="2400" dirty="0"/>
        </a:p>
      </dgm:t>
    </dgm:pt>
    <dgm:pt modelId="{922395E0-F6BA-4187-8E31-7C626C8394EA}" type="parTrans" cxnId="{E706A376-802A-4729-95AC-351A7A68E077}">
      <dgm:prSet/>
      <dgm:spPr/>
      <dgm:t>
        <a:bodyPr/>
        <a:lstStyle/>
        <a:p>
          <a:endParaRPr lang="en-US" sz="1600"/>
        </a:p>
      </dgm:t>
    </dgm:pt>
    <dgm:pt modelId="{434D31C7-86AC-4AF6-987D-A5DA6C3C7D8A}" type="sibTrans" cxnId="{E706A376-802A-4729-95AC-351A7A68E077}">
      <dgm:prSet/>
      <dgm:spPr/>
      <dgm:t>
        <a:bodyPr/>
        <a:lstStyle/>
        <a:p>
          <a:endParaRPr lang="en-US" sz="1600"/>
        </a:p>
      </dgm:t>
    </dgm:pt>
    <dgm:pt modelId="{0B5A694C-626F-45F7-B58F-9383453B80EC}">
      <dgm:prSet custT="1"/>
      <dgm:spPr/>
      <dgm:t>
        <a:bodyPr/>
        <a:lstStyle/>
        <a:p>
          <a:pPr rtl="0"/>
          <a:r>
            <a:rPr lang="en-US" sz="2000" dirty="0" smtClean="0"/>
            <a:t>Establish</a:t>
          </a:r>
          <a:endParaRPr lang="en-US" sz="2000" dirty="0"/>
        </a:p>
      </dgm:t>
    </dgm:pt>
    <dgm:pt modelId="{D4D74FAF-18B4-47E4-8111-EB19FF32009C}" type="parTrans" cxnId="{C5573CDA-2F30-4522-982D-DC06EAB260B8}">
      <dgm:prSet/>
      <dgm:spPr/>
      <dgm:t>
        <a:bodyPr/>
        <a:lstStyle/>
        <a:p>
          <a:endParaRPr lang="en-US" sz="1600"/>
        </a:p>
      </dgm:t>
    </dgm:pt>
    <dgm:pt modelId="{4F494D33-F60D-4B99-A45D-041F42D2FD9C}" type="sibTrans" cxnId="{C5573CDA-2F30-4522-982D-DC06EAB260B8}">
      <dgm:prSet/>
      <dgm:spPr/>
      <dgm:t>
        <a:bodyPr/>
        <a:lstStyle/>
        <a:p>
          <a:endParaRPr lang="en-US" sz="1600"/>
        </a:p>
      </dgm:t>
    </dgm:pt>
    <dgm:pt modelId="{3C2FC5A7-3117-417D-AE14-4CE9CFA12490}">
      <dgm:prSet custT="1"/>
      <dgm:spPr/>
      <dgm:t>
        <a:bodyPr/>
        <a:lstStyle/>
        <a:p>
          <a:pPr rtl="0"/>
          <a:r>
            <a:rPr lang="en-US" sz="2000" dirty="0" smtClean="0"/>
            <a:t>Share</a:t>
          </a:r>
          <a:endParaRPr lang="en-US" sz="2000" dirty="0"/>
        </a:p>
      </dgm:t>
    </dgm:pt>
    <dgm:pt modelId="{178CEFD1-D847-4820-B4CE-45E1ECA41E86}" type="parTrans" cxnId="{7159D673-35F7-49F6-AA6D-26D2D926C9DB}">
      <dgm:prSet/>
      <dgm:spPr/>
      <dgm:t>
        <a:bodyPr/>
        <a:lstStyle/>
        <a:p>
          <a:endParaRPr lang="en-US" sz="1600"/>
        </a:p>
      </dgm:t>
    </dgm:pt>
    <dgm:pt modelId="{D95AEC9C-9316-4568-A5A8-D7D416F6A820}" type="sibTrans" cxnId="{7159D673-35F7-49F6-AA6D-26D2D926C9DB}">
      <dgm:prSet/>
      <dgm:spPr/>
      <dgm:t>
        <a:bodyPr/>
        <a:lstStyle/>
        <a:p>
          <a:endParaRPr lang="en-US" sz="1600"/>
        </a:p>
      </dgm:t>
    </dgm:pt>
    <dgm:pt modelId="{0FAEBBA8-072A-48DD-8DA6-1C57344449C8}">
      <dgm:prSet custT="1"/>
      <dgm:spPr/>
      <dgm:t>
        <a:bodyPr/>
        <a:lstStyle/>
        <a:p>
          <a:pPr rtl="0"/>
          <a:r>
            <a:rPr lang="en-US" sz="2000" dirty="0" smtClean="0"/>
            <a:t>Understand</a:t>
          </a:r>
          <a:endParaRPr lang="en-US" sz="2000" dirty="0"/>
        </a:p>
      </dgm:t>
    </dgm:pt>
    <dgm:pt modelId="{EB6E7884-12CC-4293-86AE-10DE0E98C674}" type="parTrans" cxnId="{6C60E87A-AD6F-45EA-8F3E-BCC161EB3867}">
      <dgm:prSet/>
      <dgm:spPr/>
      <dgm:t>
        <a:bodyPr/>
        <a:lstStyle/>
        <a:p>
          <a:endParaRPr lang="en-US" sz="1600"/>
        </a:p>
      </dgm:t>
    </dgm:pt>
    <dgm:pt modelId="{0710807C-B676-49C6-9A42-41242F16F821}" type="sibTrans" cxnId="{6C60E87A-AD6F-45EA-8F3E-BCC161EB3867}">
      <dgm:prSet/>
      <dgm:spPr/>
      <dgm:t>
        <a:bodyPr/>
        <a:lstStyle/>
        <a:p>
          <a:endParaRPr lang="en-US" sz="1600"/>
        </a:p>
      </dgm:t>
    </dgm:pt>
    <dgm:pt modelId="{E56CD2FD-8AF7-445F-868E-55A3FC317C18}">
      <dgm:prSet custT="1"/>
      <dgm:spPr/>
      <dgm:t>
        <a:bodyPr/>
        <a:lstStyle/>
        <a:p>
          <a:pPr rtl="0"/>
          <a:r>
            <a:rPr lang="en-US" sz="2400" dirty="0" smtClean="0"/>
            <a:t>Rules</a:t>
          </a:r>
          <a:endParaRPr lang="en-US" sz="2400" dirty="0"/>
        </a:p>
      </dgm:t>
    </dgm:pt>
    <dgm:pt modelId="{3D6FF526-0960-4971-8D24-B71E1348DFBC}" type="parTrans" cxnId="{383DC983-014E-42EB-8BAD-439C62E18B79}">
      <dgm:prSet/>
      <dgm:spPr/>
      <dgm:t>
        <a:bodyPr/>
        <a:lstStyle/>
        <a:p>
          <a:endParaRPr lang="en-US" sz="1600"/>
        </a:p>
      </dgm:t>
    </dgm:pt>
    <dgm:pt modelId="{60E030A0-CDC7-499C-9CAD-E0DF09C9A99B}" type="sibTrans" cxnId="{383DC983-014E-42EB-8BAD-439C62E18B79}">
      <dgm:prSet/>
      <dgm:spPr/>
      <dgm:t>
        <a:bodyPr/>
        <a:lstStyle/>
        <a:p>
          <a:endParaRPr lang="en-US" sz="1600"/>
        </a:p>
      </dgm:t>
    </dgm:pt>
    <dgm:pt modelId="{9DB7890D-8F76-44F1-9759-E56873959E8C}">
      <dgm:prSet custT="1"/>
      <dgm:spPr/>
      <dgm:t>
        <a:bodyPr/>
        <a:lstStyle/>
        <a:p>
          <a:pPr rtl="0"/>
          <a:r>
            <a:rPr lang="en-US" sz="2000" dirty="0" smtClean="0"/>
            <a:t>Management commitment</a:t>
          </a:r>
          <a:endParaRPr lang="en-US" sz="2000" dirty="0"/>
        </a:p>
      </dgm:t>
    </dgm:pt>
    <dgm:pt modelId="{B1F5615B-E2EF-442D-9485-AD6256231832}" type="parTrans" cxnId="{318C3399-9B89-4EDE-A82B-DDC2AF949467}">
      <dgm:prSet/>
      <dgm:spPr/>
      <dgm:t>
        <a:bodyPr/>
        <a:lstStyle/>
        <a:p>
          <a:endParaRPr lang="en-US" sz="1600"/>
        </a:p>
      </dgm:t>
    </dgm:pt>
    <dgm:pt modelId="{9A7DA069-A91D-42D4-B981-9D7161481F3B}" type="sibTrans" cxnId="{318C3399-9B89-4EDE-A82B-DDC2AF949467}">
      <dgm:prSet/>
      <dgm:spPr/>
      <dgm:t>
        <a:bodyPr/>
        <a:lstStyle/>
        <a:p>
          <a:endParaRPr lang="en-US" sz="1600"/>
        </a:p>
      </dgm:t>
    </dgm:pt>
    <dgm:pt modelId="{FAB91687-497D-43E2-9238-8A4231E531B5}">
      <dgm:prSet custT="1"/>
      <dgm:spPr/>
      <dgm:t>
        <a:bodyPr/>
        <a:lstStyle/>
        <a:p>
          <a:pPr rtl="0"/>
          <a:r>
            <a:rPr lang="en-US" sz="2000" dirty="0" smtClean="0"/>
            <a:t>Employee dedication</a:t>
          </a:r>
          <a:endParaRPr lang="en-US" sz="2000" dirty="0"/>
        </a:p>
      </dgm:t>
    </dgm:pt>
    <dgm:pt modelId="{5FB64540-2611-47D7-BBBE-ADE86FFE0922}" type="parTrans" cxnId="{5B356A32-0F50-4DC8-94F5-2B2D920FDFA0}">
      <dgm:prSet/>
      <dgm:spPr/>
      <dgm:t>
        <a:bodyPr/>
        <a:lstStyle/>
        <a:p>
          <a:endParaRPr lang="en-US" sz="1600"/>
        </a:p>
      </dgm:t>
    </dgm:pt>
    <dgm:pt modelId="{2B13FA81-FFBE-4553-8574-1C6E8BD8CA09}" type="sibTrans" cxnId="{5B356A32-0F50-4DC8-94F5-2B2D920FDFA0}">
      <dgm:prSet/>
      <dgm:spPr/>
      <dgm:t>
        <a:bodyPr/>
        <a:lstStyle/>
        <a:p>
          <a:endParaRPr lang="en-US" sz="1600"/>
        </a:p>
      </dgm:t>
    </dgm:pt>
    <dgm:pt modelId="{855D0024-F999-4A4C-981B-E7F052F266D4}">
      <dgm:prSet custT="1"/>
      <dgm:spPr/>
      <dgm:t>
        <a:bodyPr/>
        <a:lstStyle/>
        <a:p>
          <a:pPr rtl="0"/>
          <a:r>
            <a:rPr lang="en-US" sz="2400" dirty="0" smtClean="0"/>
            <a:t>Controls</a:t>
          </a:r>
          <a:endParaRPr lang="en-US" sz="2400" dirty="0"/>
        </a:p>
      </dgm:t>
    </dgm:pt>
    <dgm:pt modelId="{3C7DD07C-991D-4A70-B3CC-619388F2CA0C}" type="parTrans" cxnId="{85BFC003-3FC7-414C-9FF1-331A2257C64E}">
      <dgm:prSet/>
      <dgm:spPr/>
      <dgm:t>
        <a:bodyPr/>
        <a:lstStyle/>
        <a:p>
          <a:endParaRPr lang="en-US" sz="1600"/>
        </a:p>
      </dgm:t>
    </dgm:pt>
    <dgm:pt modelId="{81294E74-07D7-4F04-B0E2-24EE2E5ACEE2}" type="sibTrans" cxnId="{85BFC003-3FC7-414C-9FF1-331A2257C64E}">
      <dgm:prSet/>
      <dgm:spPr/>
      <dgm:t>
        <a:bodyPr/>
        <a:lstStyle/>
        <a:p>
          <a:endParaRPr lang="en-US" sz="1600"/>
        </a:p>
      </dgm:t>
    </dgm:pt>
    <dgm:pt modelId="{71271031-66E6-4573-BF8D-ADA8F81460C6}">
      <dgm:prSet custT="1"/>
      <dgm:spPr/>
      <dgm:t>
        <a:bodyPr/>
        <a:lstStyle/>
        <a:p>
          <a:pPr rtl="0"/>
          <a:r>
            <a:rPr lang="en-US" sz="2000" dirty="0" smtClean="0"/>
            <a:t>Reward</a:t>
          </a:r>
          <a:endParaRPr lang="en-US" sz="2000" dirty="0"/>
        </a:p>
      </dgm:t>
    </dgm:pt>
    <dgm:pt modelId="{9D8C9789-E6E3-4185-8EE3-CEA326E1FA9E}" type="parTrans" cxnId="{DE179C2B-5AD0-4083-BD5F-C32317F459B1}">
      <dgm:prSet/>
      <dgm:spPr/>
      <dgm:t>
        <a:bodyPr/>
        <a:lstStyle/>
        <a:p>
          <a:endParaRPr lang="en-US" sz="1600"/>
        </a:p>
      </dgm:t>
    </dgm:pt>
    <dgm:pt modelId="{4E6ACC73-1129-45BC-BEB5-7EB534C79877}" type="sibTrans" cxnId="{DE179C2B-5AD0-4083-BD5F-C32317F459B1}">
      <dgm:prSet/>
      <dgm:spPr/>
      <dgm:t>
        <a:bodyPr/>
        <a:lstStyle/>
        <a:p>
          <a:endParaRPr lang="en-US" sz="1600"/>
        </a:p>
      </dgm:t>
    </dgm:pt>
    <dgm:pt modelId="{769ECE5A-8294-43B4-A8D9-61253B6BD42B}">
      <dgm:prSet custT="1"/>
      <dgm:spPr/>
      <dgm:t>
        <a:bodyPr/>
        <a:lstStyle/>
        <a:p>
          <a:pPr rtl="0"/>
          <a:r>
            <a:rPr lang="en-US" sz="2000" dirty="0" smtClean="0"/>
            <a:t>Punishment</a:t>
          </a:r>
          <a:endParaRPr lang="en-US" sz="2000" dirty="0"/>
        </a:p>
      </dgm:t>
    </dgm:pt>
    <dgm:pt modelId="{B118EE41-8D1F-48D7-93D7-14DE27AB28ED}" type="parTrans" cxnId="{A165F73F-29FE-4B19-ADFA-45AC442D3479}">
      <dgm:prSet/>
      <dgm:spPr/>
      <dgm:t>
        <a:bodyPr/>
        <a:lstStyle/>
        <a:p>
          <a:endParaRPr lang="en-US" sz="1600"/>
        </a:p>
      </dgm:t>
    </dgm:pt>
    <dgm:pt modelId="{D833E71E-AE94-46AA-B436-A336DFA06935}" type="sibTrans" cxnId="{A165F73F-29FE-4B19-ADFA-45AC442D3479}">
      <dgm:prSet/>
      <dgm:spPr/>
      <dgm:t>
        <a:bodyPr/>
        <a:lstStyle/>
        <a:p>
          <a:endParaRPr lang="en-US" sz="1600"/>
        </a:p>
      </dgm:t>
    </dgm:pt>
    <dgm:pt modelId="{DF376E6D-55B0-4211-A705-07A7FEE1A6BB}" type="pres">
      <dgm:prSet presAssocID="{A65608AE-E0F0-4DEB-8238-C2802B73FC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79DBA5-36F7-4C7D-816C-0655BA820D8D}" type="pres">
      <dgm:prSet presAssocID="{466C6AE2-D1FC-45D4-9380-AF779C669465}" presName="parentText" presStyleLbl="node1" presStyleIdx="0" presStyleCnt="3" custLinFactNeighborX="77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16060-C5D9-4F0F-9471-0D5774E18338}" type="pres">
      <dgm:prSet presAssocID="{466C6AE2-D1FC-45D4-9380-AF779C669465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F7CB5F-C0F2-4B84-B3E8-886108A42D80}" type="pres">
      <dgm:prSet presAssocID="{E56CD2FD-8AF7-445F-868E-55A3FC317C1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C5BCAF-5CEA-43D7-8398-221534342D17}" type="pres">
      <dgm:prSet presAssocID="{E56CD2FD-8AF7-445F-868E-55A3FC317C18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0E37B0-E811-465D-A193-5580AE7248BD}" type="pres">
      <dgm:prSet presAssocID="{855D0024-F999-4A4C-981B-E7F052F266D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1FBCBF-31A1-42E9-9662-3561C94FA64D}" type="pres">
      <dgm:prSet presAssocID="{855D0024-F999-4A4C-981B-E7F052F266D4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D5EB0B-CC80-4642-9A81-983ACD129E83}" type="presOf" srcId="{3C2FC5A7-3117-417D-AE14-4CE9CFA12490}" destId="{4EA16060-C5D9-4F0F-9471-0D5774E18338}" srcOrd="0" destOrd="1" presId="urn:microsoft.com/office/officeart/2005/8/layout/vList2"/>
    <dgm:cxn modelId="{F7E6BE6B-CF74-46C4-92C6-2DBBA3C09B88}" type="presOf" srcId="{855D0024-F999-4A4C-981B-E7F052F266D4}" destId="{D50E37B0-E811-465D-A193-5580AE7248BD}" srcOrd="0" destOrd="0" presId="urn:microsoft.com/office/officeart/2005/8/layout/vList2"/>
    <dgm:cxn modelId="{318C3399-9B89-4EDE-A82B-DDC2AF949467}" srcId="{E56CD2FD-8AF7-445F-868E-55A3FC317C18}" destId="{9DB7890D-8F76-44F1-9759-E56873959E8C}" srcOrd="0" destOrd="0" parTransId="{B1F5615B-E2EF-442D-9485-AD6256231832}" sibTransId="{9A7DA069-A91D-42D4-B981-9D7161481F3B}"/>
    <dgm:cxn modelId="{BCF78C9B-B8F7-4C50-A140-C8AFED6837E5}" type="presOf" srcId="{0B5A694C-626F-45F7-B58F-9383453B80EC}" destId="{4EA16060-C5D9-4F0F-9471-0D5774E18338}" srcOrd="0" destOrd="0" presId="urn:microsoft.com/office/officeart/2005/8/layout/vList2"/>
    <dgm:cxn modelId="{85BFC003-3FC7-414C-9FF1-331A2257C64E}" srcId="{A65608AE-E0F0-4DEB-8238-C2802B73FCE7}" destId="{855D0024-F999-4A4C-981B-E7F052F266D4}" srcOrd="2" destOrd="0" parTransId="{3C7DD07C-991D-4A70-B3CC-619388F2CA0C}" sibTransId="{81294E74-07D7-4F04-B0E2-24EE2E5ACEE2}"/>
    <dgm:cxn modelId="{3EDE5E13-1DD1-4E5D-9AAE-566B459B1AF3}" type="presOf" srcId="{9DB7890D-8F76-44F1-9759-E56873959E8C}" destId="{74C5BCAF-5CEA-43D7-8398-221534342D17}" srcOrd="0" destOrd="0" presId="urn:microsoft.com/office/officeart/2005/8/layout/vList2"/>
    <dgm:cxn modelId="{5B356A32-0F50-4DC8-94F5-2B2D920FDFA0}" srcId="{E56CD2FD-8AF7-445F-868E-55A3FC317C18}" destId="{FAB91687-497D-43E2-9238-8A4231E531B5}" srcOrd="1" destOrd="0" parTransId="{5FB64540-2611-47D7-BBBE-ADE86FFE0922}" sibTransId="{2B13FA81-FFBE-4553-8574-1C6E8BD8CA09}"/>
    <dgm:cxn modelId="{1349F4E7-1665-4B68-AD5E-13E8A6DA7D60}" type="presOf" srcId="{466C6AE2-D1FC-45D4-9380-AF779C669465}" destId="{C079DBA5-36F7-4C7D-816C-0655BA820D8D}" srcOrd="0" destOrd="0" presId="urn:microsoft.com/office/officeart/2005/8/layout/vList2"/>
    <dgm:cxn modelId="{165018B1-3833-45A9-9FE8-27789E4C40A0}" type="presOf" srcId="{A65608AE-E0F0-4DEB-8238-C2802B73FCE7}" destId="{DF376E6D-55B0-4211-A705-07A7FEE1A6BB}" srcOrd="0" destOrd="0" presId="urn:microsoft.com/office/officeart/2005/8/layout/vList2"/>
    <dgm:cxn modelId="{A3744301-3C52-4F19-83E7-78F9C1D6071C}" type="presOf" srcId="{769ECE5A-8294-43B4-A8D9-61253B6BD42B}" destId="{DC1FBCBF-31A1-42E9-9662-3561C94FA64D}" srcOrd="0" destOrd="1" presId="urn:microsoft.com/office/officeart/2005/8/layout/vList2"/>
    <dgm:cxn modelId="{37CB4BE1-FEA7-4FEB-BF11-3D0CDA71CB29}" type="presOf" srcId="{FAB91687-497D-43E2-9238-8A4231E531B5}" destId="{74C5BCAF-5CEA-43D7-8398-221534342D17}" srcOrd="0" destOrd="1" presId="urn:microsoft.com/office/officeart/2005/8/layout/vList2"/>
    <dgm:cxn modelId="{A165F73F-29FE-4B19-ADFA-45AC442D3479}" srcId="{855D0024-F999-4A4C-981B-E7F052F266D4}" destId="{769ECE5A-8294-43B4-A8D9-61253B6BD42B}" srcOrd="1" destOrd="0" parTransId="{B118EE41-8D1F-48D7-93D7-14DE27AB28ED}" sibTransId="{D833E71E-AE94-46AA-B436-A336DFA06935}"/>
    <dgm:cxn modelId="{DE179C2B-5AD0-4083-BD5F-C32317F459B1}" srcId="{855D0024-F999-4A4C-981B-E7F052F266D4}" destId="{71271031-66E6-4573-BF8D-ADA8F81460C6}" srcOrd="0" destOrd="0" parTransId="{9D8C9789-E6E3-4185-8EE3-CEA326E1FA9E}" sibTransId="{4E6ACC73-1129-45BC-BEB5-7EB534C79877}"/>
    <dgm:cxn modelId="{671DD8DD-BDAD-4B99-BD66-AFB14718AFCF}" type="presOf" srcId="{71271031-66E6-4573-BF8D-ADA8F81460C6}" destId="{DC1FBCBF-31A1-42E9-9662-3561C94FA64D}" srcOrd="0" destOrd="0" presId="urn:microsoft.com/office/officeart/2005/8/layout/vList2"/>
    <dgm:cxn modelId="{C5573CDA-2F30-4522-982D-DC06EAB260B8}" srcId="{466C6AE2-D1FC-45D4-9380-AF779C669465}" destId="{0B5A694C-626F-45F7-B58F-9383453B80EC}" srcOrd="0" destOrd="0" parTransId="{D4D74FAF-18B4-47E4-8111-EB19FF32009C}" sibTransId="{4F494D33-F60D-4B99-A45D-041F42D2FD9C}"/>
    <dgm:cxn modelId="{05C0B25A-B4BC-43CB-BD42-72D35928F5F7}" type="presOf" srcId="{0FAEBBA8-072A-48DD-8DA6-1C57344449C8}" destId="{4EA16060-C5D9-4F0F-9471-0D5774E18338}" srcOrd="0" destOrd="2" presId="urn:microsoft.com/office/officeart/2005/8/layout/vList2"/>
    <dgm:cxn modelId="{E706A376-802A-4729-95AC-351A7A68E077}" srcId="{A65608AE-E0F0-4DEB-8238-C2802B73FCE7}" destId="{466C6AE2-D1FC-45D4-9380-AF779C669465}" srcOrd="0" destOrd="0" parTransId="{922395E0-F6BA-4187-8E31-7C626C8394EA}" sibTransId="{434D31C7-86AC-4AF6-987D-A5DA6C3C7D8A}"/>
    <dgm:cxn modelId="{4E085F7F-7413-4959-A184-5B75A251AC72}" type="presOf" srcId="{E56CD2FD-8AF7-445F-868E-55A3FC317C18}" destId="{79F7CB5F-C0F2-4B84-B3E8-886108A42D80}" srcOrd="0" destOrd="0" presId="urn:microsoft.com/office/officeart/2005/8/layout/vList2"/>
    <dgm:cxn modelId="{6C60E87A-AD6F-45EA-8F3E-BCC161EB3867}" srcId="{466C6AE2-D1FC-45D4-9380-AF779C669465}" destId="{0FAEBBA8-072A-48DD-8DA6-1C57344449C8}" srcOrd="2" destOrd="0" parTransId="{EB6E7884-12CC-4293-86AE-10DE0E98C674}" sibTransId="{0710807C-B676-49C6-9A42-41242F16F821}"/>
    <dgm:cxn modelId="{383DC983-014E-42EB-8BAD-439C62E18B79}" srcId="{A65608AE-E0F0-4DEB-8238-C2802B73FCE7}" destId="{E56CD2FD-8AF7-445F-868E-55A3FC317C18}" srcOrd="1" destOrd="0" parTransId="{3D6FF526-0960-4971-8D24-B71E1348DFBC}" sibTransId="{60E030A0-CDC7-499C-9CAD-E0DF09C9A99B}"/>
    <dgm:cxn modelId="{7159D673-35F7-49F6-AA6D-26D2D926C9DB}" srcId="{466C6AE2-D1FC-45D4-9380-AF779C669465}" destId="{3C2FC5A7-3117-417D-AE14-4CE9CFA12490}" srcOrd="1" destOrd="0" parTransId="{178CEFD1-D847-4820-B4CE-45E1ECA41E86}" sibTransId="{D95AEC9C-9316-4568-A5A8-D7D416F6A820}"/>
    <dgm:cxn modelId="{3B25E877-9A7D-4712-905B-83365C013713}" type="presParOf" srcId="{DF376E6D-55B0-4211-A705-07A7FEE1A6BB}" destId="{C079DBA5-36F7-4C7D-816C-0655BA820D8D}" srcOrd="0" destOrd="0" presId="urn:microsoft.com/office/officeart/2005/8/layout/vList2"/>
    <dgm:cxn modelId="{545EC2FA-7C13-46CC-9129-691341AB697E}" type="presParOf" srcId="{DF376E6D-55B0-4211-A705-07A7FEE1A6BB}" destId="{4EA16060-C5D9-4F0F-9471-0D5774E18338}" srcOrd="1" destOrd="0" presId="urn:microsoft.com/office/officeart/2005/8/layout/vList2"/>
    <dgm:cxn modelId="{1314FAEC-E679-484F-874C-5D6B9F79B242}" type="presParOf" srcId="{DF376E6D-55B0-4211-A705-07A7FEE1A6BB}" destId="{79F7CB5F-C0F2-4B84-B3E8-886108A42D80}" srcOrd="2" destOrd="0" presId="urn:microsoft.com/office/officeart/2005/8/layout/vList2"/>
    <dgm:cxn modelId="{E702ADD9-200A-4B07-A3F0-77C4244629D3}" type="presParOf" srcId="{DF376E6D-55B0-4211-A705-07A7FEE1A6BB}" destId="{74C5BCAF-5CEA-43D7-8398-221534342D17}" srcOrd="3" destOrd="0" presId="urn:microsoft.com/office/officeart/2005/8/layout/vList2"/>
    <dgm:cxn modelId="{BB25B1B7-2CD2-4B53-8FCD-DB4217AC74A0}" type="presParOf" srcId="{DF376E6D-55B0-4211-A705-07A7FEE1A6BB}" destId="{D50E37B0-E811-465D-A193-5580AE7248BD}" srcOrd="4" destOrd="0" presId="urn:microsoft.com/office/officeart/2005/8/layout/vList2"/>
    <dgm:cxn modelId="{5A735FA0-5D81-4589-A617-5DF7BF40AA82}" type="presParOf" srcId="{DF376E6D-55B0-4211-A705-07A7FEE1A6BB}" destId="{DC1FBCBF-31A1-42E9-9662-3561C94FA64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EDDFB5-DD3D-48E6-AA75-C6C33EC47A0C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4138907-32E9-4DB2-8077-C7BA4902028C}">
      <dgm:prSet custT="1"/>
      <dgm:spPr/>
      <dgm:t>
        <a:bodyPr/>
        <a:lstStyle/>
        <a:p>
          <a:pPr algn="ctr" rtl="0"/>
          <a:r>
            <a:rPr lang="en-US" sz="2000" dirty="0" smtClean="0">
              <a:solidFill>
                <a:schemeClr val="tx1"/>
              </a:solidFill>
            </a:rPr>
            <a:t>Generally accepted code in marketing</a:t>
          </a:r>
          <a:endParaRPr lang="en-US" sz="2000" dirty="0">
            <a:solidFill>
              <a:schemeClr val="tx1"/>
            </a:solidFill>
          </a:endParaRPr>
        </a:p>
      </dgm:t>
    </dgm:pt>
    <dgm:pt modelId="{46DD3BCF-8A67-42CC-B5B4-47AF2E453038}" type="parTrans" cxnId="{67CCEAFA-8B6F-457C-AAF1-3FFA663EDD0C}">
      <dgm:prSet/>
      <dgm:spPr/>
      <dgm:t>
        <a:bodyPr/>
        <a:lstStyle/>
        <a:p>
          <a:pPr algn="ctr"/>
          <a:endParaRPr lang="en-US" sz="2000">
            <a:solidFill>
              <a:schemeClr val="tx1"/>
            </a:solidFill>
          </a:endParaRPr>
        </a:p>
      </dgm:t>
    </dgm:pt>
    <dgm:pt modelId="{0791B1E9-2548-4A56-A36B-391DA76BFCA3}" type="sibTrans" cxnId="{67CCEAFA-8B6F-457C-AAF1-3FFA663EDD0C}">
      <dgm:prSet/>
      <dgm:spPr/>
      <dgm:t>
        <a:bodyPr/>
        <a:lstStyle/>
        <a:p>
          <a:pPr algn="ctr"/>
          <a:endParaRPr lang="en-US" sz="2000">
            <a:solidFill>
              <a:schemeClr val="tx1"/>
            </a:solidFill>
          </a:endParaRPr>
        </a:p>
      </dgm:t>
    </dgm:pt>
    <dgm:pt modelId="{7701C607-9180-452A-AE25-4CFFBA8EA881}">
      <dgm:prSet custT="1"/>
      <dgm:spPr/>
      <dgm:t>
        <a:bodyPr/>
        <a:lstStyle/>
        <a:p>
          <a:pPr algn="ctr" rtl="0"/>
          <a:r>
            <a:rPr lang="en-US" sz="2000" dirty="0" smtClean="0">
              <a:solidFill>
                <a:schemeClr val="tx1"/>
              </a:solidFill>
            </a:rPr>
            <a:t>Flows from general norms </a:t>
          </a:r>
          <a:br>
            <a:rPr lang="en-US" sz="2000" dirty="0" smtClean="0">
              <a:solidFill>
                <a:schemeClr val="tx1"/>
              </a:solidFill>
            </a:rPr>
          </a:br>
          <a:r>
            <a:rPr lang="en-US" sz="2000" dirty="0" smtClean="0">
              <a:solidFill>
                <a:schemeClr val="tx1"/>
              </a:solidFill>
            </a:rPr>
            <a:t>of conduct to specific values</a:t>
          </a:r>
          <a:endParaRPr lang="en-US" sz="2000" dirty="0">
            <a:solidFill>
              <a:schemeClr val="tx1"/>
            </a:solidFill>
          </a:endParaRPr>
        </a:p>
      </dgm:t>
    </dgm:pt>
    <dgm:pt modelId="{32CCC98E-C339-4D3F-96EE-D8CB7596F2BB}" type="parTrans" cxnId="{61DBE2F9-7D3D-43A5-8D8A-305DCFB9305D}">
      <dgm:prSet/>
      <dgm:spPr/>
      <dgm:t>
        <a:bodyPr/>
        <a:lstStyle/>
        <a:p>
          <a:pPr algn="ctr"/>
          <a:endParaRPr lang="en-US" sz="2000">
            <a:solidFill>
              <a:schemeClr val="tx1"/>
            </a:solidFill>
          </a:endParaRPr>
        </a:p>
      </dgm:t>
    </dgm:pt>
    <dgm:pt modelId="{2FDB517E-414D-4FA4-9EAA-C4A8F7BB71D8}" type="sibTrans" cxnId="{61DBE2F9-7D3D-43A5-8D8A-305DCFB9305D}">
      <dgm:prSet/>
      <dgm:spPr/>
      <dgm:t>
        <a:bodyPr/>
        <a:lstStyle/>
        <a:p>
          <a:pPr algn="ctr"/>
          <a:endParaRPr lang="en-US" sz="2000">
            <a:solidFill>
              <a:schemeClr val="tx1"/>
            </a:solidFill>
          </a:endParaRPr>
        </a:p>
      </dgm:t>
    </dgm:pt>
    <dgm:pt modelId="{93006A37-ACF7-461A-A6A0-85DE4962EA42}">
      <dgm:prSet custT="1"/>
      <dgm:spPr/>
      <dgm:t>
        <a:bodyPr/>
        <a:lstStyle/>
        <a:p>
          <a:pPr algn="ctr" rtl="0"/>
          <a:r>
            <a:rPr lang="en-US" sz="2000" dirty="0" smtClean="0">
              <a:solidFill>
                <a:schemeClr val="tx1"/>
              </a:solidFill>
            </a:rPr>
            <a:t>Subareas within marketing have their own code of ethics to deal with specific issues </a:t>
          </a:r>
          <a:endParaRPr lang="en-US" sz="2000" dirty="0">
            <a:solidFill>
              <a:schemeClr val="tx1"/>
            </a:solidFill>
          </a:endParaRPr>
        </a:p>
      </dgm:t>
    </dgm:pt>
    <dgm:pt modelId="{6D2D12BD-5C99-4E49-B999-839FEA9DFB7F}" type="parTrans" cxnId="{3C6749C8-FAEA-4935-BB03-4B69522E05BF}">
      <dgm:prSet/>
      <dgm:spPr/>
      <dgm:t>
        <a:bodyPr/>
        <a:lstStyle/>
        <a:p>
          <a:pPr algn="ctr"/>
          <a:endParaRPr lang="en-US" sz="2000">
            <a:solidFill>
              <a:schemeClr val="tx1"/>
            </a:solidFill>
          </a:endParaRPr>
        </a:p>
      </dgm:t>
    </dgm:pt>
    <dgm:pt modelId="{C1A74D76-2B81-4BA9-9527-6271C895E09A}" type="sibTrans" cxnId="{3C6749C8-FAEA-4935-BB03-4B69522E05BF}">
      <dgm:prSet/>
      <dgm:spPr/>
      <dgm:t>
        <a:bodyPr/>
        <a:lstStyle/>
        <a:p>
          <a:pPr algn="ctr"/>
          <a:endParaRPr lang="en-US" sz="2000">
            <a:solidFill>
              <a:schemeClr val="tx1"/>
            </a:solidFill>
          </a:endParaRPr>
        </a:p>
      </dgm:t>
    </dgm:pt>
    <dgm:pt modelId="{F24D6255-E7CB-47D4-A5E0-436DDC1E7414}" type="pres">
      <dgm:prSet presAssocID="{7AEDDFB5-DD3D-48E6-AA75-C6C33EC47A0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7CB3CC-17D7-40E3-82E1-B33AC615B070}" type="pres">
      <dgm:prSet presAssocID="{34138907-32E9-4DB2-8077-C7BA4902028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1F3FCE-40E3-421B-AB1D-E3C1FA2B0FA1}" type="pres">
      <dgm:prSet presAssocID="{0791B1E9-2548-4A56-A36B-391DA76BFCA3}" presName="spacer" presStyleCnt="0"/>
      <dgm:spPr/>
      <dgm:t>
        <a:bodyPr/>
        <a:lstStyle/>
        <a:p>
          <a:endParaRPr lang="en-US"/>
        </a:p>
      </dgm:t>
    </dgm:pt>
    <dgm:pt modelId="{BA0B1479-FC74-4C83-92D5-FA83F3615999}" type="pres">
      <dgm:prSet presAssocID="{7701C607-9180-452A-AE25-4CFFBA8EA88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E9D9F-90C8-4563-8B2E-92ABEE496C88}" type="pres">
      <dgm:prSet presAssocID="{2FDB517E-414D-4FA4-9EAA-C4A8F7BB71D8}" presName="spacer" presStyleCnt="0"/>
      <dgm:spPr/>
      <dgm:t>
        <a:bodyPr/>
        <a:lstStyle/>
        <a:p>
          <a:endParaRPr lang="en-US"/>
        </a:p>
      </dgm:t>
    </dgm:pt>
    <dgm:pt modelId="{C5DBD787-4DC3-4695-A2E6-DFD95975D67A}" type="pres">
      <dgm:prSet presAssocID="{93006A37-ACF7-461A-A6A0-85DE4962EA4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D292D7-2F50-4D8F-A910-F3A1B3021DFD}" type="presOf" srcId="{7AEDDFB5-DD3D-48E6-AA75-C6C33EC47A0C}" destId="{F24D6255-E7CB-47D4-A5E0-436DDC1E7414}" srcOrd="0" destOrd="0" presId="urn:microsoft.com/office/officeart/2005/8/layout/vList2"/>
    <dgm:cxn modelId="{67CCEAFA-8B6F-457C-AAF1-3FFA663EDD0C}" srcId="{7AEDDFB5-DD3D-48E6-AA75-C6C33EC47A0C}" destId="{34138907-32E9-4DB2-8077-C7BA4902028C}" srcOrd="0" destOrd="0" parTransId="{46DD3BCF-8A67-42CC-B5B4-47AF2E453038}" sibTransId="{0791B1E9-2548-4A56-A36B-391DA76BFCA3}"/>
    <dgm:cxn modelId="{E3D19E15-CE98-4314-AFFA-AFDF485EF60D}" type="presOf" srcId="{93006A37-ACF7-461A-A6A0-85DE4962EA42}" destId="{C5DBD787-4DC3-4695-A2E6-DFD95975D67A}" srcOrd="0" destOrd="0" presId="urn:microsoft.com/office/officeart/2005/8/layout/vList2"/>
    <dgm:cxn modelId="{61DBE2F9-7D3D-43A5-8D8A-305DCFB9305D}" srcId="{7AEDDFB5-DD3D-48E6-AA75-C6C33EC47A0C}" destId="{7701C607-9180-452A-AE25-4CFFBA8EA881}" srcOrd="1" destOrd="0" parTransId="{32CCC98E-C339-4D3F-96EE-D8CB7596F2BB}" sibTransId="{2FDB517E-414D-4FA4-9EAA-C4A8F7BB71D8}"/>
    <dgm:cxn modelId="{F84D72C1-F281-453A-9687-3B4CF7A10168}" type="presOf" srcId="{7701C607-9180-452A-AE25-4CFFBA8EA881}" destId="{BA0B1479-FC74-4C83-92D5-FA83F3615999}" srcOrd="0" destOrd="0" presId="urn:microsoft.com/office/officeart/2005/8/layout/vList2"/>
    <dgm:cxn modelId="{3C6749C8-FAEA-4935-BB03-4B69522E05BF}" srcId="{7AEDDFB5-DD3D-48E6-AA75-C6C33EC47A0C}" destId="{93006A37-ACF7-461A-A6A0-85DE4962EA42}" srcOrd="2" destOrd="0" parTransId="{6D2D12BD-5C99-4E49-B999-839FEA9DFB7F}" sibTransId="{C1A74D76-2B81-4BA9-9527-6271C895E09A}"/>
    <dgm:cxn modelId="{A2C1B241-FDCF-4455-8833-8F6C29096F58}" type="presOf" srcId="{34138907-32E9-4DB2-8077-C7BA4902028C}" destId="{347CB3CC-17D7-40E3-82E1-B33AC615B070}" srcOrd="0" destOrd="0" presId="urn:microsoft.com/office/officeart/2005/8/layout/vList2"/>
    <dgm:cxn modelId="{A7A3CD8B-0206-43EE-B62F-761CE46A951D}" type="presParOf" srcId="{F24D6255-E7CB-47D4-A5E0-436DDC1E7414}" destId="{347CB3CC-17D7-40E3-82E1-B33AC615B070}" srcOrd="0" destOrd="0" presId="urn:microsoft.com/office/officeart/2005/8/layout/vList2"/>
    <dgm:cxn modelId="{BC15467E-3E5E-4A37-B49B-03E1F6F64BA8}" type="presParOf" srcId="{F24D6255-E7CB-47D4-A5E0-436DDC1E7414}" destId="{D61F3FCE-40E3-421B-AB1D-E3C1FA2B0FA1}" srcOrd="1" destOrd="0" presId="urn:microsoft.com/office/officeart/2005/8/layout/vList2"/>
    <dgm:cxn modelId="{B7682349-F775-41E2-9890-F55CF14805E9}" type="presParOf" srcId="{F24D6255-E7CB-47D4-A5E0-436DDC1E7414}" destId="{BA0B1479-FC74-4C83-92D5-FA83F3615999}" srcOrd="2" destOrd="0" presId="urn:microsoft.com/office/officeart/2005/8/layout/vList2"/>
    <dgm:cxn modelId="{B42D8D68-9EAF-410B-9E0F-C65DCD9F523A}" type="presParOf" srcId="{F24D6255-E7CB-47D4-A5E0-436DDC1E7414}" destId="{C96E9D9F-90C8-4563-8B2E-92ABEE496C88}" srcOrd="3" destOrd="0" presId="urn:microsoft.com/office/officeart/2005/8/layout/vList2"/>
    <dgm:cxn modelId="{7B356B0A-9E4D-4567-B078-B69304209E0A}" type="presParOf" srcId="{F24D6255-E7CB-47D4-A5E0-436DDC1E7414}" destId="{C5DBD787-4DC3-4695-A2E6-DFD95975D67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DF579D-E983-4F56-AD91-8C11469EB5DE}" type="doc">
      <dgm:prSet loTypeId="urn:microsoft.com/office/officeart/2005/8/layout/pList1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B4A6D3-CC04-47E8-8F50-FDD1E27320CC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Genetics</a:t>
          </a:r>
          <a:endParaRPr lang="en-US" sz="2400" dirty="0">
            <a:solidFill>
              <a:schemeClr val="tx1"/>
            </a:solidFill>
          </a:endParaRPr>
        </a:p>
      </dgm:t>
    </dgm:pt>
    <dgm:pt modelId="{984FF5F6-D802-43B6-AE5A-EE2DCF3DE06D}" type="parTrans" cxnId="{C0B1DB1F-F179-4AC9-9A11-84CC4D5985AE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ABC6DB02-5BFE-4BD2-A5AF-4572163A04DF}" type="sibTrans" cxnId="{C0B1DB1F-F179-4AC9-9A11-84CC4D5985AE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1A7D8536-AC1A-42D5-8EB3-A6D932F4A1E5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Family</a:t>
          </a:r>
          <a:endParaRPr lang="en-US" sz="2400" dirty="0">
            <a:solidFill>
              <a:schemeClr val="tx1"/>
            </a:solidFill>
          </a:endParaRPr>
        </a:p>
      </dgm:t>
    </dgm:pt>
    <dgm:pt modelId="{F5909A38-A139-415F-8F5E-B64081FBCB5A}" type="parTrans" cxnId="{E3759DB1-0BD4-496A-B3C8-DA0CCFCCE26C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86DAD7EB-E4CA-4045-B381-F7BFE4715DC3}" type="sibTrans" cxnId="{E3759DB1-0BD4-496A-B3C8-DA0CCFCCE26C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54D4E64B-5DC3-4DBC-9791-FE36746B7C3C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Religion</a:t>
          </a:r>
          <a:endParaRPr lang="en-US" sz="2400" dirty="0">
            <a:solidFill>
              <a:schemeClr val="tx1"/>
            </a:solidFill>
          </a:endParaRPr>
        </a:p>
      </dgm:t>
    </dgm:pt>
    <dgm:pt modelId="{DAB13A3A-2489-42E3-B60F-1BD52A997ABD}" type="parTrans" cxnId="{24653B38-FEC0-4CE3-A0B8-BB9586D15B91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8BAB948E-F876-47D4-819C-7CDEE0063B88}" type="sibTrans" cxnId="{24653B38-FEC0-4CE3-A0B8-BB9586D15B91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E7D53435-AE9E-46AB-A1BC-A0E7E397B916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Values</a:t>
          </a:r>
          <a:endParaRPr lang="en-US" sz="2400" dirty="0">
            <a:solidFill>
              <a:schemeClr val="tx1"/>
            </a:solidFill>
          </a:endParaRPr>
        </a:p>
      </dgm:t>
    </dgm:pt>
    <dgm:pt modelId="{4736ED9A-B11C-4439-BC68-50E533579D6C}" type="parTrans" cxnId="{4DA1CCBC-8DBF-414B-9AEA-84E38D301C1A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F2900ED6-12B5-4022-917F-09AAB22CD7CF}" type="sibTrans" cxnId="{4DA1CCBC-8DBF-414B-9AEA-84E38D301C1A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39C75BDB-10D6-4281-8D69-86AC8E320773}" type="pres">
      <dgm:prSet presAssocID="{80DF579D-E983-4F56-AD91-8C11469EB5D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23BDF1-1F63-4D17-93DC-23173CE87F28}" type="pres">
      <dgm:prSet presAssocID="{C3B4A6D3-CC04-47E8-8F50-FDD1E27320CC}" presName="compNode" presStyleCnt="0"/>
      <dgm:spPr/>
    </dgm:pt>
    <dgm:pt modelId="{7296079B-5C33-409B-9F80-F358669421DF}" type="pres">
      <dgm:prSet presAssocID="{C3B4A6D3-CC04-47E8-8F50-FDD1E27320CC}" presName="pictRect" presStyleLbl="nod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41BDC43-C832-4325-9A14-9DF6D122F871}" type="pres">
      <dgm:prSet presAssocID="{C3B4A6D3-CC04-47E8-8F50-FDD1E27320CC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38C162-0173-4C77-A9B3-879953C40CFC}" type="pres">
      <dgm:prSet presAssocID="{ABC6DB02-5BFE-4BD2-A5AF-4572163A04D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9E70612B-42B0-422B-9CDB-A34DE1454565}" type="pres">
      <dgm:prSet presAssocID="{1A7D8536-AC1A-42D5-8EB3-A6D932F4A1E5}" presName="compNode" presStyleCnt="0"/>
      <dgm:spPr/>
    </dgm:pt>
    <dgm:pt modelId="{0CE72C0C-1291-466A-969D-FA3254997AFB}" type="pres">
      <dgm:prSet presAssocID="{1A7D8536-AC1A-42D5-8EB3-A6D932F4A1E5}" presName="pictRect" presStyleLbl="node1" presStyleIdx="1" presStyleCnt="4"/>
      <dgm:spPr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DD7C58A-3F21-471F-ADEF-43372ED62F81}" type="pres">
      <dgm:prSet presAssocID="{1A7D8536-AC1A-42D5-8EB3-A6D932F4A1E5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349D11-A2D9-4344-8556-9078DD97F9AC}" type="pres">
      <dgm:prSet presAssocID="{86DAD7EB-E4CA-4045-B381-F7BFE4715DC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5E964F-4EFE-4411-987C-E046F028E834}" type="pres">
      <dgm:prSet presAssocID="{54D4E64B-5DC3-4DBC-9791-FE36746B7C3C}" presName="compNode" presStyleCnt="0"/>
      <dgm:spPr/>
    </dgm:pt>
    <dgm:pt modelId="{88EA7CFE-85CE-4AA6-8101-4CAA809BEAE8}" type="pres">
      <dgm:prSet presAssocID="{54D4E64B-5DC3-4DBC-9791-FE36746B7C3C}" presName="pictRect" presStyleLbl="node1" presStyleIdx="2" presStyleCnt="4" custLinFactNeighborX="2837" custLinFactNeighborY="-2054"/>
      <dgm:spPr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87B501A-005A-4E0F-B334-2482822ADC2E}" type="pres">
      <dgm:prSet presAssocID="{54D4E64B-5DC3-4DBC-9791-FE36746B7C3C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9C3A9-2E3F-47DB-8637-97177E6B252B}" type="pres">
      <dgm:prSet presAssocID="{8BAB948E-F876-47D4-819C-7CDEE0063B8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1A2073E-E09B-4EDC-BB6B-29742AADCD26}" type="pres">
      <dgm:prSet presAssocID="{E7D53435-AE9E-46AB-A1BC-A0E7E397B916}" presName="compNode" presStyleCnt="0"/>
      <dgm:spPr/>
    </dgm:pt>
    <dgm:pt modelId="{A08276B1-FFEB-4948-9B11-745F1EDC4961}" type="pres">
      <dgm:prSet presAssocID="{E7D53435-AE9E-46AB-A1BC-A0E7E397B916}" presName="pictRect" presStyleLbl="node1" presStyleIdx="3" presStyleCnt="4"/>
      <dgm:spPr>
        <a:blipFill rotWithShape="0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B3470B7-5226-40DB-B92F-50E3032AA7BF}" type="pres">
      <dgm:prSet presAssocID="{E7D53435-AE9E-46AB-A1BC-A0E7E397B916}" presName="textRec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6ACB85-EC5E-42FA-B9B4-2AA9DE2CC2D5}" type="presOf" srcId="{80DF579D-E983-4F56-AD91-8C11469EB5DE}" destId="{39C75BDB-10D6-4281-8D69-86AC8E320773}" srcOrd="0" destOrd="0" presId="urn:microsoft.com/office/officeart/2005/8/layout/pList1#1"/>
    <dgm:cxn modelId="{C673A17A-83BF-49D0-916B-74D1DF3F655D}" type="presOf" srcId="{54D4E64B-5DC3-4DBC-9791-FE36746B7C3C}" destId="{587B501A-005A-4E0F-B334-2482822ADC2E}" srcOrd="0" destOrd="0" presId="urn:microsoft.com/office/officeart/2005/8/layout/pList1#1"/>
    <dgm:cxn modelId="{D8688FE7-CED6-4F5C-93B2-D1212118252F}" type="presOf" srcId="{1A7D8536-AC1A-42D5-8EB3-A6D932F4A1E5}" destId="{6DD7C58A-3F21-471F-ADEF-43372ED62F81}" srcOrd="0" destOrd="0" presId="urn:microsoft.com/office/officeart/2005/8/layout/pList1#1"/>
    <dgm:cxn modelId="{95CB2A00-8F5B-43D7-BE68-94C161501CF9}" type="presOf" srcId="{8BAB948E-F876-47D4-819C-7CDEE0063B88}" destId="{0509C3A9-2E3F-47DB-8637-97177E6B252B}" srcOrd="0" destOrd="0" presId="urn:microsoft.com/office/officeart/2005/8/layout/pList1#1"/>
    <dgm:cxn modelId="{24653B38-FEC0-4CE3-A0B8-BB9586D15B91}" srcId="{80DF579D-E983-4F56-AD91-8C11469EB5DE}" destId="{54D4E64B-5DC3-4DBC-9791-FE36746B7C3C}" srcOrd="2" destOrd="0" parTransId="{DAB13A3A-2489-42E3-B60F-1BD52A997ABD}" sibTransId="{8BAB948E-F876-47D4-819C-7CDEE0063B88}"/>
    <dgm:cxn modelId="{C0B1DB1F-F179-4AC9-9A11-84CC4D5985AE}" srcId="{80DF579D-E983-4F56-AD91-8C11469EB5DE}" destId="{C3B4A6D3-CC04-47E8-8F50-FDD1E27320CC}" srcOrd="0" destOrd="0" parTransId="{984FF5F6-D802-43B6-AE5A-EE2DCF3DE06D}" sibTransId="{ABC6DB02-5BFE-4BD2-A5AF-4572163A04DF}"/>
    <dgm:cxn modelId="{E784EC83-6501-4254-B0A1-2E0BEBA089C6}" type="presOf" srcId="{ABC6DB02-5BFE-4BD2-A5AF-4572163A04DF}" destId="{8638C162-0173-4C77-A9B3-879953C40CFC}" srcOrd="0" destOrd="0" presId="urn:microsoft.com/office/officeart/2005/8/layout/pList1#1"/>
    <dgm:cxn modelId="{8EBA16F0-DE5D-467D-BD03-20A4D27C32F0}" type="presOf" srcId="{C3B4A6D3-CC04-47E8-8F50-FDD1E27320CC}" destId="{341BDC43-C832-4325-9A14-9DF6D122F871}" srcOrd="0" destOrd="0" presId="urn:microsoft.com/office/officeart/2005/8/layout/pList1#1"/>
    <dgm:cxn modelId="{E3759DB1-0BD4-496A-B3C8-DA0CCFCCE26C}" srcId="{80DF579D-E983-4F56-AD91-8C11469EB5DE}" destId="{1A7D8536-AC1A-42D5-8EB3-A6D932F4A1E5}" srcOrd="1" destOrd="0" parTransId="{F5909A38-A139-415F-8F5E-B64081FBCB5A}" sibTransId="{86DAD7EB-E4CA-4045-B381-F7BFE4715DC3}"/>
    <dgm:cxn modelId="{4DA1CCBC-8DBF-414B-9AEA-84E38D301C1A}" srcId="{80DF579D-E983-4F56-AD91-8C11469EB5DE}" destId="{E7D53435-AE9E-46AB-A1BC-A0E7E397B916}" srcOrd="3" destOrd="0" parTransId="{4736ED9A-B11C-4439-BC68-50E533579D6C}" sibTransId="{F2900ED6-12B5-4022-917F-09AAB22CD7CF}"/>
    <dgm:cxn modelId="{EC208E09-A1BC-4034-A189-419BB6CB5C74}" type="presOf" srcId="{86DAD7EB-E4CA-4045-B381-F7BFE4715DC3}" destId="{AF349D11-A2D9-4344-8556-9078DD97F9AC}" srcOrd="0" destOrd="0" presId="urn:microsoft.com/office/officeart/2005/8/layout/pList1#1"/>
    <dgm:cxn modelId="{1AFD34F3-D5C8-4BAB-ADAD-CBB9E1B7D749}" type="presOf" srcId="{E7D53435-AE9E-46AB-A1BC-A0E7E397B916}" destId="{5B3470B7-5226-40DB-B92F-50E3032AA7BF}" srcOrd="0" destOrd="0" presId="urn:microsoft.com/office/officeart/2005/8/layout/pList1#1"/>
    <dgm:cxn modelId="{A2821850-0932-4E58-AEEC-CF48AFC14795}" type="presParOf" srcId="{39C75BDB-10D6-4281-8D69-86AC8E320773}" destId="{0423BDF1-1F63-4D17-93DC-23173CE87F28}" srcOrd="0" destOrd="0" presId="urn:microsoft.com/office/officeart/2005/8/layout/pList1#1"/>
    <dgm:cxn modelId="{60B8C4C2-F102-4B9C-B82D-549D6D316764}" type="presParOf" srcId="{0423BDF1-1F63-4D17-93DC-23173CE87F28}" destId="{7296079B-5C33-409B-9F80-F358669421DF}" srcOrd="0" destOrd="0" presId="urn:microsoft.com/office/officeart/2005/8/layout/pList1#1"/>
    <dgm:cxn modelId="{632AC248-5C3F-43E7-B49E-70D34B4621BD}" type="presParOf" srcId="{0423BDF1-1F63-4D17-93DC-23173CE87F28}" destId="{341BDC43-C832-4325-9A14-9DF6D122F871}" srcOrd="1" destOrd="0" presId="urn:microsoft.com/office/officeart/2005/8/layout/pList1#1"/>
    <dgm:cxn modelId="{7F5BDA86-F16F-4BA8-9099-E7C4940D2700}" type="presParOf" srcId="{39C75BDB-10D6-4281-8D69-86AC8E320773}" destId="{8638C162-0173-4C77-A9B3-879953C40CFC}" srcOrd="1" destOrd="0" presId="urn:microsoft.com/office/officeart/2005/8/layout/pList1#1"/>
    <dgm:cxn modelId="{9CEEC2D1-7B2C-48FF-A7CD-2C44F73DF091}" type="presParOf" srcId="{39C75BDB-10D6-4281-8D69-86AC8E320773}" destId="{9E70612B-42B0-422B-9CDB-A34DE1454565}" srcOrd="2" destOrd="0" presId="urn:microsoft.com/office/officeart/2005/8/layout/pList1#1"/>
    <dgm:cxn modelId="{E5459ECB-BF50-4269-97E0-897058F415F1}" type="presParOf" srcId="{9E70612B-42B0-422B-9CDB-A34DE1454565}" destId="{0CE72C0C-1291-466A-969D-FA3254997AFB}" srcOrd="0" destOrd="0" presId="urn:microsoft.com/office/officeart/2005/8/layout/pList1#1"/>
    <dgm:cxn modelId="{4A430603-C72D-446B-BA53-1968FD601B1F}" type="presParOf" srcId="{9E70612B-42B0-422B-9CDB-A34DE1454565}" destId="{6DD7C58A-3F21-471F-ADEF-43372ED62F81}" srcOrd="1" destOrd="0" presId="urn:microsoft.com/office/officeart/2005/8/layout/pList1#1"/>
    <dgm:cxn modelId="{D4B6FE48-CA99-46D7-ABBB-CC85FDF83429}" type="presParOf" srcId="{39C75BDB-10D6-4281-8D69-86AC8E320773}" destId="{AF349D11-A2D9-4344-8556-9078DD97F9AC}" srcOrd="3" destOrd="0" presId="urn:microsoft.com/office/officeart/2005/8/layout/pList1#1"/>
    <dgm:cxn modelId="{D511CD61-0FB6-4A9C-8168-1FF71F890F8F}" type="presParOf" srcId="{39C75BDB-10D6-4281-8D69-86AC8E320773}" destId="{8A5E964F-4EFE-4411-987C-E046F028E834}" srcOrd="4" destOrd="0" presId="urn:microsoft.com/office/officeart/2005/8/layout/pList1#1"/>
    <dgm:cxn modelId="{7676CACD-A2CC-4041-80F6-356EC5A41C77}" type="presParOf" srcId="{8A5E964F-4EFE-4411-987C-E046F028E834}" destId="{88EA7CFE-85CE-4AA6-8101-4CAA809BEAE8}" srcOrd="0" destOrd="0" presId="urn:microsoft.com/office/officeart/2005/8/layout/pList1#1"/>
    <dgm:cxn modelId="{AD62D996-0D7D-42B1-A067-69B124CED26B}" type="presParOf" srcId="{8A5E964F-4EFE-4411-987C-E046F028E834}" destId="{587B501A-005A-4E0F-B334-2482822ADC2E}" srcOrd="1" destOrd="0" presId="urn:microsoft.com/office/officeart/2005/8/layout/pList1#1"/>
    <dgm:cxn modelId="{D1C4B5B6-7334-4436-9CA4-E9A64ECD352A}" type="presParOf" srcId="{39C75BDB-10D6-4281-8D69-86AC8E320773}" destId="{0509C3A9-2E3F-47DB-8637-97177E6B252B}" srcOrd="5" destOrd="0" presId="urn:microsoft.com/office/officeart/2005/8/layout/pList1#1"/>
    <dgm:cxn modelId="{12498525-C5A2-4391-BDCB-E6D5FA72A51C}" type="presParOf" srcId="{39C75BDB-10D6-4281-8D69-86AC8E320773}" destId="{21A2073E-E09B-4EDC-BB6B-29742AADCD26}" srcOrd="6" destOrd="0" presId="urn:microsoft.com/office/officeart/2005/8/layout/pList1#1"/>
    <dgm:cxn modelId="{A608C9C6-C794-4886-B015-D3BB8EB25D1C}" type="presParOf" srcId="{21A2073E-E09B-4EDC-BB6B-29742AADCD26}" destId="{A08276B1-FFEB-4948-9B11-745F1EDC4961}" srcOrd="0" destOrd="0" presId="urn:microsoft.com/office/officeart/2005/8/layout/pList1#1"/>
    <dgm:cxn modelId="{84C6D8A8-38DB-49B1-B112-0E2AF710BF72}" type="presParOf" srcId="{21A2073E-E09B-4EDC-BB6B-29742AADCD26}" destId="{5B3470B7-5226-40DB-B92F-50E3032AA7BF}" srcOrd="1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2B2990-3799-4942-94ED-98D017E9ABBC}" type="doc">
      <dgm:prSet loTypeId="urn:microsoft.com/office/officeart/2005/8/layout/orgChart1" loCatId="hierarchy" qsTypeId="urn:microsoft.com/office/officeart/2005/8/quickstyle/simple3" qsCatId="simple" csTypeId="urn:microsoft.com/office/officeart/2005/8/colors/colorful1#18" csCatId="colorful" phldr="1"/>
      <dgm:spPr/>
      <dgm:t>
        <a:bodyPr/>
        <a:lstStyle/>
        <a:p>
          <a:endParaRPr lang="en-US"/>
        </a:p>
      </dgm:t>
    </dgm:pt>
    <dgm:pt modelId="{971BC935-634A-4AEE-A2E9-1AD399B480B0}">
      <dgm:prSet/>
      <dgm:spPr/>
      <dgm:t>
        <a:bodyPr/>
        <a:lstStyle/>
        <a:p>
          <a:pPr rtl="0"/>
          <a:r>
            <a:rPr lang="en-US" dirty="0" smtClean="0"/>
            <a:t>Dangerous flaw in new model</a:t>
          </a:r>
          <a:endParaRPr lang="en-US" dirty="0"/>
        </a:p>
      </dgm:t>
    </dgm:pt>
    <dgm:pt modelId="{6584C4BD-7A42-4D80-8F63-949DF92A8A9D}" type="parTrans" cxnId="{7ED681AF-A1A9-4D66-B87B-519B02C4CF1C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30B814D4-305D-4651-A271-FCEC0B8CF0A5}" type="sibTrans" cxnId="{7ED681AF-A1A9-4D66-B87B-519B02C4CF1C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C13989E5-C31F-402D-9A67-9421D9C9ECBF}">
      <dgm:prSet/>
      <dgm:spPr/>
      <dgm:t>
        <a:bodyPr/>
        <a:lstStyle/>
        <a:p>
          <a:pPr rtl="0"/>
          <a:r>
            <a:rPr lang="en-US" dirty="0" smtClean="0"/>
            <a:t>Delay production</a:t>
          </a:r>
          <a:endParaRPr lang="en-US" dirty="0"/>
        </a:p>
      </dgm:t>
    </dgm:pt>
    <dgm:pt modelId="{CFC2E6EB-DBE3-4254-A8AE-995DE645E200}" type="parTrans" cxnId="{E397FCF7-6FFE-45EC-9CFF-8BC1EEB8F4B4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76005015-3B44-4160-9443-B369C1C78987}" type="sibTrans" cxnId="{E397FCF7-6FFE-45EC-9CFF-8BC1EEB8F4B4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24B281B2-F250-4239-8687-1977F26D8E30}">
      <dgm:prSet/>
      <dgm:spPr/>
      <dgm:t>
        <a:bodyPr/>
        <a:lstStyle/>
        <a:p>
          <a:pPr rtl="0"/>
          <a:r>
            <a:rPr lang="en-US" dirty="0" smtClean="0"/>
            <a:t>Delayed revenue</a:t>
          </a:r>
          <a:endParaRPr lang="en-US" dirty="0"/>
        </a:p>
      </dgm:t>
    </dgm:pt>
    <dgm:pt modelId="{9FD1C2AA-18C1-4C3D-A1D6-93AD0245C0A9}" type="parTrans" cxnId="{1A073F0A-8831-4CF6-94EE-9472A3BC9CC0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8F73A75E-A548-4F84-8033-25DF8BEC93CB}" type="sibTrans" cxnId="{1A073F0A-8831-4CF6-94EE-9472A3BC9CC0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FA87278E-C605-412E-B7A0-D70897B61355}">
      <dgm:prSet/>
      <dgm:spPr/>
      <dgm:t>
        <a:bodyPr/>
        <a:lstStyle/>
        <a:p>
          <a:pPr rtl="0"/>
          <a:r>
            <a:rPr lang="en-US" dirty="0" smtClean="0"/>
            <a:t>Possible </a:t>
          </a:r>
          <a:br>
            <a:rPr lang="en-US" dirty="0" smtClean="0"/>
          </a:br>
          <a:r>
            <a:rPr lang="en-US" dirty="0" smtClean="0"/>
            <a:t>layoffs</a:t>
          </a:r>
          <a:endParaRPr lang="en-US" dirty="0"/>
        </a:p>
      </dgm:t>
    </dgm:pt>
    <dgm:pt modelId="{C1D84B67-4CD7-4993-B9B4-A30C67D0EA5B}" type="parTrans" cxnId="{7FAC173C-7B8A-4B92-AB46-D144B3504F01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DABF4222-1DD8-414C-98A7-7DE2662A9425}" type="sibTrans" cxnId="{7FAC173C-7B8A-4B92-AB46-D144B3504F01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47CD473A-E4AC-4BFE-9963-A4160B87CA55}">
      <dgm:prSet/>
      <dgm:spPr/>
      <dgm:t>
        <a:bodyPr/>
        <a:lstStyle/>
        <a:p>
          <a:pPr rtl="0"/>
          <a:r>
            <a:rPr lang="en-US" dirty="0" smtClean="0"/>
            <a:t>Loss of bonuses</a:t>
          </a:r>
          <a:endParaRPr lang="en-US" dirty="0"/>
        </a:p>
      </dgm:t>
    </dgm:pt>
    <dgm:pt modelId="{63009720-5138-4E20-8CFC-B026B5537999}" type="parTrans" cxnId="{41BBFF24-07A3-40FF-9F54-24A724C24D8D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9CD24243-0DF2-4C32-B4AB-61108D301828}" type="sibTrans" cxnId="{41BBFF24-07A3-40FF-9F54-24A724C24D8D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64324A51-8515-49DD-BC43-9DFCB741C245}">
      <dgm:prSet/>
      <dgm:spPr/>
      <dgm:t>
        <a:bodyPr/>
        <a:lstStyle/>
        <a:p>
          <a:pPr rtl="0"/>
          <a:r>
            <a:rPr lang="en-US" dirty="0" smtClean="0"/>
            <a:t>Continue production</a:t>
          </a:r>
          <a:endParaRPr lang="en-US" dirty="0"/>
        </a:p>
      </dgm:t>
    </dgm:pt>
    <dgm:pt modelId="{EC7B1855-E606-4A67-8811-6386F5353989}" type="parTrans" cxnId="{1A295C28-3653-442D-94B7-4614B976BD0C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DAB765D9-05BD-4892-AFE4-C7A6275DB878}" type="sibTrans" cxnId="{1A295C28-3653-442D-94B7-4614B976BD0C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FE421206-2E94-41E4-B6BF-628B2AAC1E48}">
      <dgm:prSet/>
      <dgm:spPr/>
      <dgm:t>
        <a:bodyPr/>
        <a:lstStyle/>
        <a:p>
          <a:pPr rtl="0"/>
          <a:r>
            <a:rPr lang="en-US" dirty="0" smtClean="0"/>
            <a:t>Potential injury to consumers</a:t>
          </a:r>
          <a:endParaRPr lang="en-US" dirty="0"/>
        </a:p>
      </dgm:t>
    </dgm:pt>
    <dgm:pt modelId="{A13F79D3-1CC4-417E-9B9C-0263527680FE}" type="parTrans" cxnId="{8390EAEE-900F-43DD-A006-5BAD89473591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91ECB3BC-8378-415C-A2B7-1C3D5150D3CC}" type="sibTrans" cxnId="{8390EAEE-900F-43DD-A006-5BAD89473591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3F1FCF0A-D86D-4A0C-B6A3-6B1520420FD0}">
      <dgm:prSet/>
      <dgm:spPr/>
      <dgm:t>
        <a:bodyPr/>
        <a:lstStyle/>
        <a:p>
          <a:pPr rtl="0"/>
          <a:r>
            <a:rPr lang="en-US" dirty="0" smtClean="0"/>
            <a:t>Loss of revenue</a:t>
          </a:r>
          <a:endParaRPr lang="en-US" dirty="0"/>
        </a:p>
      </dgm:t>
    </dgm:pt>
    <dgm:pt modelId="{11360C35-001C-44B9-AB93-FED024E083B0}" type="parTrans" cxnId="{9F85BD0F-5C9F-43E1-8BAE-AF4D36E57813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537BD77C-A6A1-4896-B25B-8152AD68E144}" type="sibTrans" cxnId="{9F85BD0F-5C9F-43E1-8BAE-AF4D36E57813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47308448-90E6-45E8-A805-FFD3BCEB6F3F}" type="pres">
      <dgm:prSet presAssocID="{D72B2990-3799-4942-94ED-98D017E9ABB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3219E69-1E5B-4DA4-BD82-6F67515B947D}" type="pres">
      <dgm:prSet presAssocID="{971BC935-634A-4AEE-A2E9-1AD399B480B0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7D84C5E-ED40-4A2E-81B0-BA3B5CA0BC85}" type="pres">
      <dgm:prSet presAssocID="{971BC935-634A-4AEE-A2E9-1AD399B480B0}" presName="rootComposite1" presStyleCnt="0"/>
      <dgm:spPr/>
      <dgm:t>
        <a:bodyPr/>
        <a:lstStyle/>
        <a:p>
          <a:endParaRPr lang="en-US"/>
        </a:p>
      </dgm:t>
    </dgm:pt>
    <dgm:pt modelId="{9583D54E-2309-42B8-9E3D-F70FC5D75B6C}" type="pres">
      <dgm:prSet presAssocID="{971BC935-634A-4AEE-A2E9-1AD399B480B0}" presName="rootText1" presStyleLbl="node0" presStyleIdx="0" presStyleCnt="1" custScaleX="1267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584459-1756-41CB-B9A3-9ED03D7A82D2}" type="pres">
      <dgm:prSet presAssocID="{971BC935-634A-4AEE-A2E9-1AD399B480B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F984E8E-982C-4E79-83C6-B7506EB44015}" type="pres">
      <dgm:prSet presAssocID="{971BC935-634A-4AEE-A2E9-1AD399B480B0}" presName="hierChild2" presStyleCnt="0"/>
      <dgm:spPr/>
      <dgm:t>
        <a:bodyPr/>
        <a:lstStyle/>
        <a:p>
          <a:endParaRPr lang="en-US"/>
        </a:p>
      </dgm:t>
    </dgm:pt>
    <dgm:pt modelId="{BA74B2A2-56BE-4893-BCA4-66F60BF414A2}" type="pres">
      <dgm:prSet presAssocID="{CFC2E6EB-DBE3-4254-A8AE-995DE645E200}" presName="Name37" presStyleLbl="parChTrans1D2" presStyleIdx="0" presStyleCnt="2"/>
      <dgm:spPr/>
      <dgm:t>
        <a:bodyPr/>
        <a:lstStyle/>
        <a:p>
          <a:endParaRPr lang="en-US"/>
        </a:p>
      </dgm:t>
    </dgm:pt>
    <dgm:pt modelId="{DB929718-788C-40CB-B2F1-0AE82A377B28}" type="pres">
      <dgm:prSet presAssocID="{C13989E5-C31F-402D-9A67-9421D9C9ECB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E3470F3-64F1-4925-8692-65816584038A}" type="pres">
      <dgm:prSet presAssocID="{C13989E5-C31F-402D-9A67-9421D9C9ECBF}" presName="rootComposite" presStyleCnt="0"/>
      <dgm:spPr/>
      <dgm:t>
        <a:bodyPr/>
        <a:lstStyle/>
        <a:p>
          <a:endParaRPr lang="en-US"/>
        </a:p>
      </dgm:t>
    </dgm:pt>
    <dgm:pt modelId="{0AA21ABC-3CA4-4FA1-A213-F83F5BD9330F}" type="pres">
      <dgm:prSet presAssocID="{C13989E5-C31F-402D-9A67-9421D9C9ECB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A80A3A-1468-4E75-BCFE-7A2D00248F82}" type="pres">
      <dgm:prSet presAssocID="{C13989E5-C31F-402D-9A67-9421D9C9ECBF}" presName="rootConnector" presStyleLbl="node2" presStyleIdx="0" presStyleCnt="2"/>
      <dgm:spPr/>
      <dgm:t>
        <a:bodyPr/>
        <a:lstStyle/>
        <a:p>
          <a:endParaRPr lang="en-US"/>
        </a:p>
      </dgm:t>
    </dgm:pt>
    <dgm:pt modelId="{9F4FD507-ED60-44C1-9B57-9C656664381F}" type="pres">
      <dgm:prSet presAssocID="{C13989E5-C31F-402D-9A67-9421D9C9ECBF}" presName="hierChild4" presStyleCnt="0"/>
      <dgm:spPr/>
      <dgm:t>
        <a:bodyPr/>
        <a:lstStyle/>
        <a:p>
          <a:endParaRPr lang="en-US"/>
        </a:p>
      </dgm:t>
    </dgm:pt>
    <dgm:pt modelId="{3F0C93A0-69C7-408A-84CD-BB1C425060BD}" type="pres">
      <dgm:prSet presAssocID="{9FD1C2AA-18C1-4C3D-A1D6-93AD0245C0A9}" presName="Name37" presStyleLbl="parChTrans1D3" presStyleIdx="0" presStyleCnt="5"/>
      <dgm:spPr/>
      <dgm:t>
        <a:bodyPr/>
        <a:lstStyle/>
        <a:p>
          <a:endParaRPr lang="en-US"/>
        </a:p>
      </dgm:t>
    </dgm:pt>
    <dgm:pt modelId="{10BDD3AD-FDC1-4061-B5C0-D7CC0F7C9B25}" type="pres">
      <dgm:prSet presAssocID="{24B281B2-F250-4239-8687-1977F26D8E3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25FBFF9-2171-4C21-AD1A-8CDB9FB2E8A2}" type="pres">
      <dgm:prSet presAssocID="{24B281B2-F250-4239-8687-1977F26D8E30}" presName="rootComposite" presStyleCnt="0"/>
      <dgm:spPr/>
      <dgm:t>
        <a:bodyPr/>
        <a:lstStyle/>
        <a:p>
          <a:endParaRPr lang="en-US"/>
        </a:p>
      </dgm:t>
    </dgm:pt>
    <dgm:pt modelId="{093769EC-D062-49C0-B1E4-D4DA9D6D70D4}" type="pres">
      <dgm:prSet presAssocID="{24B281B2-F250-4239-8687-1977F26D8E30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706735-4C28-4C6E-93DF-E604469D4880}" type="pres">
      <dgm:prSet presAssocID="{24B281B2-F250-4239-8687-1977F26D8E30}" presName="rootConnector" presStyleLbl="node3" presStyleIdx="0" presStyleCnt="5"/>
      <dgm:spPr/>
      <dgm:t>
        <a:bodyPr/>
        <a:lstStyle/>
        <a:p>
          <a:endParaRPr lang="en-US"/>
        </a:p>
      </dgm:t>
    </dgm:pt>
    <dgm:pt modelId="{A0651D82-057A-4FBF-AEDB-64811F66C850}" type="pres">
      <dgm:prSet presAssocID="{24B281B2-F250-4239-8687-1977F26D8E30}" presName="hierChild4" presStyleCnt="0"/>
      <dgm:spPr/>
      <dgm:t>
        <a:bodyPr/>
        <a:lstStyle/>
        <a:p>
          <a:endParaRPr lang="en-US"/>
        </a:p>
      </dgm:t>
    </dgm:pt>
    <dgm:pt modelId="{EB3555F5-AA69-4405-B0B7-1F782618B318}" type="pres">
      <dgm:prSet presAssocID="{24B281B2-F250-4239-8687-1977F26D8E30}" presName="hierChild5" presStyleCnt="0"/>
      <dgm:spPr/>
      <dgm:t>
        <a:bodyPr/>
        <a:lstStyle/>
        <a:p>
          <a:endParaRPr lang="en-US"/>
        </a:p>
      </dgm:t>
    </dgm:pt>
    <dgm:pt modelId="{318811E4-4F1E-481E-92FA-CFA92AE18DE5}" type="pres">
      <dgm:prSet presAssocID="{C1D84B67-4CD7-4993-B9B4-A30C67D0EA5B}" presName="Name37" presStyleLbl="parChTrans1D3" presStyleIdx="1" presStyleCnt="5"/>
      <dgm:spPr/>
      <dgm:t>
        <a:bodyPr/>
        <a:lstStyle/>
        <a:p>
          <a:endParaRPr lang="en-US"/>
        </a:p>
      </dgm:t>
    </dgm:pt>
    <dgm:pt modelId="{55C4E000-C3AE-4D44-A9AD-FAE920A8E5A1}" type="pres">
      <dgm:prSet presAssocID="{FA87278E-C605-412E-B7A0-D70897B6135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47091EA-5935-4ADF-A8F8-65E8710A4D04}" type="pres">
      <dgm:prSet presAssocID="{FA87278E-C605-412E-B7A0-D70897B61355}" presName="rootComposite" presStyleCnt="0"/>
      <dgm:spPr/>
      <dgm:t>
        <a:bodyPr/>
        <a:lstStyle/>
        <a:p>
          <a:endParaRPr lang="en-US"/>
        </a:p>
      </dgm:t>
    </dgm:pt>
    <dgm:pt modelId="{E625396C-2AD1-4C53-9622-35E8E41E3B09}" type="pres">
      <dgm:prSet presAssocID="{FA87278E-C605-412E-B7A0-D70897B61355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8F9C69-823C-468D-96DA-2FE1EBF3B5F1}" type="pres">
      <dgm:prSet presAssocID="{FA87278E-C605-412E-B7A0-D70897B61355}" presName="rootConnector" presStyleLbl="node3" presStyleIdx="1" presStyleCnt="5"/>
      <dgm:spPr/>
      <dgm:t>
        <a:bodyPr/>
        <a:lstStyle/>
        <a:p>
          <a:endParaRPr lang="en-US"/>
        </a:p>
      </dgm:t>
    </dgm:pt>
    <dgm:pt modelId="{0C9E8013-5E34-4E40-A0A1-E4736B68BA30}" type="pres">
      <dgm:prSet presAssocID="{FA87278E-C605-412E-B7A0-D70897B61355}" presName="hierChild4" presStyleCnt="0"/>
      <dgm:spPr/>
      <dgm:t>
        <a:bodyPr/>
        <a:lstStyle/>
        <a:p>
          <a:endParaRPr lang="en-US"/>
        </a:p>
      </dgm:t>
    </dgm:pt>
    <dgm:pt modelId="{ED34904E-C631-4FA1-95DB-942ED005AC03}" type="pres">
      <dgm:prSet presAssocID="{FA87278E-C605-412E-B7A0-D70897B61355}" presName="hierChild5" presStyleCnt="0"/>
      <dgm:spPr/>
      <dgm:t>
        <a:bodyPr/>
        <a:lstStyle/>
        <a:p>
          <a:endParaRPr lang="en-US"/>
        </a:p>
      </dgm:t>
    </dgm:pt>
    <dgm:pt modelId="{25856241-B63E-4087-8089-8BC5F86363F7}" type="pres">
      <dgm:prSet presAssocID="{63009720-5138-4E20-8CFC-B026B5537999}" presName="Name37" presStyleLbl="parChTrans1D3" presStyleIdx="2" presStyleCnt="5"/>
      <dgm:spPr/>
      <dgm:t>
        <a:bodyPr/>
        <a:lstStyle/>
        <a:p>
          <a:endParaRPr lang="en-US"/>
        </a:p>
      </dgm:t>
    </dgm:pt>
    <dgm:pt modelId="{9A69FCF2-4812-407C-ABD8-0955C65ED470}" type="pres">
      <dgm:prSet presAssocID="{47CD473A-E4AC-4BFE-9963-A4160B87CA5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36094FA-E62D-4A1A-807F-00B56948DBE9}" type="pres">
      <dgm:prSet presAssocID="{47CD473A-E4AC-4BFE-9963-A4160B87CA55}" presName="rootComposite" presStyleCnt="0"/>
      <dgm:spPr/>
      <dgm:t>
        <a:bodyPr/>
        <a:lstStyle/>
        <a:p>
          <a:endParaRPr lang="en-US"/>
        </a:p>
      </dgm:t>
    </dgm:pt>
    <dgm:pt modelId="{46F9C517-1EBF-4A4F-852D-3F3C1B776DB7}" type="pres">
      <dgm:prSet presAssocID="{47CD473A-E4AC-4BFE-9963-A4160B87CA55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7C89D6-47A2-455E-989B-19DA18F2B678}" type="pres">
      <dgm:prSet presAssocID="{47CD473A-E4AC-4BFE-9963-A4160B87CA55}" presName="rootConnector" presStyleLbl="node3" presStyleIdx="2" presStyleCnt="5"/>
      <dgm:spPr/>
      <dgm:t>
        <a:bodyPr/>
        <a:lstStyle/>
        <a:p>
          <a:endParaRPr lang="en-US"/>
        </a:p>
      </dgm:t>
    </dgm:pt>
    <dgm:pt modelId="{C4B9489C-17B1-4B92-8110-7069C63E3E02}" type="pres">
      <dgm:prSet presAssocID="{47CD473A-E4AC-4BFE-9963-A4160B87CA55}" presName="hierChild4" presStyleCnt="0"/>
      <dgm:spPr/>
      <dgm:t>
        <a:bodyPr/>
        <a:lstStyle/>
        <a:p>
          <a:endParaRPr lang="en-US"/>
        </a:p>
      </dgm:t>
    </dgm:pt>
    <dgm:pt modelId="{E5653711-15C2-4D18-9686-CA18268DE20A}" type="pres">
      <dgm:prSet presAssocID="{47CD473A-E4AC-4BFE-9963-A4160B87CA55}" presName="hierChild5" presStyleCnt="0"/>
      <dgm:spPr/>
      <dgm:t>
        <a:bodyPr/>
        <a:lstStyle/>
        <a:p>
          <a:endParaRPr lang="en-US"/>
        </a:p>
      </dgm:t>
    </dgm:pt>
    <dgm:pt modelId="{D6A9EA26-BB91-442D-8BB2-8B51EF803322}" type="pres">
      <dgm:prSet presAssocID="{C13989E5-C31F-402D-9A67-9421D9C9ECBF}" presName="hierChild5" presStyleCnt="0"/>
      <dgm:spPr/>
      <dgm:t>
        <a:bodyPr/>
        <a:lstStyle/>
        <a:p>
          <a:endParaRPr lang="en-US"/>
        </a:p>
      </dgm:t>
    </dgm:pt>
    <dgm:pt modelId="{A92C3258-1405-4053-AD23-9C836DD5A4F1}" type="pres">
      <dgm:prSet presAssocID="{EC7B1855-E606-4A67-8811-6386F5353989}" presName="Name37" presStyleLbl="parChTrans1D2" presStyleIdx="1" presStyleCnt="2"/>
      <dgm:spPr/>
      <dgm:t>
        <a:bodyPr/>
        <a:lstStyle/>
        <a:p>
          <a:endParaRPr lang="en-US"/>
        </a:p>
      </dgm:t>
    </dgm:pt>
    <dgm:pt modelId="{D0BE0840-D085-4EB7-9919-E930161A01A7}" type="pres">
      <dgm:prSet presAssocID="{64324A51-8515-49DD-BC43-9DFCB741C24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C3E1203-3D84-4374-B230-2241D4F22D79}" type="pres">
      <dgm:prSet presAssocID="{64324A51-8515-49DD-BC43-9DFCB741C245}" presName="rootComposite" presStyleCnt="0"/>
      <dgm:spPr/>
      <dgm:t>
        <a:bodyPr/>
        <a:lstStyle/>
        <a:p>
          <a:endParaRPr lang="en-US"/>
        </a:p>
      </dgm:t>
    </dgm:pt>
    <dgm:pt modelId="{5E495FD0-A603-4F93-82F1-19ECCF7EB8BC}" type="pres">
      <dgm:prSet presAssocID="{64324A51-8515-49DD-BC43-9DFCB741C245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5673B5-482B-4AE5-9344-18856C3AE8DA}" type="pres">
      <dgm:prSet presAssocID="{64324A51-8515-49DD-BC43-9DFCB741C245}" presName="rootConnector" presStyleLbl="node2" presStyleIdx="1" presStyleCnt="2"/>
      <dgm:spPr/>
      <dgm:t>
        <a:bodyPr/>
        <a:lstStyle/>
        <a:p>
          <a:endParaRPr lang="en-US"/>
        </a:p>
      </dgm:t>
    </dgm:pt>
    <dgm:pt modelId="{5C37D480-5E87-47F5-992A-B8B8703ADCBF}" type="pres">
      <dgm:prSet presAssocID="{64324A51-8515-49DD-BC43-9DFCB741C245}" presName="hierChild4" presStyleCnt="0"/>
      <dgm:spPr/>
      <dgm:t>
        <a:bodyPr/>
        <a:lstStyle/>
        <a:p>
          <a:endParaRPr lang="en-US"/>
        </a:p>
      </dgm:t>
    </dgm:pt>
    <dgm:pt modelId="{38B550F6-564F-4714-87AE-E6647D03FFC9}" type="pres">
      <dgm:prSet presAssocID="{A13F79D3-1CC4-417E-9B9C-0263527680FE}" presName="Name37" presStyleLbl="parChTrans1D3" presStyleIdx="3" presStyleCnt="5"/>
      <dgm:spPr/>
      <dgm:t>
        <a:bodyPr/>
        <a:lstStyle/>
        <a:p>
          <a:endParaRPr lang="en-US"/>
        </a:p>
      </dgm:t>
    </dgm:pt>
    <dgm:pt modelId="{D213AC3B-4243-4EE0-B158-D8AA5BA4B425}" type="pres">
      <dgm:prSet presAssocID="{FE421206-2E94-41E4-B6BF-628B2AAC1E4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3293353-0E46-464F-BDE2-8E4FF641480B}" type="pres">
      <dgm:prSet presAssocID="{FE421206-2E94-41E4-B6BF-628B2AAC1E48}" presName="rootComposite" presStyleCnt="0"/>
      <dgm:spPr/>
      <dgm:t>
        <a:bodyPr/>
        <a:lstStyle/>
        <a:p>
          <a:endParaRPr lang="en-US"/>
        </a:p>
      </dgm:t>
    </dgm:pt>
    <dgm:pt modelId="{C953D11D-95B8-4F58-974B-BEB136B49026}" type="pres">
      <dgm:prSet presAssocID="{FE421206-2E94-41E4-B6BF-628B2AAC1E48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5360F2-AAC1-4A54-81F6-AF9FAE97D5BF}" type="pres">
      <dgm:prSet presAssocID="{FE421206-2E94-41E4-B6BF-628B2AAC1E48}" presName="rootConnector" presStyleLbl="node3" presStyleIdx="3" presStyleCnt="5"/>
      <dgm:spPr/>
      <dgm:t>
        <a:bodyPr/>
        <a:lstStyle/>
        <a:p>
          <a:endParaRPr lang="en-US"/>
        </a:p>
      </dgm:t>
    </dgm:pt>
    <dgm:pt modelId="{952F4431-41F9-405C-A282-10A565047D26}" type="pres">
      <dgm:prSet presAssocID="{FE421206-2E94-41E4-B6BF-628B2AAC1E48}" presName="hierChild4" presStyleCnt="0"/>
      <dgm:spPr/>
      <dgm:t>
        <a:bodyPr/>
        <a:lstStyle/>
        <a:p>
          <a:endParaRPr lang="en-US"/>
        </a:p>
      </dgm:t>
    </dgm:pt>
    <dgm:pt modelId="{264BD98F-D915-4C49-AFB6-ED40D61F3142}" type="pres">
      <dgm:prSet presAssocID="{FE421206-2E94-41E4-B6BF-628B2AAC1E48}" presName="hierChild5" presStyleCnt="0"/>
      <dgm:spPr/>
      <dgm:t>
        <a:bodyPr/>
        <a:lstStyle/>
        <a:p>
          <a:endParaRPr lang="en-US"/>
        </a:p>
      </dgm:t>
    </dgm:pt>
    <dgm:pt modelId="{9D374CEF-B5A2-42EB-82D8-298E0678DCAF}" type="pres">
      <dgm:prSet presAssocID="{11360C35-001C-44B9-AB93-FED024E083B0}" presName="Name37" presStyleLbl="parChTrans1D3" presStyleIdx="4" presStyleCnt="5"/>
      <dgm:spPr/>
      <dgm:t>
        <a:bodyPr/>
        <a:lstStyle/>
        <a:p>
          <a:endParaRPr lang="en-US"/>
        </a:p>
      </dgm:t>
    </dgm:pt>
    <dgm:pt modelId="{2BD88672-F58F-4B1B-9453-57C69685E243}" type="pres">
      <dgm:prSet presAssocID="{3F1FCF0A-D86D-4A0C-B6A3-6B1520420FD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1940955-3305-4D12-8320-6988F10F9BBA}" type="pres">
      <dgm:prSet presAssocID="{3F1FCF0A-D86D-4A0C-B6A3-6B1520420FD0}" presName="rootComposite" presStyleCnt="0"/>
      <dgm:spPr/>
      <dgm:t>
        <a:bodyPr/>
        <a:lstStyle/>
        <a:p>
          <a:endParaRPr lang="en-US"/>
        </a:p>
      </dgm:t>
    </dgm:pt>
    <dgm:pt modelId="{32FE25AE-15CD-4881-94FB-E009C8698F20}" type="pres">
      <dgm:prSet presAssocID="{3F1FCF0A-D86D-4A0C-B6A3-6B1520420FD0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0A15F1-489B-4B09-89BF-7FC8A112AE48}" type="pres">
      <dgm:prSet presAssocID="{3F1FCF0A-D86D-4A0C-B6A3-6B1520420FD0}" presName="rootConnector" presStyleLbl="node3" presStyleIdx="4" presStyleCnt="5"/>
      <dgm:spPr/>
      <dgm:t>
        <a:bodyPr/>
        <a:lstStyle/>
        <a:p>
          <a:endParaRPr lang="en-US"/>
        </a:p>
      </dgm:t>
    </dgm:pt>
    <dgm:pt modelId="{AD0F7F33-89BB-464C-9C5D-573430963470}" type="pres">
      <dgm:prSet presAssocID="{3F1FCF0A-D86D-4A0C-B6A3-6B1520420FD0}" presName="hierChild4" presStyleCnt="0"/>
      <dgm:spPr/>
      <dgm:t>
        <a:bodyPr/>
        <a:lstStyle/>
        <a:p>
          <a:endParaRPr lang="en-US"/>
        </a:p>
      </dgm:t>
    </dgm:pt>
    <dgm:pt modelId="{FBCB6A03-4FE9-4DE6-8682-2F6FC4B4B65D}" type="pres">
      <dgm:prSet presAssocID="{3F1FCF0A-D86D-4A0C-B6A3-6B1520420FD0}" presName="hierChild5" presStyleCnt="0"/>
      <dgm:spPr/>
      <dgm:t>
        <a:bodyPr/>
        <a:lstStyle/>
        <a:p>
          <a:endParaRPr lang="en-US"/>
        </a:p>
      </dgm:t>
    </dgm:pt>
    <dgm:pt modelId="{27EC930C-DBA9-4554-BFB7-147D0097A0DC}" type="pres">
      <dgm:prSet presAssocID="{64324A51-8515-49DD-BC43-9DFCB741C245}" presName="hierChild5" presStyleCnt="0"/>
      <dgm:spPr/>
      <dgm:t>
        <a:bodyPr/>
        <a:lstStyle/>
        <a:p>
          <a:endParaRPr lang="en-US"/>
        </a:p>
      </dgm:t>
    </dgm:pt>
    <dgm:pt modelId="{8ADF6E0C-939B-405B-A477-F3536C0DFAED}" type="pres">
      <dgm:prSet presAssocID="{971BC935-634A-4AEE-A2E9-1AD399B480B0}" presName="hierChild3" presStyleCnt="0"/>
      <dgm:spPr/>
      <dgm:t>
        <a:bodyPr/>
        <a:lstStyle/>
        <a:p>
          <a:endParaRPr lang="en-US"/>
        </a:p>
      </dgm:t>
    </dgm:pt>
  </dgm:ptLst>
  <dgm:cxnLst>
    <dgm:cxn modelId="{41BBFF24-07A3-40FF-9F54-24A724C24D8D}" srcId="{C13989E5-C31F-402D-9A67-9421D9C9ECBF}" destId="{47CD473A-E4AC-4BFE-9963-A4160B87CA55}" srcOrd="2" destOrd="0" parTransId="{63009720-5138-4E20-8CFC-B026B5537999}" sibTransId="{9CD24243-0DF2-4C32-B4AB-61108D301828}"/>
    <dgm:cxn modelId="{7ED681AF-A1A9-4D66-B87B-519B02C4CF1C}" srcId="{D72B2990-3799-4942-94ED-98D017E9ABBC}" destId="{971BC935-634A-4AEE-A2E9-1AD399B480B0}" srcOrd="0" destOrd="0" parTransId="{6584C4BD-7A42-4D80-8F63-949DF92A8A9D}" sibTransId="{30B814D4-305D-4651-A271-FCEC0B8CF0A5}"/>
    <dgm:cxn modelId="{1A295C28-3653-442D-94B7-4614B976BD0C}" srcId="{971BC935-634A-4AEE-A2E9-1AD399B480B0}" destId="{64324A51-8515-49DD-BC43-9DFCB741C245}" srcOrd="1" destOrd="0" parTransId="{EC7B1855-E606-4A67-8811-6386F5353989}" sibTransId="{DAB765D9-05BD-4892-AFE4-C7A6275DB878}"/>
    <dgm:cxn modelId="{F0D6DEF9-D162-4357-A3AF-E1A34A3EFCB8}" type="presOf" srcId="{CFC2E6EB-DBE3-4254-A8AE-995DE645E200}" destId="{BA74B2A2-56BE-4893-BCA4-66F60BF414A2}" srcOrd="0" destOrd="0" presId="urn:microsoft.com/office/officeart/2005/8/layout/orgChart1"/>
    <dgm:cxn modelId="{D5DB2F50-2B8F-4408-B8BB-FA281890CD6B}" type="presOf" srcId="{FA87278E-C605-412E-B7A0-D70897B61355}" destId="{E625396C-2AD1-4C53-9622-35E8E41E3B09}" srcOrd="0" destOrd="0" presId="urn:microsoft.com/office/officeart/2005/8/layout/orgChart1"/>
    <dgm:cxn modelId="{513F5277-47DE-4829-A766-62E42881BA71}" type="presOf" srcId="{63009720-5138-4E20-8CFC-B026B5537999}" destId="{25856241-B63E-4087-8089-8BC5F86363F7}" srcOrd="0" destOrd="0" presId="urn:microsoft.com/office/officeart/2005/8/layout/orgChart1"/>
    <dgm:cxn modelId="{94AE8FB5-9C8F-453A-99A4-CF45C243392A}" type="presOf" srcId="{24B281B2-F250-4239-8687-1977F26D8E30}" destId="{D8706735-4C28-4C6E-93DF-E604469D4880}" srcOrd="1" destOrd="0" presId="urn:microsoft.com/office/officeart/2005/8/layout/orgChart1"/>
    <dgm:cxn modelId="{9241C0F1-671D-4E48-9CFC-45300CB06C5C}" type="presOf" srcId="{C13989E5-C31F-402D-9A67-9421D9C9ECBF}" destId="{58A80A3A-1468-4E75-BCFE-7A2D00248F82}" srcOrd="1" destOrd="0" presId="urn:microsoft.com/office/officeart/2005/8/layout/orgChart1"/>
    <dgm:cxn modelId="{FA543058-0943-4104-B776-632030A69A16}" type="presOf" srcId="{A13F79D3-1CC4-417E-9B9C-0263527680FE}" destId="{38B550F6-564F-4714-87AE-E6647D03FFC9}" srcOrd="0" destOrd="0" presId="urn:microsoft.com/office/officeart/2005/8/layout/orgChart1"/>
    <dgm:cxn modelId="{5DE9600E-918E-4DD8-AC75-601A18CE9E01}" type="presOf" srcId="{EC7B1855-E606-4A67-8811-6386F5353989}" destId="{A92C3258-1405-4053-AD23-9C836DD5A4F1}" srcOrd="0" destOrd="0" presId="urn:microsoft.com/office/officeart/2005/8/layout/orgChart1"/>
    <dgm:cxn modelId="{052B5DC6-915B-4DF7-9A2A-D198564C0F6D}" type="presOf" srcId="{47CD473A-E4AC-4BFE-9963-A4160B87CA55}" destId="{46F9C517-1EBF-4A4F-852D-3F3C1B776DB7}" srcOrd="0" destOrd="0" presId="urn:microsoft.com/office/officeart/2005/8/layout/orgChart1"/>
    <dgm:cxn modelId="{9F85BD0F-5C9F-43E1-8BAE-AF4D36E57813}" srcId="{64324A51-8515-49DD-BC43-9DFCB741C245}" destId="{3F1FCF0A-D86D-4A0C-B6A3-6B1520420FD0}" srcOrd="1" destOrd="0" parTransId="{11360C35-001C-44B9-AB93-FED024E083B0}" sibTransId="{537BD77C-A6A1-4896-B25B-8152AD68E144}"/>
    <dgm:cxn modelId="{4C627C5A-0414-4C99-8E6F-E8480208E611}" type="presOf" srcId="{3F1FCF0A-D86D-4A0C-B6A3-6B1520420FD0}" destId="{380A15F1-489B-4B09-89BF-7FC8A112AE48}" srcOrd="1" destOrd="0" presId="urn:microsoft.com/office/officeart/2005/8/layout/orgChart1"/>
    <dgm:cxn modelId="{7FAC173C-7B8A-4B92-AB46-D144B3504F01}" srcId="{C13989E5-C31F-402D-9A67-9421D9C9ECBF}" destId="{FA87278E-C605-412E-B7A0-D70897B61355}" srcOrd="1" destOrd="0" parTransId="{C1D84B67-4CD7-4993-B9B4-A30C67D0EA5B}" sibTransId="{DABF4222-1DD8-414C-98A7-7DE2662A9425}"/>
    <dgm:cxn modelId="{A9AD43AB-8160-425C-9875-BAE84190C58F}" type="presOf" srcId="{FE421206-2E94-41E4-B6BF-628B2AAC1E48}" destId="{C953D11D-95B8-4F58-974B-BEB136B49026}" srcOrd="0" destOrd="0" presId="urn:microsoft.com/office/officeart/2005/8/layout/orgChart1"/>
    <dgm:cxn modelId="{DFE5E615-B133-481B-AD23-93F1A7912014}" type="presOf" srcId="{D72B2990-3799-4942-94ED-98D017E9ABBC}" destId="{47308448-90E6-45E8-A805-FFD3BCEB6F3F}" srcOrd="0" destOrd="0" presId="urn:microsoft.com/office/officeart/2005/8/layout/orgChart1"/>
    <dgm:cxn modelId="{C8B8D293-D8BB-468C-9A54-0D22A6A42814}" type="presOf" srcId="{64324A51-8515-49DD-BC43-9DFCB741C245}" destId="{B05673B5-482B-4AE5-9344-18856C3AE8DA}" srcOrd="1" destOrd="0" presId="urn:microsoft.com/office/officeart/2005/8/layout/orgChart1"/>
    <dgm:cxn modelId="{8AAD8E66-D411-49C8-989A-B47F7CB9F446}" type="presOf" srcId="{64324A51-8515-49DD-BC43-9DFCB741C245}" destId="{5E495FD0-A603-4F93-82F1-19ECCF7EB8BC}" srcOrd="0" destOrd="0" presId="urn:microsoft.com/office/officeart/2005/8/layout/orgChart1"/>
    <dgm:cxn modelId="{745AD53B-81EF-4A68-9A3D-3FA46B3A792B}" type="presOf" srcId="{3F1FCF0A-D86D-4A0C-B6A3-6B1520420FD0}" destId="{32FE25AE-15CD-4881-94FB-E009C8698F20}" srcOrd="0" destOrd="0" presId="urn:microsoft.com/office/officeart/2005/8/layout/orgChart1"/>
    <dgm:cxn modelId="{15BFB7F8-70A3-419F-B102-12CADCD881BA}" type="presOf" srcId="{24B281B2-F250-4239-8687-1977F26D8E30}" destId="{093769EC-D062-49C0-B1E4-D4DA9D6D70D4}" srcOrd="0" destOrd="0" presId="urn:microsoft.com/office/officeart/2005/8/layout/orgChart1"/>
    <dgm:cxn modelId="{D82D393A-B36D-4B98-8C9C-137BC03D407B}" type="presOf" srcId="{C1D84B67-4CD7-4993-B9B4-A30C67D0EA5B}" destId="{318811E4-4F1E-481E-92FA-CFA92AE18DE5}" srcOrd="0" destOrd="0" presId="urn:microsoft.com/office/officeart/2005/8/layout/orgChart1"/>
    <dgm:cxn modelId="{648E6A65-DC4E-4C21-ACF4-A783EC456B14}" type="presOf" srcId="{FA87278E-C605-412E-B7A0-D70897B61355}" destId="{6D8F9C69-823C-468D-96DA-2FE1EBF3B5F1}" srcOrd="1" destOrd="0" presId="urn:microsoft.com/office/officeart/2005/8/layout/orgChart1"/>
    <dgm:cxn modelId="{9827EBD9-32E3-42C9-86B3-E048951AB23B}" type="presOf" srcId="{47CD473A-E4AC-4BFE-9963-A4160B87CA55}" destId="{6B7C89D6-47A2-455E-989B-19DA18F2B678}" srcOrd="1" destOrd="0" presId="urn:microsoft.com/office/officeart/2005/8/layout/orgChart1"/>
    <dgm:cxn modelId="{3E69E237-4AD3-4D3F-9A05-A6E4DF73B34D}" type="presOf" srcId="{11360C35-001C-44B9-AB93-FED024E083B0}" destId="{9D374CEF-B5A2-42EB-82D8-298E0678DCAF}" srcOrd="0" destOrd="0" presId="urn:microsoft.com/office/officeart/2005/8/layout/orgChart1"/>
    <dgm:cxn modelId="{220E2D8F-F79E-4387-9EAF-8A65200EE440}" type="presOf" srcId="{C13989E5-C31F-402D-9A67-9421D9C9ECBF}" destId="{0AA21ABC-3CA4-4FA1-A213-F83F5BD9330F}" srcOrd="0" destOrd="0" presId="urn:microsoft.com/office/officeart/2005/8/layout/orgChart1"/>
    <dgm:cxn modelId="{B345C0FD-20CA-403A-8F98-2A83F2B21596}" type="presOf" srcId="{971BC935-634A-4AEE-A2E9-1AD399B480B0}" destId="{7D584459-1756-41CB-B9A3-9ED03D7A82D2}" srcOrd="1" destOrd="0" presId="urn:microsoft.com/office/officeart/2005/8/layout/orgChart1"/>
    <dgm:cxn modelId="{E5AB895A-2AEB-4D45-9B62-6829BC7073BB}" type="presOf" srcId="{9FD1C2AA-18C1-4C3D-A1D6-93AD0245C0A9}" destId="{3F0C93A0-69C7-408A-84CD-BB1C425060BD}" srcOrd="0" destOrd="0" presId="urn:microsoft.com/office/officeart/2005/8/layout/orgChart1"/>
    <dgm:cxn modelId="{1A073F0A-8831-4CF6-94EE-9472A3BC9CC0}" srcId="{C13989E5-C31F-402D-9A67-9421D9C9ECBF}" destId="{24B281B2-F250-4239-8687-1977F26D8E30}" srcOrd="0" destOrd="0" parTransId="{9FD1C2AA-18C1-4C3D-A1D6-93AD0245C0A9}" sibTransId="{8F73A75E-A548-4F84-8033-25DF8BEC93CB}"/>
    <dgm:cxn modelId="{8390EAEE-900F-43DD-A006-5BAD89473591}" srcId="{64324A51-8515-49DD-BC43-9DFCB741C245}" destId="{FE421206-2E94-41E4-B6BF-628B2AAC1E48}" srcOrd="0" destOrd="0" parTransId="{A13F79D3-1CC4-417E-9B9C-0263527680FE}" sibTransId="{91ECB3BC-8378-415C-A2B7-1C3D5150D3CC}"/>
    <dgm:cxn modelId="{4D34BCEE-2CEB-43A3-A454-07D400A8A088}" type="presOf" srcId="{FE421206-2E94-41E4-B6BF-628B2AAC1E48}" destId="{335360F2-AAC1-4A54-81F6-AF9FAE97D5BF}" srcOrd="1" destOrd="0" presId="urn:microsoft.com/office/officeart/2005/8/layout/orgChart1"/>
    <dgm:cxn modelId="{E397FCF7-6FFE-45EC-9CFF-8BC1EEB8F4B4}" srcId="{971BC935-634A-4AEE-A2E9-1AD399B480B0}" destId="{C13989E5-C31F-402D-9A67-9421D9C9ECBF}" srcOrd="0" destOrd="0" parTransId="{CFC2E6EB-DBE3-4254-A8AE-995DE645E200}" sibTransId="{76005015-3B44-4160-9443-B369C1C78987}"/>
    <dgm:cxn modelId="{BE96A2FE-9517-4443-8171-7C47196956D8}" type="presOf" srcId="{971BC935-634A-4AEE-A2E9-1AD399B480B0}" destId="{9583D54E-2309-42B8-9E3D-F70FC5D75B6C}" srcOrd="0" destOrd="0" presId="urn:microsoft.com/office/officeart/2005/8/layout/orgChart1"/>
    <dgm:cxn modelId="{E7D5DA10-A25A-43AB-88D6-B0339CE42231}" type="presParOf" srcId="{47308448-90E6-45E8-A805-FFD3BCEB6F3F}" destId="{83219E69-1E5B-4DA4-BD82-6F67515B947D}" srcOrd="0" destOrd="0" presId="urn:microsoft.com/office/officeart/2005/8/layout/orgChart1"/>
    <dgm:cxn modelId="{BFF63FF2-D3C7-4F15-A36F-63831497C680}" type="presParOf" srcId="{83219E69-1E5B-4DA4-BD82-6F67515B947D}" destId="{47D84C5E-ED40-4A2E-81B0-BA3B5CA0BC85}" srcOrd="0" destOrd="0" presId="urn:microsoft.com/office/officeart/2005/8/layout/orgChart1"/>
    <dgm:cxn modelId="{4FE7D70C-AC72-4822-AD3C-072669D10E0C}" type="presParOf" srcId="{47D84C5E-ED40-4A2E-81B0-BA3B5CA0BC85}" destId="{9583D54E-2309-42B8-9E3D-F70FC5D75B6C}" srcOrd="0" destOrd="0" presId="urn:microsoft.com/office/officeart/2005/8/layout/orgChart1"/>
    <dgm:cxn modelId="{077F6CDC-405D-4198-9CB8-3FFCF2402226}" type="presParOf" srcId="{47D84C5E-ED40-4A2E-81B0-BA3B5CA0BC85}" destId="{7D584459-1756-41CB-B9A3-9ED03D7A82D2}" srcOrd="1" destOrd="0" presId="urn:microsoft.com/office/officeart/2005/8/layout/orgChart1"/>
    <dgm:cxn modelId="{5B2683C4-005A-4388-9F9F-2F4DBD64E7AB}" type="presParOf" srcId="{83219E69-1E5B-4DA4-BD82-6F67515B947D}" destId="{9F984E8E-982C-4E79-83C6-B7506EB44015}" srcOrd="1" destOrd="0" presId="urn:microsoft.com/office/officeart/2005/8/layout/orgChart1"/>
    <dgm:cxn modelId="{850BD232-2CDA-4635-891E-0FE35DBBABCA}" type="presParOf" srcId="{9F984E8E-982C-4E79-83C6-B7506EB44015}" destId="{BA74B2A2-56BE-4893-BCA4-66F60BF414A2}" srcOrd="0" destOrd="0" presId="urn:microsoft.com/office/officeart/2005/8/layout/orgChart1"/>
    <dgm:cxn modelId="{73050718-96D6-46EB-AC09-069DBBB2A677}" type="presParOf" srcId="{9F984E8E-982C-4E79-83C6-B7506EB44015}" destId="{DB929718-788C-40CB-B2F1-0AE82A377B28}" srcOrd="1" destOrd="0" presId="urn:microsoft.com/office/officeart/2005/8/layout/orgChart1"/>
    <dgm:cxn modelId="{72B8CCA8-775A-4881-9CF6-5FA91E9A7454}" type="presParOf" srcId="{DB929718-788C-40CB-B2F1-0AE82A377B28}" destId="{0E3470F3-64F1-4925-8692-65816584038A}" srcOrd="0" destOrd="0" presId="urn:microsoft.com/office/officeart/2005/8/layout/orgChart1"/>
    <dgm:cxn modelId="{2E013269-689E-40D4-AED7-9888C1A68621}" type="presParOf" srcId="{0E3470F3-64F1-4925-8692-65816584038A}" destId="{0AA21ABC-3CA4-4FA1-A213-F83F5BD9330F}" srcOrd="0" destOrd="0" presId="urn:microsoft.com/office/officeart/2005/8/layout/orgChart1"/>
    <dgm:cxn modelId="{390F0F6B-020F-4571-A4FE-1E48D762027D}" type="presParOf" srcId="{0E3470F3-64F1-4925-8692-65816584038A}" destId="{58A80A3A-1468-4E75-BCFE-7A2D00248F82}" srcOrd="1" destOrd="0" presId="urn:microsoft.com/office/officeart/2005/8/layout/orgChart1"/>
    <dgm:cxn modelId="{91928C5F-A536-4080-8BD0-906A8B9B1429}" type="presParOf" srcId="{DB929718-788C-40CB-B2F1-0AE82A377B28}" destId="{9F4FD507-ED60-44C1-9B57-9C656664381F}" srcOrd="1" destOrd="0" presId="urn:microsoft.com/office/officeart/2005/8/layout/orgChart1"/>
    <dgm:cxn modelId="{6FB54483-63BF-4E84-A661-FB60D951EB6B}" type="presParOf" srcId="{9F4FD507-ED60-44C1-9B57-9C656664381F}" destId="{3F0C93A0-69C7-408A-84CD-BB1C425060BD}" srcOrd="0" destOrd="0" presId="urn:microsoft.com/office/officeart/2005/8/layout/orgChart1"/>
    <dgm:cxn modelId="{AB22061E-88C6-445A-A7AE-C544AADCEF18}" type="presParOf" srcId="{9F4FD507-ED60-44C1-9B57-9C656664381F}" destId="{10BDD3AD-FDC1-4061-B5C0-D7CC0F7C9B25}" srcOrd="1" destOrd="0" presId="urn:microsoft.com/office/officeart/2005/8/layout/orgChart1"/>
    <dgm:cxn modelId="{18C9DD3F-9F62-4B02-A726-0964598F0C52}" type="presParOf" srcId="{10BDD3AD-FDC1-4061-B5C0-D7CC0F7C9B25}" destId="{825FBFF9-2171-4C21-AD1A-8CDB9FB2E8A2}" srcOrd="0" destOrd="0" presId="urn:microsoft.com/office/officeart/2005/8/layout/orgChart1"/>
    <dgm:cxn modelId="{76691479-8E1A-4297-9965-10C9E38CC781}" type="presParOf" srcId="{825FBFF9-2171-4C21-AD1A-8CDB9FB2E8A2}" destId="{093769EC-D062-49C0-B1E4-D4DA9D6D70D4}" srcOrd="0" destOrd="0" presId="urn:microsoft.com/office/officeart/2005/8/layout/orgChart1"/>
    <dgm:cxn modelId="{CC4740B5-EC4B-44AD-8BA4-378491734971}" type="presParOf" srcId="{825FBFF9-2171-4C21-AD1A-8CDB9FB2E8A2}" destId="{D8706735-4C28-4C6E-93DF-E604469D4880}" srcOrd="1" destOrd="0" presId="urn:microsoft.com/office/officeart/2005/8/layout/orgChart1"/>
    <dgm:cxn modelId="{C93426CE-E4DB-4358-8A7B-4420992C685E}" type="presParOf" srcId="{10BDD3AD-FDC1-4061-B5C0-D7CC0F7C9B25}" destId="{A0651D82-057A-4FBF-AEDB-64811F66C850}" srcOrd="1" destOrd="0" presId="urn:microsoft.com/office/officeart/2005/8/layout/orgChart1"/>
    <dgm:cxn modelId="{9A65FF28-881D-4893-AF15-EDA4351916EA}" type="presParOf" srcId="{10BDD3AD-FDC1-4061-B5C0-D7CC0F7C9B25}" destId="{EB3555F5-AA69-4405-B0B7-1F782618B318}" srcOrd="2" destOrd="0" presId="urn:microsoft.com/office/officeart/2005/8/layout/orgChart1"/>
    <dgm:cxn modelId="{CA34CE03-E9CB-4373-89C5-9FD7A1A6237A}" type="presParOf" srcId="{9F4FD507-ED60-44C1-9B57-9C656664381F}" destId="{318811E4-4F1E-481E-92FA-CFA92AE18DE5}" srcOrd="2" destOrd="0" presId="urn:microsoft.com/office/officeart/2005/8/layout/orgChart1"/>
    <dgm:cxn modelId="{051E5557-AF13-46E0-9EB6-154CEC5741B9}" type="presParOf" srcId="{9F4FD507-ED60-44C1-9B57-9C656664381F}" destId="{55C4E000-C3AE-4D44-A9AD-FAE920A8E5A1}" srcOrd="3" destOrd="0" presId="urn:microsoft.com/office/officeart/2005/8/layout/orgChart1"/>
    <dgm:cxn modelId="{EA5B923E-A6BF-4537-9C95-6103C174BB57}" type="presParOf" srcId="{55C4E000-C3AE-4D44-A9AD-FAE920A8E5A1}" destId="{C47091EA-5935-4ADF-A8F8-65E8710A4D04}" srcOrd="0" destOrd="0" presId="urn:microsoft.com/office/officeart/2005/8/layout/orgChart1"/>
    <dgm:cxn modelId="{AE122AF6-F4C5-43D7-8856-F6C56CAFF4C8}" type="presParOf" srcId="{C47091EA-5935-4ADF-A8F8-65E8710A4D04}" destId="{E625396C-2AD1-4C53-9622-35E8E41E3B09}" srcOrd="0" destOrd="0" presId="urn:microsoft.com/office/officeart/2005/8/layout/orgChart1"/>
    <dgm:cxn modelId="{93DDEC99-6EA3-4ADD-B148-889BD6C6369E}" type="presParOf" srcId="{C47091EA-5935-4ADF-A8F8-65E8710A4D04}" destId="{6D8F9C69-823C-468D-96DA-2FE1EBF3B5F1}" srcOrd="1" destOrd="0" presId="urn:microsoft.com/office/officeart/2005/8/layout/orgChart1"/>
    <dgm:cxn modelId="{3CF464CF-6992-41D1-9141-1B2FA34004AA}" type="presParOf" srcId="{55C4E000-C3AE-4D44-A9AD-FAE920A8E5A1}" destId="{0C9E8013-5E34-4E40-A0A1-E4736B68BA30}" srcOrd="1" destOrd="0" presId="urn:microsoft.com/office/officeart/2005/8/layout/orgChart1"/>
    <dgm:cxn modelId="{FCBE7558-01EC-4850-A81A-E1C9672B7ABD}" type="presParOf" srcId="{55C4E000-C3AE-4D44-A9AD-FAE920A8E5A1}" destId="{ED34904E-C631-4FA1-95DB-942ED005AC03}" srcOrd="2" destOrd="0" presId="urn:microsoft.com/office/officeart/2005/8/layout/orgChart1"/>
    <dgm:cxn modelId="{6E4F21C2-B574-4AE0-9EE5-1F0EEB20228D}" type="presParOf" srcId="{9F4FD507-ED60-44C1-9B57-9C656664381F}" destId="{25856241-B63E-4087-8089-8BC5F86363F7}" srcOrd="4" destOrd="0" presId="urn:microsoft.com/office/officeart/2005/8/layout/orgChart1"/>
    <dgm:cxn modelId="{8378A4D1-4FBD-440A-97CC-696F11869FBC}" type="presParOf" srcId="{9F4FD507-ED60-44C1-9B57-9C656664381F}" destId="{9A69FCF2-4812-407C-ABD8-0955C65ED470}" srcOrd="5" destOrd="0" presId="urn:microsoft.com/office/officeart/2005/8/layout/orgChart1"/>
    <dgm:cxn modelId="{76B1E97D-16C5-440A-8DFA-8B893DDE3170}" type="presParOf" srcId="{9A69FCF2-4812-407C-ABD8-0955C65ED470}" destId="{336094FA-E62D-4A1A-807F-00B56948DBE9}" srcOrd="0" destOrd="0" presId="urn:microsoft.com/office/officeart/2005/8/layout/orgChart1"/>
    <dgm:cxn modelId="{8205E3B8-A6DF-44FC-BB0B-43A9A28FBB44}" type="presParOf" srcId="{336094FA-E62D-4A1A-807F-00B56948DBE9}" destId="{46F9C517-1EBF-4A4F-852D-3F3C1B776DB7}" srcOrd="0" destOrd="0" presId="urn:microsoft.com/office/officeart/2005/8/layout/orgChart1"/>
    <dgm:cxn modelId="{785E5760-9DCA-4A3A-BF57-C3B9F7F9C28F}" type="presParOf" srcId="{336094FA-E62D-4A1A-807F-00B56948DBE9}" destId="{6B7C89D6-47A2-455E-989B-19DA18F2B678}" srcOrd="1" destOrd="0" presId="urn:microsoft.com/office/officeart/2005/8/layout/orgChart1"/>
    <dgm:cxn modelId="{6F186922-56D0-4930-9E5C-3A925E34C7BD}" type="presParOf" srcId="{9A69FCF2-4812-407C-ABD8-0955C65ED470}" destId="{C4B9489C-17B1-4B92-8110-7069C63E3E02}" srcOrd="1" destOrd="0" presId="urn:microsoft.com/office/officeart/2005/8/layout/orgChart1"/>
    <dgm:cxn modelId="{9B500BC7-0462-42B1-A75C-F2335FE77FD2}" type="presParOf" srcId="{9A69FCF2-4812-407C-ABD8-0955C65ED470}" destId="{E5653711-15C2-4D18-9686-CA18268DE20A}" srcOrd="2" destOrd="0" presId="urn:microsoft.com/office/officeart/2005/8/layout/orgChart1"/>
    <dgm:cxn modelId="{0F658F0A-2A01-4E32-9BBE-51A8B749015E}" type="presParOf" srcId="{DB929718-788C-40CB-B2F1-0AE82A377B28}" destId="{D6A9EA26-BB91-442D-8BB2-8B51EF803322}" srcOrd="2" destOrd="0" presId="urn:microsoft.com/office/officeart/2005/8/layout/orgChart1"/>
    <dgm:cxn modelId="{BA41BD0D-E3C9-4CE0-B8F4-90B3FA794BDC}" type="presParOf" srcId="{9F984E8E-982C-4E79-83C6-B7506EB44015}" destId="{A92C3258-1405-4053-AD23-9C836DD5A4F1}" srcOrd="2" destOrd="0" presId="urn:microsoft.com/office/officeart/2005/8/layout/orgChart1"/>
    <dgm:cxn modelId="{CC114B84-6DB5-4EBD-B263-C6BC16A40559}" type="presParOf" srcId="{9F984E8E-982C-4E79-83C6-B7506EB44015}" destId="{D0BE0840-D085-4EB7-9919-E930161A01A7}" srcOrd="3" destOrd="0" presId="urn:microsoft.com/office/officeart/2005/8/layout/orgChart1"/>
    <dgm:cxn modelId="{E4A8B36C-652E-49FA-AA35-5EBE3FE44A93}" type="presParOf" srcId="{D0BE0840-D085-4EB7-9919-E930161A01A7}" destId="{9C3E1203-3D84-4374-B230-2241D4F22D79}" srcOrd="0" destOrd="0" presId="urn:microsoft.com/office/officeart/2005/8/layout/orgChart1"/>
    <dgm:cxn modelId="{11D68463-02AA-45F0-AFCE-3C992AE49534}" type="presParOf" srcId="{9C3E1203-3D84-4374-B230-2241D4F22D79}" destId="{5E495FD0-A603-4F93-82F1-19ECCF7EB8BC}" srcOrd="0" destOrd="0" presId="urn:microsoft.com/office/officeart/2005/8/layout/orgChart1"/>
    <dgm:cxn modelId="{A26D355B-AD56-4A51-806C-6E4B33A50BF1}" type="presParOf" srcId="{9C3E1203-3D84-4374-B230-2241D4F22D79}" destId="{B05673B5-482B-4AE5-9344-18856C3AE8DA}" srcOrd="1" destOrd="0" presId="urn:microsoft.com/office/officeart/2005/8/layout/orgChart1"/>
    <dgm:cxn modelId="{046BCEE3-92FE-4DDD-9A2C-D64C4ACCD855}" type="presParOf" srcId="{D0BE0840-D085-4EB7-9919-E930161A01A7}" destId="{5C37D480-5E87-47F5-992A-B8B8703ADCBF}" srcOrd="1" destOrd="0" presId="urn:microsoft.com/office/officeart/2005/8/layout/orgChart1"/>
    <dgm:cxn modelId="{7B92C10C-DF4D-433D-864F-3AD31B7E8242}" type="presParOf" srcId="{5C37D480-5E87-47F5-992A-B8B8703ADCBF}" destId="{38B550F6-564F-4714-87AE-E6647D03FFC9}" srcOrd="0" destOrd="0" presId="urn:microsoft.com/office/officeart/2005/8/layout/orgChart1"/>
    <dgm:cxn modelId="{1E1F6637-F027-49AA-AA0B-92D870276290}" type="presParOf" srcId="{5C37D480-5E87-47F5-992A-B8B8703ADCBF}" destId="{D213AC3B-4243-4EE0-B158-D8AA5BA4B425}" srcOrd="1" destOrd="0" presId="urn:microsoft.com/office/officeart/2005/8/layout/orgChart1"/>
    <dgm:cxn modelId="{2DF3C4E4-CBD8-47C1-B2FE-C57E65B5CE29}" type="presParOf" srcId="{D213AC3B-4243-4EE0-B158-D8AA5BA4B425}" destId="{43293353-0E46-464F-BDE2-8E4FF641480B}" srcOrd="0" destOrd="0" presId="urn:microsoft.com/office/officeart/2005/8/layout/orgChart1"/>
    <dgm:cxn modelId="{852C0717-9E9B-477B-8AF9-4B73D7E7F0FC}" type="presParOf" srcId="{43293353-0E46-464F-BDE2-8E4FF641480B}" destId="{C953D11D-95B8-4F58-974B-BEB136B49026}" srcOrd="0" destOrd="0" presId="urn:microsoft.com/office/officeart/2005/8/layout/orgChart1"/>
    <dgm:cxn modelId="{908B2F15-0E7E-4FF1-9E82-CFF5CF1E7911}" type="presParOf" srcId="{43293353-0E46-464F-BDE2-8E4FF641480B}" destId="{335360F2-AAC1-4A54-81F6-AF9FAE97D5BF}" srcOrd="1" destOrd="0" presId="urn:microsoft.com/office/officeart/2005/8/layout/orgChart1"/>
    <dgm:cxn modelId="{1E0E4973-7925-49BB-838D-0E48F30F8EA5}" type="presParOf" srcId="{D213AC3B-4243-4EE0-B158-D8AA5BA4B425}" destId="{952F4431-41F9-405C-A282-10A565047D26}" srcOrd="1" destOrd="0" presId="urn:microsoft.com/office/officeart/2005/8/layout/orgChart1"/>
    <dgm:cxn modelId="{99D52B91-4C45-422C-8EC3-A8689CEFC9CB}" type="presParOf" srcId="{D213AC3B-4243-4EE0-B158-D8AA5BA4B425}" destId="{264BD98F-D915-4C49-AFB6-ED40D61F3142}" srcOrd="2" destOrd="0" presId="urn:microsoft.com/office/officeart/2005/8/layout/orgChart1"/>
    <dgm:cxn modelId="{25631223-8592-47F7-8C5F-2A7D382B1B9B}" type="presParOf" srcId="{5C37D480-5E87-47F5-992A-B8B8703ADCBF}" destId="{9D374CEF-B5A2-42EB-82D8-298E0678DCAF}" srcOrd="2" destOrd="0" presId="urn:microsoft.com/office/officeart/2005/8/layout/orgChart1"/>
    <dgm:cxn modelId="{3E3D37FB-A8B5-4A1C-ACA0-8578C9D04E74}" type="presParOf" srcId="{5C37D480-5E87-47F5-992A-B8B8703ADCBF}" destId="{2BD88672-F58F-4B1B-9453-57C69685E243}" srcOrd="3" destOrd="0" presId="urn:microsoft.com/office/officeart/2005/8/layout/orgChart1"/>
    <dgm:cxn modelId="{5F77E1BF-2767-40D7-8330-3A18334A5DBB}" type="presParOf" srcId="{2BD88672-F58F-4B1B-9453-57C69685E243}" destId="{B1940955-3305-4D12-8320-6988F10F9BBA}" srcOrd="0" destOrd="0" presId="urn:microsoft.com/office/officeart/2005/8/layout/orgChart1"/>
    <dgm:cxn modelId="{C492B37F-6B8C-425B-8483-193AFE972CC3}" type="presParOf" srcId="{B1940955-3305-4D12-8320-6988F10F9BBA}" destId="{32FE25AE-15CD-4881-94FB-E009C8698F20}" srcOrd="0" destOrd="0" presId="urn:microsoft.com/office/officeart/2005/8/layout/orgChart1"/>
    <dgm:cxn modelId="{8FC7F436-34D7-413F-9671-3738B44418E5}" type="presParOf" srcId="{B1940955-3305-4D12-8320-6988F10F9BBA}" destId="{380A15F1-489B-4B09-89BF-7FC8A112AE48}" srcOrd="1" destOrd="0" presId="urn:microsoft.com/office/officeart/2005/8/layout/orgChart1"/>
    <dgm:cxn modelId="{3550228C-07BC-4D62-AE18-1C4CCFBDDE29}" type="presParOf" srcId="{2BD88672-F58F-4B1B-9453-57C69685E243}" destId="{AD0F7F33-89BB-464C-9C5D-573430963470}" srcOrd="1" destOrd="0" presId="urn:microsoft.com/office/officeart/2005/8/layout/orgChart1"/>
    <dgm:cxn modelId="{4CC02B9F-8F74-40B3-BB3F-8C7291206E61}" type="presParOf" srcId="{2BD88672-F58F-4B1B-9453-57C69685E243}" destId="{FBCB6A03-4FE9-4DE6-8682-2F6FC4B4B65D}" srcOrd="2" destOrd="0" presId="urn:microsoft.com/office/officeart/2005/8/layout/orgChart1"/>
    <dgm:cxn modelId="{42656822-F81E-40AF-AE71-F9FEB386D307}" type="presParOf" srcId="{D0BE0840-D085-4EB7-9919-E930161A01A7}" destId="{27EC930C-DBA9-4554-BFB7-147D0097A0DC}" srcOrd="2" destOrd="0" presId="urn:microsoft.com/office/officeart/2005/8/layout/orgChart1"/>
    <dgm:cxn modelId="{FBBC3CD5-CEBA-4277-8412-0B421991910D}" type="presParOf" srcId="{83219E69-1E5B-4DA4-BD82-6F67515B947D}" destId="{8ADF6E0C-939B-405B-A477-F3536C0DFAE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53127B2-5F00-4E49-989D-62C4DA052910}" type="doc">
      <dgm:prSet loTypeId="urn:microsoft.com/office/officeart/2005/8/layout/process3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D606E58-75D2-44F1-B442-2C64FAC5D4B2}">
      <dgm:prSet/>
      <dgm:spPr/>
      <dgm:t>
        <a:bodyPr/>
        <a:lstStyle/>
        <a:p>
          <a:pPr rtl="0"/>
          <a:r>
            <a:rPr lang="en-US" dirty="0" smtClean="0"/>
            <a:t>Step 1</a:t>
          </a:r>
          <a:endParaRPr lang="en-US" dirty="0"/>
        </a:p>
      </dgm:t>
    </dgm:pt>
    <dgm:pt modelId="{44867307-B646-4905-8536-BCC683515928}" type="parTrans" cxnId="{5161A1CE-86B8-404B-9202-1419245E7308}">
      <dgm:prSet/>
      <dgm:spPr/>
      <dgm:t>
        <a:bodyPr/>
        <a:lstStyle/>
        <a:p>
          <a:endParaRPr lang="en-US"/>
        </a:p>
      </dgm:t>
    </dgm:pt>
    <dgm:pt modelId="{EF0543A4-0F3D-4C7D-AB75-C26931B5DFD9}" type="sibTrans" cxnId="{5161A1CE-86B8-404B-9202-1419245E7308}">
      <dgm:prSet/>
      <dgm:spPr/>
      <dgm:t>
        <a:bodyPr/>
        <a:lstStyle/>
        <a:p>
          <a:endParaRPr lang="en-US" dirty="0"/>
        </a:p>
      </dgm:t>
    </dgm:pt>
    <dgm:pt modelId="{D9E0C75E-900E-4A33-A22B-3443550E1689}">
      <dgm:prSet/>
      <dgm:spPr/>
      <dgm:t>
        <a:bodyPr/>
        <a:lstStyle/>
        <a:p>
          <a:pPr rtl="0"/>
          <a:r>
            <a:rPr lang="en-US" dirty="0" smtClean="0"/>
            <a:t>Step 2</a:t>
          </a:r>
          <a:endParaRPr lang="en-US" dirty="0"/>
        </a:p>
      </dgm:t>
    </dgm:pt>
    <dgm:pt modelId="{F8D70DE7-D0D1-4C48-AD4E-3087844D9647}" type="parTrans" cxnId="{1057DA85-99D9-49D1-8135-395994A233D1}">
      <dgm:prSet/>
      <dgm:spPr/>
      <dgm:t>
        <a:bodyPr/>
        <a:lstStyle/>
        <a:p>
          <a:endParaRPr lang="en-US"/>
        </a:p>
      </dgm:t>
    </dgm:pt>
    <dgm:pt modelId="{730A5A18-7068-498E-A712-2E74FFE1C627}" type="sibTrans" cxnId="{1057DA85-99D9-49D1-8135-395994A233D1}">
      <dgm:prSet/>
      <dgm:spPr/>
      <dgm:t>
        <a:bodyPr/>
        <a:lstStyle/>
        <a:p>
          <a:endParaRPr lang="en-US" dirty="0"/>
        </a:p>
      </dgm:t>
    </dgm:pt>
    <dgm:pt modelId="{49E2CBDA-BCC8-49B7-8C21-0E9136E58069}">
      <dgm:prSet/>
      <dgm:spPr/>
      <dgm:t>
        <a:bodyPr/>
        <a:lstStyle/>
        <a:p>
          <a:pPr rtl="0"/>
          <a:r>
            <a:rPr lang="en-US" dirty="0" smtClean="0"/>
            <a:t>Step 3</a:t>
          </a:r>
          <a:endParaRPr lang="en-US" dirty="0"/>
        </a:p>
      </dgm:t>
    </dgm:pt>
    <dgm:pt modelId="{8ECE1436-91A2-4FF4-AFFE-81BD1BA1F789}" type="parTrans" cxnId="{CD6EFD7F-FE67-4ED2-8721-A52492579251}">
      <dgm:prSet/>
      <dgm:spPr/>
      <dgm:t>
        <a:bodyPr/>
        <a:lstStyle/>
        <a:p>
          <a:endParaRPr lang="en-US"/>
        </a:p>
      </dgm:t>
    </dgm:pt>
    <dgm:pt modelId="{C076D403-8391-4736-B000-EE06E0C0BDA2}" type="sibTrans" cxnId="{CD6EFD7F-FE67-4ED2-8721-A52492579251}">
      <dgm:prSet/>
      <dgm:spPr/>
      <dgm:t>
        <a:bodyPr/>
        <a:lstStyle/>
        <a:p>
          <a:endParaRPr lang="en-US" dirty="0"/>
        </a:p>
      </dgm:t>
    </dgm:pt>
    <dgm:pt modelId="{4CB91840-2C77-4350-A4B2-3896809FDF56}">
      <dgm:prSet/>
      <dgm:spPr/>
      <dgm:t>
        <a:bodyPr/>
        <a:lstStyle/>
        <a:p>
          <a:pPr rtl="0"/>
          <a:r>
            <a:rPr lang="en-US" dirty="0" smtClean="0"/>
            <a:t>Step 4</a:t>
          </a:r>
          <a:endParaRPr lang="en-US" dirty="0"/>
        </a:p>
      </dgm:t>
    </dgm:pt>
    <dgm:pt modelId="{E9AF2857-9463-4CFF-A5D3-1F9450D664A1}" type="parTrans" cxnId="{617E822C-4E24-4C71-BA3E-4DD5071AF2B4}">
      <dgm:prSet/>
      <dgm:spPr/>
      <dgm:t>
        <a:bodyPr/>
        <a:lstStyle/>
        <a:p>
          <a:endParaRPr lang="en-US"/>
        </a:p>
      </dgm:t>
    </dgm:pt>
    <dgm:pt modelId="{0159EDED-BFC3-4CDC-AB66-FBA058F38654}" type="sibTrans" cxnId="{617E822C-4E24-4C71-BA3E-4DD5071AF2B4}">
      <dgm:prSet/>
      <dgm:spPr/>
      <dgm:t>
        <a:bodyPr/>
        <a:lstStyle/>
        <a:p>
          <a:endParaRPr lang="en-US"/>
        </a:p>
      </dgm:t>
    </dgm:pt>
    <dgm:pt modelId="{1692BCF3-319D-4FA3-820E-827FF26C3646}">
      <dgm:prSet/>
      <dgm:spPr/>
      <dgm:t>
        <a:bodyPr/>
        <a:lstStyle/>
        <a:p>
          <a:pPr rtl="0"/>
          <a:r>
            <a:rPr lang="en-US" dirty="0" smtClean="0"/>
            <a:t>Identify Issues</a:t>
          </a:r>
          <a:endParaRPr lang="en-US" dirty="0"/>
        </a:p>
      </dgm:t>
    </dgm:pt>
    <dgm:pt modelId="{19F4F72A-DF10-4686-8985-86CD194E01CC}" type="parTrans" cxnId="{23E4BFBD-48E0-488D-99BB-75A02BF2D0C1}">
      <dgm:prSet/>
      <dgm:spPr/>
      <dgm:t>
        <a:bodyPr/>
        <a:lstStyle/>
        <a:p>
          <a:endParaRPr lang="en-US"/>
        </a:p>
      </dgm:t>
    </dgm:pt>
    <dgm:pt modelId="{152EE9C2-28B6-4CEC-890A-EFAB56E87E36}" type="sibTrans" cxnId="{23E4BFBD-48E0-488D-99BB-75A02BF2D0C1}">
      <dgm:prSet/>
      <dgm:spPr/>
      <dgm:t>
        <a:bodyPr/>
        <a:lstStyle/>
        <a:p>
          <a:endParaRPr lang="en-US"/>
        </a:p>
      </dgm:t>
    </dgm:pt>
    <dgm:pt modelId="{BF05A1A8-77B2-4472-B1EE-BB4CA39DE1FD}">
      <dgm:prSet/>
      <dgm:spPr/>
      <dgm:t>
        <a:bodyPr/>
        <a:lstStyle/>
        <a:p>
          <a:pPr rtl="0"/>
          <a:r>
            <a:rPr lang="en-US" dirty="0" smtClean="0"/>
            <a:t>Gather information and identify stakeholders</a:t>
          </a:r>
          <a:endParaRPr lang="en-US" dirty="0"/>
        </a:p>
      </dgm:t>
    </dgm:pt>
    <dgm:pt modelId="{06CE2AC8-F56E-4161-AB44-BD1D71F0CEA2}" type="parTrans" cxnId="{1DC45139-94F0-482A-9B6E-AAF1E560FC91}">
      <dgm:prSet/>
      <dgm:spPr/>
      <dgm:t>
        <a:bodyPr/>
        <a:lstStyle/>
        <a:p>
          <a:endParaRPr lang="en-US"/>
        </a:p>
      </dgm:t>
    </dgm:pt>
    <dgm:pt modelId="{660F08D2-F60F-4133-B27D-F0977006BBF8}" type="sibTrans" cxnId="{1DC45139-94F0-482A-9B6E-AAF1E560FC91}">
      <dgm:prSet/>
      <dgm:spPr/>
      <dgm:t>
        <a:bodyPr/>
        <a:lstStyle/>
        <a:p>
          <a:endParaRPr lang="en-US"/>
        </a:p>
      </dgm:t>
    </dgm:pt>
    <dgm:pt modelId="{15E5378F-4AD2-4501-8AFA-C20004E66F02}">
      <dgm:prSet/>
      <dgm:spPr/>
      <dgm:t>
        <a:bodyPr/>
        <a:lstStyle/>
        <a:p>
          <a:pPr rtl="0"/>
          <a:r>
            <a:rPr lang="en-US" dirty="0" smtClean="0"/>
            <a:t>Brainstorm and evaluate alternatives</a:t>
          </a:r>
          <a:endParaRPr lang="en-US" dirty="0"/>
        </a:p>
      </dgm:t>
    </dgm:pt>
    <dgm:pt modelId="{097254B4-D418-4047-A65D-A914240F3A59}" type="parTrans" cxnId="{C8487C18-7D12-4DD7-A479-D49983004600}">
      <dgm:prSet/>
      <dgm:spPr/>
      <dgm:t>
        <a:bodyPr/>
        <a:lstStyle/>
        <a:p>
          <a:endParaRPr lang="en-US"/>
        </a:p>
      </dgm:t>
    </dgm:pt>
    <dgm:pt modelId="{9C4CBC38-5162-4FFE-B5B7-285EF9A939CA}" type="sibTrans" cxnId="{C8487C18-7D12-4DD7-A479-D49983004600}">
      <dgm:prSet/>
      <dgm:spPr/>
      <dgm:t>
        <a:bodyPr/>
        <a:lstStyle/>
        <a:p>
          <a:endParaRPr lang="en-US"/>
        </a:p>
      </dgm:t>
    </dgm:pt>
    <dgm:pt modelId="{A72540C8-9589-4E7E-A13C-FF8C4A334384}">
      <dgm:prSet/>
      <dgm:spPr/>
      <dgm:t>
        <a:bodyPr/>
        <a:lstStyle/>
        <a:p>
          <a:pPr rtl="0"/>
          <a:r>
            <a:rPr lang="en-US" dirty="0" smtClean="0"/>
            <a:t>Choose a course of action</a:t>
          </a:r>
          <a:endParaRPr lang="en-US" dirty="0"/>
        </a:p>
      </dgm:t>
    </dgm:pt>
    <dgm:pt modelId="{92E5255D-3CAC-491F-9DDF-37074CBB9484}" type="parTrans" cxnId="{B1E56473-2D37-4B56-9AA4-2A1DBEB49D27}">
      <dgm:prSet/>
      <dgm:spPr/>
      <dgm:t>
        <a:bodyPr/>
        <a:lstStyle/>
        <a:p>
          <a:endParaRPr lang="en-US"/>
        </a:p>
      </dgm:t>
    </dgm:pt>
    <dgm:pt modelId="{252C657A-2CD2-4186-A170-446E90D89A0C}" type="sibTrans" cxnId="{B1E56473-2D37-4B56-9AA4-2A1DBEB49D27}">
      <dgm:prSet/>
      <dgm:spPr/>
      <dgm:t>
        <a:bodyPr/>
        <a:lstStyle/>
        <a:p>
          <a:endParaRPr lang="en-US"/>
        </a:p>
      </dgm:t>
    </dgm:pt>
    <dgm:pt modelId="{736D9BA7-925A-458F-8B63-0448BF7A83B6}" type="pres">
      <dgm:prSet presAssocID="{E53127B2-5F00-4E49-989D-62C4DA05291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731408-DA97-422A-B8E5-FA39FDECFD53}" type="pres">
      <dgm:prSet presAssocID="{0D606E58-75D2-44F1-B442-2C64FAC5D4B2}" presName="composite" presStyleCnt="0"/>
      <dgm:spPr/>
    </dgm:pt>
    <dgm:pt modelId="{A58DFBD6-8430-4E0E-A457-BDE1290AA166}" type="pres">
      <dgm:prSet presAssocID="{0D606E58-75D2-44F1-B442-2C64FAC5D4B2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BB179-A7C6-4F0D-A2E6-A3DDC7F33AF9}" type="pres">
      <dgm:prSet presAssocID="{0D606E58-75D2-44F1-B442-2C64FAC5D4B2}" presName="parSh" presStyleLbl="node1" presStyleIdx="0" presStyleCnt="4"/>
      <dgm:spPr/>
      <dgm:t>
        <a:bodyPr/>
        <a:lstStyle/>
        <a:p>
          <a:endParaRPr lang="en-US"/>
        </a:p>
      </dgm:t>
    </dgm:pt>
    <dgm:pt modelId="{8FB7E05F-BB2E-4223-88BA-BE5F2B9175A6}" type="pres">
      <dgm:prSet presAssocID="{0D606E58-75D2-44F1-B442-2C64FAC5D4B2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C023B5-F33E-40CD-93D9-17133D3E2943}" type="pres">
      <dgm:prSet presAssocID="{EF0543A4-0F3D-4C7D-AB75-C26931B5DFD9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BB9F839-BD3F-4B0A-8069-A8CFD899EE33}" type="pres">
      <dgm:prSet presAssocID="{EF0543A4-0F3D-4C7D-AB75-C26931B5DFD9}" presName="connTx" presStyleLbl="sibTrans2D1" presStyleIdx="0" presStyleCnt="3"/>
      <dgm:spPr/>
      <dgm:t>
        <a:bodyPr/>
        <a:lstStyle/>
        <a:p>
          <a:endParaRPr lang="en-US"/>
        </a:p>
      </dgm:t>
    </dgm:pt>
    <dgm:pt modelId="{E5A66F14-C29E-4091-8191-BD6A696C73A3}" type="pres">
      <dgm:prSet presAssocID="{D9E0C75E-900E-4A33-A22B-3443550E1689}" presName="composite" presStyleCnt="0"/>
      <dgm:spPr/>
    </dgm:pt>
    <dgm:pt modelId="{ED8920C4-B5BE-4352-953D-4581404A6D03}" type="pres">
      <dgm:prSet presAssocID="{D9E0C75E-900E-4A33-A22B-3443550E1689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009042-B923-486F-9CA7-2028B6DE83F1}" type="pres">
      <dgm:prSet presAssocID="{D9E0C75E-900E-4A33-A22B-3443550E1689}" presName="parSh" presStyleLbl="node1" presStyleIdx="1" presStyleCnt="4"/>
      <dgm:spPr/>
      <dgm:t>
        <a:bodyPr/>
        <a:lstStyle/>
        <a:p>
          <a:endParaRPr lang="en-US"/>
        </a:p>
      </dgm:t>
    </dgm:pt>
    <dgm:pt modelId="{E1B1D485-39CA-450A-A69C-6EFB9AEBC21D}" type="pres">
      <dgm:prSet presAssocID="{D9E0C75E-900E-4A33-A22B-3443550E1689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0819C3-7DFF-4F44-8BE7-5F0CF01EB2EA}" type="pres">
      <dgm:prSet presAssocID="{730A5A18-7068-498E-A712-2E74FFE1C627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6916B38-91FF-45B4-8D08-240D71068441}" type="pres">
      <dgm:prSet presAssocID="{730A5A18-7068-498E-A712-2E74FFE1C627}" presName="connTx" presStyleLbl="sibTrans2D1" presStyleIdx="1" presStyleCnt="3"/>
      <dgm:spPr/>
      <dgm:t>
        <a:bodyPr/>
        <a:lstStyle/>
        <a:p>
          <a:endParaRPr lang="en-US"/>
        </a:p>
      </dgm:t>
    </dgm:pt>
    <dgm:pt modelId="{B6392B32-293A-428C-9128-1757F0D7BF71}" type="pres">
      <dgm:prSet presAssocID="{49E2CBDA-BCC8-49B7-8C21-0E9136E58069}" presName="composite" presStyleCnt="0"/>
      <dgm:spPr/>
    </dgm:pt>
    <dgm:pt modelId="{C92E4134-ED7A-4EB3-9608-C120F959BF91}" type="pres">
      <dgm:prSet presAssocID="{49E2CBDA-BCC8-49B7-8C21-0E9136E58069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937A0-0258-42A8-9A06-362665F0958A}" type="pres">
      <dgm:prSet presAssocID="{49E2CBDA-BCC8-49B7-8C21-0E9136E58069}" presName="parSh" presStyleLbl="node1" presStyleIdx="2" presStyleCnt="4"/>
      <dgm:spPr/>
      <dgm:t>
        <a:bodyPr/>
        <a:lstStyle/>
        <a:p>
          <a:endParaRPr lang="en-US"/>
        </a:p>
      </dgm:t>
    </dgm:pt>
    <dgm:pt modelId="{10D9D35C-EBE9-4274-BDB9-57AE85EAD7AB}" type="pres">
      <dgm:prSet presAssocID="{49E2CBDA-BCC8-49B7-8C21-0E9136E58069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E33CD-884B-4FD7-A338-18116AB1BCDA}" type="pres">
      <dgm:prSet presAssocID="{C076D403-8391-4736-B000-EE06E0C0BDA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F8A6CCE-C30E-4055-8D12-5B5066912B4A}" type="pres">
      <dgm:prSet presAssocID="{C076D403-8391-4736-B000-EE06E0C0BDA2}" presName="connTx" presStyleLbl="sibTrans2D1" presStyleIdx="2" presStyleCnt="3"/>
      <dgm:spPr/>
      <dgm:t>
        <a:bodyPr/>
        <a:lstStyle/>
        <a:p>
          <a:endParaRPr lang="en-US"/>
        </a:p>
      </dgm:t>
    </dgm:pt>
    <dgm:pt modelId="{6DC1E78A-F622-4705-9A80-EFFDB5AC55D1}" type="pres">
      <dgm:prSet presAssocID="{4CB91840-2C77-4350-A4B2-3896809FDF56}" presName="composite" presStyleCnt="0"/>
      <dgm:spPr/>
    </dgm:pt>
    <dgm:pt modelId="{BED74534-1F98-4EFE-8287-D49874BB68E1}" type="pres">
      <dgm:prSet presAssocID="{4CB91840-2C77-4350-A4B2-3896809FDF56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314139-1E85-49E6-B42C-4B1C069D194B}" type="pres">
      <dgm:prSet presAssocID="{4CB91840-2C77-4350-A4B2-3896809FDF56}" presName="parSh" presStyleLbl="node1" presStyleIdx="3" presStyleCnt="4"/>
      <dgm:spPr/>
      <dgm:t>
        <a:bodyPr/>
        <a:lstStyle/>
        <a:p>
          <a:endParaRPr lang="en-US"/>
        </a:p>
      </dgm:t>
    </dgm:pt>
    <dgm:pt modelId="{CE1AD36D-1E9D-4FC9-BFE8-F4172183BA86}" type="pres">
      <dgm:prSet presAssocID="{4CB91840-2C77-4350-A4B2-3896809FDF56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D02AD9-8B83-4CFC-9BD8-C77153ED9C1E}" type="presOf" srcId="{0D606E58-75D2-44F1-B442-2C64FAC5D4B2}" destId="{A58DFBD6-8430-4E0E-A457-BDE1290AA166}" srcOrd="0" destOrd="0" presId="urn:microsoft.com/office/officeart/2005/8/layout/process3"/>
    <dgm:cxn modelId="{C520812F-EA8F-4BB2-91C3-1B86E17323DE}" type="presOf" srcId="{4CB91840-2C77-4350-A4B2-3896809FDF56}" destId="{70314139-1E85-49E6-B42C-4B1C069D194B}" srcOrd="1" destOrd="0" presId="urn:microsoft.com/office/officeart/2005/8/layout/process3"/>
    <dgm:cxn modelId="{907A4523-0D19-4023-8825-C156DEC1AD66}" type="presOf" srcId="{EF0543A4-0F3D-4C7D-AB75-C26931B5DFD9}" destId="{F7C023B5-F33E-40CD-93D9-17133D3E2943}" srcOrd="0" destOrd="0" presId="urn:microsoft.com/office/officeart/2005/8/layout/process3"/>
    <dgm:cxn modelId="{CD6EFD7F-FE67-4ED2-8721-A52492579251}" srcId="{E53127B2-5F00-4E49-989D-62C4DA052910}" destId="{49E2CBDA-BCC8-49B7-8C21-0E9136E58069}" srcOrd="2" destOrd="0" parTransId="{8ECE1436-91A2-4FF4-AFFE-81BD1BA1F789}" sibTransId="{C076D403-8391-4736-B000-EE06E0C0BDA2}"/>
    <dgm:cxn modelId="{9B08EE05-B082-448B-BCEE-5EBAE6CB55F4}" type="presOf" srcId="{4CB91840-2C77-4350-A4B2-3896809FDF56}" destId="{BED74534-1F98-4EFE-8287-D49874BB68E1}" srcOrd="0" destOrd="0" presId="urn:microsoft.com/office/officeart/2005/8/layout/process3"/>
    <dgm:cxn modelId="{0FC09837-3D0C-43BA-9AED-270422007951}" type="presOf" srcId="{E53127B2-5F00-4E49-989D-62C4DA052910}" destId="{736D9BA7-925A-458F-8B63-0448BF7A83B6}" srcOrd="0" destOrd="0" presId="urn:microsoft.com/office/officeart/2005/8/layout/process3"/>
    <dgm:cxn modelId="{2778E956-1138-463D-8F12-D12BE014B396}" type="presOf" srcId="{730A5A18-7068-498E-A712-2E74FFE1C627}" destId="{C70819C3-7DFF-4F44-8BE7-5F0CF01EB2EA}" srcOrd="0" destOrd="0" presId="urn:microsoft.com/office/officeart/2005/8/layout/process3"/>
    <dgm:cxn modelId="{49E27FE2-FB05-47FE-A1F8-E12F3EF1D466}" type="presOf" srcId="{49E2CBDA-BCC8-49B7-8C21-0E9136E58069}" destId="{19F937A0-0258-42A8-9A06-362665F0958A}" srcOrd="1" destOrd="0" presId="urn:microsoft.com/office/officeart/2005/8/layout/process3"/>
    <dgm:cxn modelId="{5A277983-7F32-45AF-A045-F52B2DD956F9}" type="presOf" srcId="{49E2CBDA-BCC8-49B7-8C21-0E9136E58069}" destId="{C92E4134-ED7A-4EB3-9608-C120F959BF91}" srcOrd="0" destOrd="0" presId="urn:microsoft.com/office/officeart/2005/8/layout/process3"/>
    <dgm:cxn modelId="{74CBBA17-EF09-4069-85B0-EA6550B038FB}" type="presOf" srcId="{730A5A18-7068-498E-A712-2E74FFE1C627}" destId="{36916B38-91FF-45B4-8D08-240D71068441}" srcOrd="1" destOrd="0" presId="urn:microsoft.com/office/officeart/2005/8/layout/process3"/>
    <dgm:cxn modelId="{5F1DD760-9DD1-4618-BC9B-238B940C85D3}" type="presOf" srcId="{0D606E58-75D2-44F1-B442-2C64FAC5D4B2}" destId="{84EBB179-A7C6-4F0D-A2E6-A3DDC7F33AF9}" srcOrd="1" destOrd="0" presId="urn:microsoft.com/office/officeart/2005/8/layout/process3"/>
    <dgm:cxn modelId="{B1E56473-2D37-4B56-9AA4-2A1DBEB49D27}" srcId="{4CB91840-2C77-4350-A4B2-3896809FDF56}" destId="{A72540C8-9589-4E7E-A13C-FF8C4A334384}" srcOrd="0" destOrd="0" parTransId="{92E5255D-3CAC-491F-9DDF-37074CBB9484}" sibTransId="{252C657A-2CD2-4186-A170-446E90D89A0C}"/>
    <dgm:cxn modelId="{422F3950-51E3-47E3-B243-BF5AC85E5AD0}" type="presOf" srcId="{C076D403-8391-4736-B000-EE06E0C0BDA2}" destId="{AABE33CD-884B-4FD7-A338-18116AB1BCDA}" srcOrd="0" destOrd="0" presId="urn:microsoft.com/office/officeart/2005/8/layout/process3"/>
    <dgm:cxn modelId="{23E4BFBD-48E0-488D-99BB-75A02BF2D0C1}" srcId="{0D606E58-75D2-44F1-B442-2C64FAC5D4B2}" destId="{1692BCF3-319D-4FA3-820E-827FF26C3646}" srcOrd="0" destOrd="0" parTransId="{19F4F72A-DF10-4686-8985-86CD194E01CC}" sibTransId="{152EE9C2-28B6-4CEC-890A-EFAB56E87E36}"/>
    <dgm:cxn modelId="{D1F3C512-F570-4CF1-93A3-44BF5D72DDE6}" type="presOf" srcId="{A72540C8-9589-4E7E-A13C-FF8C4A334384}" destId="{CE1AD36D-1E9D-4FC9-BFE8-F4172183BA86}" srcOrd="0" destOrd="0" presId="urn:microsoft.com/office/officeart/2005/8/layout/process3"/>
    <dgm:cxn modelId="{6575965A-B917-49D6-822A-5565FDE8DFBC}" type="presOf" srcId="{1692BCF3-319D-4FA3-820E-827FF26C3646}" destId="{8FB7E05F-BB2E-4223-88BA-BE5F2B9175A6}" srcOrd="0" destOrd="0" presId="urn:microsoft.com/office/officeart/2005/8/layout/process3"/>
    <dgm:cxn modelId="{1057DA85-99D9-49D1-8135-395994A233D1}" srcId="{E53127B2-5F00-4E49-989D-62C4DA052910}" destId="{D9E0C75E-900E-4A33-A22B-3443550E1689}" srcOrd="1" destOrd="0" parTransId="{F8D70DE7-D0D1-4C48-AD4E-3087844D9647}" sibTransId="{730A5A18-7068-498E-A712-2E74FFE1C627}"/>
    <dgm:cxn modelId="{5161A1CE-86B8-404B-9202-1419245E7308}" srcId="{E53127B2-5F00-4E49-989D-62C4DA052910}" destId="{0D606E58-75D2-44F1-B442-2C64FAC5D4B2}" srcOrd="0" destOrd="0" parTransId="{44867307-B646-4905-8536-BCC683515928}" sibTransId="{EF0543A4-0F3D-4C7D-AB75-C26931B5DFD9}"/>
    <dgm:cxn modelId="{25DBF5C8-AF86-42D4-BD63-4E525B2712BD}" type="presOf" srcId="{C076D403-8391-4736-B000-EE06E0C0BDA2}" destId="{2F8A6CCE-C30E-4055-8D12-5B5066912B4A}" srcOrd="1" destOrd="0" presId="urn:microsoft.com/office/officeart/2005/8/layout/process3"/>
    <dgm:cxn modelId="{2FC59A31-9859-480F-813F-494E04A1A654}" type="presOf" srcId="{BF05A1A8-77B2-4472-B1EE-BB4CA39DE1FD}" destId="{E1B1D485-39CA-450A-A69C-6EFB9AEBC21D}" srcOrd="0" destOrd="0" presId="urn:microsoft.com/office/officeart/2005/8/layout/process3"/>
    <dgm:cxn modelId="{CC470D0C-478E-4555-B689-DE975E628D52}" type="presOf" srcId="{D9E0C75E-900E-4A33-A22B-3443550E1689}" destId="{45009042-B923-486F-9CA7-2028B6DE83F1}" srcOrd="1" destOrd="0" presId="urn:microsoft.com/office/officeart/2005/8/layout/process3"/>
    <dgm:cxn modelId="{006DB3BF-4EBF-4ACE-B4AB-93BBD2502276}" type="presOf" srcId="{15E5378F-4AD2-4501-8AFA-C20004E66F02}" destId="{10D9D35C-EBE9-4274-BDB9-57AE85EAD7AB}" srcOrd="0" destOrd="0" presId="urn:microsoft.com/office/officeart/2005/8/layout/process3"/>
    <dgm:cxn modelId="{1DC45139-94F0-482A-9B6E-AAF1E560FC91}" srcId="{D9E0C75E-900E-4A33-A22B-3443550E1689}" destId="{BF05A1A8-77B2-4472-B1EE-BB4CA39DE1FD}" srcOrd="0" destOrd="0" parTransId="{06CE2AC8-F56E-4161-AB44-BD1D71F0CEA2}" sibTransId="{660F08D2-F60F-4133-B27D-F0977006BBF8}"/>
    <dgm:cxn modelId="{C8487C18-7D12-4DD7-A479-D49983004600}" srcId="{49E2CBDA-BCC8-49B7-8C21-0E9136E58069}" destId="{15E5378F-4AD2-4501-8AFA-C20004E66F02}" srcOrd="0" destOrd="0" parTransId="{097254B4-D418-4047-A65D-A914240F3A59}" sibTransId="{9C4CBC38-5162-4FFE-B5B7-285EF9A939CA}"/>
    <dgm:cxn modelId="{617E822C-4E24-4C71-BA3E-4DD5071AF2B4}" srcId="{E53127B2-5F00-4E49-989D-62C4DA052910}" destId="{4CB91840-2C77-4350-A4B2-3896809FDF56}" srcOrd="3" destOrd="0" parTransId="{E9AF2857-9463-4CFF-A5D3-1F9450D664A1}" sibTransId="{0159EDED-BFC3-4CDC-AB66-FBA058F38654}"/>
    <dgm:cxn modelId="{D5E01EA4-7EF7-4247-B738-920C25C8E0FC}" type="presOf" srcId="{D9E0C75E-900E-4A33-A22B-3443550E1689}" destId="{ED8920C4-B5BE-4352-953D-4581404A6D03}" srcOrd="0" destOrd="0" presId="urn:microsoft.com/office/officeart/2005/8/layout/process3"/>
    <dgm:cxn modelId="{5B3C8CA4-455D-41A9-B099-D0B81857486F}" type="presOf" srcId="{EF0543A4-0F3D-4C7D-AB75-C26931B5DFD9}" destId="{0BB9F839-BD3F-4B0A-8069-A8CFD899EE33}" srcOrd="1" destOrd="0" presId="urn:microsoft.com/office/officeart/2005/8/layout/process3"/>
    <dgm:cxn modelId="{BA9AEE97-93D1-4514-ADB6-E0AF3F68C3B1}" type="presParOf" srcId="{736D9BA7-925A-458F-8B63-0448BF7A83B6}" destId="{FC731408-DA97-422A-B8E5-FA39FDECFD53}" srcOrd="0" destOrd="0" presId="urn:microsoft.com/office/officeart/2005/8/layout/process3"/>
    <dgm:cxn modelId="{492505FD-11FC-4E16-BCA2-210DD60BEA6A}" type="presParOf" srcId="{FC731408-DA97-422A-B8E5-FA39FDECFD53}" destId="{A58DFBD6-8430-4E0E-A457-BDE1290AA166}" srcOrd="0" destOrd="0" presId="urn:microsoft.com/office/officeart/2005/8/layout/process3"/>
    <dgm:cxn modelId="{65E09315-6F78-4E20-A31E-F57CD7F6CAA0}" type="presParOf" srcId="{FC731408-DA97-422A-B8E5-FA39FDECFD53}" destId="{84EBB179-A7C6-4F0D-A2E6-A3DDC7F33AF9}" srcOrd="1" destOrd="0" presId="urn:microsoft.com/office/officeart/2005/8/layout/process3"/>
    <dgm:cxn modelId="{5369E42F-49C0-4ABE-B3C2-E17B9C07997D}" type="presParOf" srcId="{FC731408-DA97-422A-B8E5-FA39FDECFD53}" destId="{8FB7E05F-BB2E-4223-88BA-BE5F2B9175A6}" srcOrd="2" destOrd="0" presId="urn:microsoft.com/office/officeart/2005/8/layout/process3"/>
    <dgm:cxn modelId="{9269E13B-FEA6-4BEC-BB1F-F4BC1BE0F206}" type="presParOf" srcId="{736D9BA7-925A-458F-8B63-0448BF7A83B6}" destId="{F7C023B5-F33E-40CD-93D9-17133D3E2943}" srcOrd="1" destOrd="0" presId="urn:microsoft.com/office/officeart/2005/8/layout/process3"/>
    <dgm:cxn modelId="{237B1FA8-8565-4DE5-B2C8-B3014DCD1877}" type="presParOf" srcId="{F7C023B5-F33E-40CD-93D9-17133D3E2943}" destId="{0BB9F839-BD3F-4B0A-8069-A8CFD899EE33}" srcOrd="0" destOrd="0" presId="urn:microsoft.com/office/officeart/2005/8/layout/process3"/>
    <dgm:cxn modelId="{AFA4B119-F1CC-44A6-8E3A-9A139DFC5707}" type="presParOf" srcId="{736D9BA7-925A-458F-8B63-0448BF7A83B6}" destId="{E5A66F14-C29E-4091-8191-BD6A696C73A3}" srcOrd="2" destOrd="0" presId="urn:microsoft.com/office/officeart/2005/8/layout/process3"/>
    <dgm:cxn modelId="{B11625D2-618B-4930-9B28-7EC131F9EF9C}" type="presParOf" srcId="{E5A66F14-C29E-4091-8191-BD6A696C73A3}" destId="{ED8920C4-B5BE-4352-953D-4581404A6D03}" srcOrd="0" destOrd="0" presId="urn:microsoft.com/office/officeart/2005/8/layout/process3"/>
    <dgm:cxn modelId="{4217F108-940A-43AE-B348-5AAE2EFF1BF7}" type="presParOf" srcId="{E5A66F14-C29E-4091-8191-BD6A696C73A3}" destId="{45009042-B923-486F-9CA7-2028B6DE83F1}" srcOrd="1" destOrd="0" presId="urn:microsoft.com/office/officeart/2005/8/layout/process3"/>
    <dgm:cxn modelId="{95846362-99F0-4329-8935-B0969E74ED96}" type="presParOf" srcId="{E5A66F14-C29E-4091-8191-BD6A696C73A3}" destId="{E1B1D485-39CA-450A-A69C-6EFB9AEBC21D}" srcOrd="2" destOrd="0" presId="urn:microsoft.com/office/officeart/2005/8/layout/process3"/>
    <dgm:cxn modelId="{1819286A-5377-4534-9E79-4F433C03099C}" type="presParOf" srcId="{736D9BA7-925A-458F-8B63-0448BF7A83B6}" destId="{C70819C3-7DFF-4F44-8BE7-5F0CF01EB2EA}" srcOrd="3" destOrd="0" presId="urn:microsoft.com/office/officeart/2005/8/layout/process3"/>
    <dgm:cxn modelId="{6ADC3698-B35B-42EF-8309-2E39C95DFBEF}" type="presParOf" srcId="{C70819C3-7DFF-4F44-8BE7-5F0CF01EB2EA}" destId="{36916B38-91FF-45B4-8D08-240D71068441}" srcOrd="0" destOrd="0" presId="urn:microsoft.com/office/officeart/2005/8/layout/process3"/>
    <dgm:cxn modelId="{960268F8-25FC-4F6C-B1DC-0404AE149183}" type="presParOf" srcId="{736D9BA7-925A-458F-8B63-0448BF7A83B6}" destId="{B6392B32-293A-428C-9128-1757F0D7BF71}" srcOrd="4" destOrd="0" presId="urn:microsoft.com/office/officeart/2005/8/layout/process3"/>
    <dgm:cxn modelId="{8AC7657D-BA6B-45A7-8F50-81490F90CE7B}" type="presParOf" srcId="{B6392B32-293A-428C-9128-1757F0D7BF71}" destId="{C92E4134-ED7A-4EB3-9608-C120F959BF91}" srcOrd="0" destOrd="0" presId="urn:microsoft.com/office/officeart/2005/8/layout/process3"/>
    <dgm:cxn modelId="{50A401C5-32F6-4C83-8DBE-E3DBFED98E29}" type="presParOf" srcId="{B6392B32-293A-428C-9128-1757F0D7BF71}" destId="{19F937A0-0258-42A8-9A06-362665F0958A}" srcOrd="1" destOrd="0" presId="urn:microsoft.com/office/officeart/2005/8/layout/process3"/>
    <dgm:cxn modelId="{5DA933C5-1EDB-49A8-B3E7-91BBCE55B3AB}" type="presParOf" srcId="{B6392B32-293A-428C-9128-1757F0D7BF71}" destId="{10D9D35C-EBE9-4274-BDB9-57AE85EAD7AB}" srcOrd="2" destOrd="0" presId="urn:microsoft.com/office/officeart/2005/8/layout/process3"/>
    <dgm:cxn modelId="{0E0051EE-7235-4E6E-BEC3-582B4FA6192D}" type="presParOf" srcId="{736D9BA7-925A-458F-8B63-0448BF7A83B6}" destId="{AABE33CD-884B-4FD7-A338-18116AB1BCDA}" srcOrd="5" destOrd="0" presId="urn:microsoft.com/office/officeart/2005/8/layout/process3"/>
    <dgm:cxn modelId="{B4805527-FF8B-45D2-A3B7-CC24742959A0}" type="presParOf" srcId="{AABE33CD-884B-4FD7-A338-18116AB1BCDA}" destId="{2F8A6CCE-C30E-4055-8D12-5B5066912B4A}" srcOrd="0" destOrd="0" presId="urn:microsoft.com/office/officeart/2005/8/layout/process3"/>
    <dgm:cxn modelId="{68CDE7F2-5C60-41F9-906D-3320FBC6ED65}" type="presParOf" srcId="{736D9BA7-925A-458F-8B63-0448BF7A83B6}" destId="{6DC1E78A-F622-4705-9A80-EFFDB5AC55D1}" srcOrd="6" destOrd="0" presId="urn:microsoft.com/office/officeart/2005/8/layout/process3"/>
    <dgm:cxn modelId="{81426A03-AE3C-4FD4-8C09-A912B86BAC4C}" type="presParOf" srcId="{6DC1E78A-F622-4705-9A80-EFFDB5AC55D1}" destId="{BED74534-1F98-4EFE-8287-D49874BB68E1}" srcOrd="0" destOrd="0" presId="urn:microsoft.com/office/officeart/2005/8/layout/process3"/>
    <dgm:cxn modelId="{25E710AB-7A30-4243-9EC6-6506F253EA43}" type="presParOf" srcId="{6DC1E78A-F622-4705-9A80-EFFDB5AC55D1}" destId="{70314139-1E85-49E6-B42C-4B1C069D194B}" srcOrd="1" destOrd="0" presId="urn:microsoft.com/office/officeart/2005/8/layout/process3"/>
    <dgm:cxn modelId="{5BD198D0-3497-456C-9B9A-58EDE67AF7D2}" type="presParOf" srcId="{6DC1E78A-F622-4705-9A80-EFFDB5AC55D1}" destId="{CE1AD36D-1E9D-4FC9-BFE8-F4172183BA8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294D985-6875-48C6-A764-39588E06B3EB}" type="doc">
      <dgm:prSet loTypeId="urn:microsoft.com/office/officeart/2005/8/layout/radial5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51A974A-FF4C-482D-8220-855CA1C6FEDE}">
      <dgm:prSet custT="1"/>
      <dgm:spPr/>
      <dgm:t>
        <a:bodyPr/>
        <a:lstStyle/>
        <a:p>
          <a:pPr rtl="0"/>
          <a:r>
            <a:rPr lang="en-US" sz="1400" b="1" dirty="0" smtClean="0"/>
            <a:t>Marketing research firm issues</a:t>
          </a:r>
          <a:endParaRPr lang="en-US" sz="1400" b="1" dirty="0"/>
        </a:p>
      </dgm:t>
    </dgm:pt>
    <dgm:pt modelId="{66305386-FFA0-46CE-9879-B33C2B4D7F44}" type="parTrans" cxnId="{AB5E6F3C-CA95-4619-B6BE-C5F2464A5242}">
      <dgm:prSet/>
      <dgm:spPr/>
      <dgm:t>
        <a:bodyPr/>
        <a:lstStyle/>
        <a:p>
          <a:endParaRPr lang="en-US"/>
        </a:p>
      </dgm:t>
    </dgm:pt>
    <dgm:pt modelId="{723B14B7-6CC7-4735-8760-48F041E300F9}" type="sibTrans" cxnId="{AB5E6F3C-CA95-4619-B6BE-C5F2464A5242}">
      <dgm:prSet/>
      <dgm:spPr/>
      <dgm:t>
        <a:bodyPr/>
        <a:lstStyle/>
        <a:p>
          <a:endParaRPr lang="en-US"/>
        </a:p>
      </dgm:t>
    </dgm:pt>
    <dgm:pt modelId="{280E8405-6551-46BA-B83E-C4F1D41773A4}">
      <dgm:prSet/>
      <dgm:spPr/>
      <dgm:t>
        <a:bodyPr/>
        <a:lstStyle/>
        <a:p>
          <a:pPr rtl="0"/>
          <a:r>
            <a:rPr lang="en-US" dirty="0" smtClean="0"/>
            <a:t>Using results to mislead or even harm the public</a:t>
          </a:r>
          <a:endParaRPr lang="en-US" dirty="0"/>
        </a:p>
      </dgm:t>
    </dgm:pt>
    <dgm:pt modelId="{97C6735C-2A12-48B5-A5E7-81ABC45EEBE6}" type="parTrans" cxnId="{0F5CF76C-34C8-4051-A14A-C319C339F5A1}">
      <dgm:prSet/>
      <dgm:spPr/>
      <dgm:t>
        <a:bodyPr/>
        <a:lstStyle/>
        <a:p>
          <a:endParaRPr lang="en-US" dirty="0"/>
        </a:p>
      </dgm:t>
    </dgm:pt>
    <dgm:pt modelId="{51E406BA-C288-4660-9E56-65BB06CD3C14}" type="sibTrans" cxnId="{0F5CF76C-34C8-4051-A14A-C319C339F5A1}">
      <dgm:prSet/>
      <dgm:spPr/>
      <dgm:t>
        <a:bodyPr/>
        <a:lstStyle/>
        <a:p>
          <a:endParaRPr lang="en-US"/>
        </a:p>
      </dgm:t>
    </dgm:pt>
    <dgm:pt modelId="{3CE17970-6165-4916-B89F-8205F7B60C83}">
      <dgm:prSet/>
      <dgm:spPr/>
      <dgm:t>
        <a:bodyPr/>
        <a:lstStyle/>
        <a:p>
          <a:pPr rtl="0"/>
          <a:r>
            <a:rPr lang="en-US" dirty="0" smtClean="0"/>
            <a:t>Data collection methods</a:t>
          </a:r>
          <a:endParaRPr lang="en-US" dirty="0"/>
        </a:p>
      </dgm:t>
    </dgm:pt>
    <dgm:pt modelId="{C31116AB-2F8D-40D7-AA21-523260FE9BBF}" type="parTrans" cxnId="{04F68BB4-4A7F-4751-9605-60CF7FBC9E55}">
      <dgm:prSet/>
      <dgm:spPr/>
      <dgm:t>
        <a:bodyPr/>
        <a:lstStyle/>
        <a:p>
          <a:endParaRPr lang="en-US" dirty="0"/>
        </a:p>
      </dgm:t>
    </dgm:pt>
    <dgm:pt modelId="{F1E7B5E2-73EE-423E-A04B-46D37A8FA715}" type="sibTrans" cxnId="{04F68BB4-4A7F-4751-9605-60CF7FBC9E55}">
      <dgm:prSet/>
      <dgm:spPr/>
      <dgm:t>
        <a:bodyPr/>
        <a:lstStyle/>
        <a:p>
          <a:endParaRPr lang="en-US"/>
        </a:p>
      </dgm:t>
    </dgm:pt>
    <dgm:pt modelId="{6EA2A708-B756-4117-9049-CBD77494D192}">
      <dgm:prSet/>
      <dgm:spPr/>
      <dgm:t>
        <a:bodyPr/>
        <a:lstStyle/>
        <a:p>
          <a:pPr rtl="0"/>
          <a:r>
            <a:rPr lang="en-US" dirty="0" smtClean="0"/>
            <a:t>Hiding the real purpose of the study</a:t>
          </a:r>
          <a:endParaRPr lang="en-US" dirty="0"/>
        </a:p>
      </dgm:t>
    </dgm:pt>
    <dgm:pt modelId="{18E91691-016D-4F71-8763-448778997A7F}" type="parTrans" cxnId="{DE26DE56-60FE-43F3-97AF-54CB9382EDB6}">
      <dgm:prSet/>
      <dgm:spPr/>
      <dgm:t>
        <a:bodyPr/>
        <a:lstStyle/>
        <a:p>
          <a:endParaRPr lang="en-US" dirty="0"/>
        </a:p>
      </dgm:t>
    </dgm:pt>
    <dgm:pt modelId="{4525958F-5B1F-4B87-9CC9-977ADD70131C}" type="sibTrans" cxnId="{DE26DE56-60FE-43F3-97AF-54CB9382EDB6}">
      <dgm:prSet/>
      <dgm:spPr/>
      <dgm:t>
        <a:bodyPr/>
        <a:lstStyle/>
        <a:p>
          <a:endParaRPr lang="en-US"/>
        </a:p>
      </dgm:t>
    </dgm:pt>
    <dgm:pt modelId="{40C141F9-6CE0-45A1-BD7D-128C3DED40AF}" type="pres">
      <dgm:prSet presAssocID="{A294D985-6875-48C6-A764-39588E06B3E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852DC7-678F-4C46-B95D-E07EADAD323D}" type="pres">
      <dgm:prSet presAssocID="{851A974A-FF4C-482D-8220-855CA1C6FEDE}" presName="centerShape" presStyleLbl="node0" presStyleIdx="0" presStyleCnt="1"/>
      <dgm:spPr/>
      <dgm:t>
        <a:bodyPr/>
        <a:lstStyle/>
        <a:p>
          <a:endParaRPr lang="en-US"/>
        </a:p>
      </dgm:t>
    </dgm:pt>
    <dgm:pt modelId="{40C60524-3933-43DC-A8E5-86396E0E4DD0}" type="pres">
      <dgm:prSet presAssocID="{97C6735C-2A12-48B5-A5E7-81ABC45EEBE6}" presName="parTrans" presStyleLbl="sibTrans2D1" presStyleIdx="0" presStyleCnt="3"/>
      <dgm:spPr/>
      <dgm:t>
        <a:bodyPr/>
        <a:lstStyle/>
        <a:p>
          <a:endParaRPr lang="en-US"/>
        </a:p>
      </dgm:t>
    </dgm:pt>
    <dgm:pt modelId="{115AE11D-9B70-4982-8499-C2A8FB3159F4}" type="pres">
      <dgm:prSet presAssocID="{97C6735C-2A12-48B5-A5E7-81ABC45EEBE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B76BB5DF-C1FC-4DE9-809B-541C410A1428}" type="pres">
      <dgm:prSet presAssocID="{280E8405-6551-46BA-B83E-C4F1D41773A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A4E2B-277B-447A-83E3-A97A67EA9689}" type="pres">
      <dgm:prSet presAssocID="{C31116AB-2F8D-40D7-AA21-523260FE9BBF}" presName="parTrans" presStyleLbl="sibTrans2D1" presStyleIdx="1" presStyleCnt="3"/>
      <dgm:spPr/>
      <dgm:t>
        <a:bodyPr/>
        <a:lstStyle/>
        <a:p>
          <a:endParaRPr lang="en-US"/>
        </a:p>
      </dgm:t>
    </dgm:pt>
    <dgm:pt modelId="{00C35D3C-DE0F-4784-984B-1AE00FFAAB4F}" type="pres">
      <dgm:prSet presAssocID="{C31116AB-2F8D-40D7-AA21-523260FE9BBF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9E4A009-B0E4-4AFD-8FC8-25D1F1B8D771}" type="pres">
      <dgm:prSet presAssocID="{3CE17970-6165-4916-B89F-8205F7B60C8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E258F8-6D49-4F5B-9EE1-5221A6121EED}" type="pres">
      <dgm:prSet presAssocID="{18E91691-016D-4F71-8763-448778997A7F}" presName="parTrans" presStyleLbl="sibTrans2D1" presStyleIdx="2" presStyleCnt="3"/>
      <dgm:spPr/>
      <dgm:t>
        <a:bodyPr/>
        <a:lstStyle/>
        <a:p>
          <a:endParaRPr lang="en-US"/>
        </a:p>
      </dgm:t>
    </dgm:pt>
    <dgm:pt modelId="{67CB74EA-CB5A-4392-8E14-CCAFAC54D064}" type="pres">
      <dgm:prSet presAssocID="{18E91691-016D-4F71-8763-448778997A7F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875B9C7F-0303-4E15-9439-D9F4D5BF797C}" type="pres">
      <dgm:prSet presAssocID="{6EA2A708-B756-4117-9049-CBD77494D19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BC718C-1BD6-4C51-A60B-998030B8F096}" type="presOf" srcId="{18E91691-016D-4F71-8763-448778997A7F}" destId="{A8E258F8-6D49-4F5B-9EE1-5221A6121EED}" srcOrd="0" destOrd="0" presId="urn:microsoft.com/office/officeart/2005/8/layout/radial5"/>
    <dgm:cxn modelId="{5160B1ED-8208-4698-92A9-3F16FB05B6B1}" type="presOf" srcId="{3CE17970-6165-4916-B89F-8205F7B60C83}" destId="{C9E4A009-B0E4-4AFD-8FC8-25D1F1B8D771}" srcOrd="0" destOrd="0" presId="urn:microsoft.com/office/officeart/2005/8/layout/radial5"/>
    <dgm:cxn modelId="{AB5E6F3C-CA95-4619-B6BE-C5F2464A5242}" srcId="{A294D985-6875-48C6-A764-39588E06B3EB}" destId="{851A974A-FF4C-482D-8220-855CA1C6FEDE}" srcOrd="0" destOrd="0" parTransId="{66305386-FFA0-46CE-9879-B33C2B4D7F44}" sibTransId="{723B14B7-6CC7-4735-8760-48F041E300F9}"/>
    <dgm:cxn modelId="{50384228-D28B-4D17-99B2-F046CA8D2AF7}" type="presOf" srcId="{18E91691-016D-4F71-8763-448778997A7F}" destId="{67CB74EA-CB5A-4392-8E14-CCAFAC54D064}" srcOrd="1" destOrd="0" presId="urn:microsoft.com/office/officeart/2005/8/layout/radial5"/>
    <dgm:cxn modelId="{4712035D-D0C2-4853-B586-A0C3DBEF2407}" type="presOf" srcId="{C31116AB-2F8D-40D7-AA21-523260FE9BBF}" destId="{31BA4E2B-277B-447A-83E3-A97A67EA9689}" srcOrd="0" destOrd="0" presId="urn:microsoft.com/office/officeart/2005/8/layout/radial5"/>
    <dgm:cxn modelId="{E5F037BA-48AD-4E88-9D3F-B863D378D7EE}" type="presOf" srcId="{97C6735C-2A12-48B5-A5E7-81ABC45EEBE6}" destId="{40C60524-3933-43DC-A8E5-86396E0E4DD0}" srcOrd="0" destOrd="0" presId="urn:microsoft.com/office/officeart/2005/8/layout/radial5"/>
    <dgm:cxn modelId="{1DEE4BE7-14D6-4823-8B2E-21926B5CA49D}" type="presOf" srcId="{280E8405-6551-46BA-B83E-C4F1D41773A4}" destId="{B76BB5DF-C1FC-4DE9-809B-541C410A1428}" srcOrd="0" destOrd="0" presId="urn:microsoft.com/office/officeart/2005/8/layout/radial5"/>
    <dgm:cxn modelId="{200DD610-E006-4F3B-A318-4FFF7558EDA9}" type="presOf" srcId="{A294D985-6875-48C6-A764-39588E06B3EB}" destId="{40C141F9-6CE0-45A1-BD7D-128C3DED40AF}" srcOrd="0" destOrd="0" presId="urn:microsoft.com/office/officeart/2005/8/layout/radial5"/>
    <dgm:cxn modelId="{DBC17705-5F63-4E8C-BD8A-60363D8350CA}" type="presOf" srcId="{851A974A-FF4C-482D-8220-855CA1C6FEDE}" destId="{20852DC7-678F-4C46-B95D-E07EADAD323D}" srcOrd="0" destOrd="0" presId="urn:microsoft.com/office/officeart/2005/8/layout/radial5"/>
    <dgm:cxn modelId="{78B15214-7DE0-4062-949A-4A86F557549E}" type="presOf" srcId="{97C6735C-2A12-48B5-A5E7-81ABC45EEBE6}" destId="{115AE11D-9B70-4982-8499-C2A8FB3159F4}" srcOrd="1" destOrd="0" presId="urn:microsoft.com/office/officeart/2005/8/layout/radial5"/>
    <dgm:cxn modelId="{0F5CF76C-34C8-4051-A14A-C319C339F5A1}" srcId="{851A974A-FF4C-482D-8220-855CA1C6FEDE}" destId="{280E8405-6551-46BA-B83E-C4F1D41773A4}" srcOrd="0" destOrd="0" parTransId="{97C6735C-2A12-48B5-A5E7-81ABC45EEBE6}" sibTransId="{51E406BA-C288-4660-9E56-65BB06CD3C14}"/>
    <dgm:cxn modelId="{59020F50-A8B7-4650-A402-BDEAC151B701}" type="presOf" srcId="{6EA2A708-B756-4117-9049-CBD77494D192}" destId="{875B9C7F-0303-4E15-9439-D9F4D5BF797C}" srcOrd="0" destOrd="0" presId="urn:microsoft.com/office/officeart/2005/8/layout/radial5"/>
    <dgm:cxn modelId="{EBED5061-C98F-4E8F-91AF-C7D4A2F61E8E}" type="presOf" srcId="{C31116AB-2F8D-40D7-AA21-523260FE9BBF}" destId="{00C35D3C-DE0F-4784-984B-1AE00FFAAB4F}" srcOrd="1" destOrd="0" presId="urn:microsoft.com/office/officeart/2005/8/layout/radial5"/>
    <dgm:cxn modelId="{04F68BB4-4A7F-4751-9605-60CF7FBC9E55}" srcId="{851A974A-FF4C-482D-8220-855CA1C6FEDE}" destId="{3CE17970-6165-4916-B89F-8205F7B60C83}" srcOrd="1" destOrd="0" parTransId="{C31116AB-2F8D-40D7-AA21-523260FE9BBF}" sibTransId="{F1E7B5E2-73EE-423E-A04B-46D37A8FA715}"/>
    <dgm:cxn modelId="{DE26DE56-60FE-43F3-97AF-54CB9382EDB6}" srcId="{851A974A-FF4C-482D-8220-855CA1C6FEDE}" destId="{6EA2A708-B756-4117-9049-CBD77494D192}" srcOrd="2" destOrd="0" parTransId="{18E91691-016D-4F71-8763-448778997A7F}" sibTransId="{4525958F-5B1F-4B87-9CC9-977ADD70131C}"/>
    <dgm:cxn modelId="{4BF28325-4382-4C83-97AF-D9C27EBB0EA6}" type="presParOf" srcId="{40C141F9-6CE0-45A1-BD7D-128C3DED40AF}" destId="{20852DC7-678F-4C46-B95D-E07EADAD323D}" srcOrd="0" destOrd="0" presId="urn:microsoft.com/office/officeart/2005/8/layout/radial5"/>
    <dgm:cxn modelId="{A4B43B32-6BE3-4941-A225-9EBC3E1316FD}" type="presParOf" srcId="{40C141F9-6CE0-45A1-BD7D-128C3DED40AF}" destId="{40C60524-3933-43DC-A8E5-86396E0E4DD0}" srcOrd="1" destOrd="0" presId="urn:microsoft.com/office/officeart/2005/8/layout/radial5"/>
    <dgm:cxn modelId="{947E65BE-0266-44B9-84D7-B4A775B8FC6B}" type="presParOf" srcId="{40C60524-3933-43DC-A8E5-86396E0E4DD0}" destId="{115AE11D-9B70-4982-8499-C2A8FB3159F4}" srcOrd="0" destOrd="0" presId="urn:microsoft.com/office/officeart/2005/8/layout/radial5"/>
    <dgm:cxn modelId="{179CCC0E-A123-4D61-A0C4-229318E14787}" type="presParOf" srcId="{40C141F9-6CE0-45A1-BD7D-128C3DED40AF}" destId="{B76BB5DF-C1FC-4DE9-809B-541C410A1428}" srcOrd="2" destOrd="0" presId="urn:microsoft.com/office/officeart/2005/8/layout/radial5"/>
    <dgm:cxn modelId="{86382491-C200-45A1-86E7-E698E54F12FA}" type="presParOf" srcId="{40C141F9-6CE0-45A1-BD7D-128C3DED40AF}" destId="{31BA4E2B-277B-447A-83E3-A97A67EA9689}" srcOrd="3" destOrd="0" presId="urn:microsoft.com/office/officeart/2005/8/layout/radial5"/>
    <dgm:cxn modelId="{77C3E25C-0C9A-478C-9372-C8ADF670E0BB}" type="presParOf" srcId="{31BA4E2B-277B-447A-83E3-A97A67EA9689}" destId="{00C35D3C-DE0F-4784-984B-1AE00FFAAB4F}" srcOrd="0" destOrd="0" presId="urn:microsoft.com/office/officeart/2005/8/layout/radial5"/>
    <dgm:cxn modelId="{32316E49-129A-44B8-92A4-D3A81ADC9024}" type="presParOf" srcId="{40C141F9-6CE0-45A1-BD7D-128C3DED40AF}" destId="{C9E4A009-B0E4-4AFD-8FC8-25D1F1B8D771}" srcOrd="4" destOrd="0" presId="urn:microsoft.com/office/officeart/2005/8/layout/radial5"/>
    <dgm:cxn modelId="{D0CC6D3E-6D7F-4C0A-859E-574663B1E14D}" type="presParOf" srcId="{40C141F9-6CE0-45A1-BD7D-128C3DED40AF}" destId="{A8E258F8-6D49-4F5B-9EE1-5221A6121EED}" srcOrd="5" destOrd="0" presId="urn:microsoft.com/office/officeart/2005/8/layout/radial5"/>
    <dgm:cxn modelId="{302392CC-B4AC-40C1-90E2-09A4D9E87EA5}" type="presParOf" srcId="{A8E258F8-6D49-4F5B-9EE1-5221A6121EED}" destId="{67CB74EA-CB5A-4392-8E14-CCAFAC54D064}" srcOrd="0" destOrd="0" presId="urn:microsoft.com/office/officeart/2005/8/layout/radial5"/>
    <dgm:cxn modelId="{03414788-1E7F-4B0F-B90D-87F99CE3EC11}" type="presParOf" srcId="{40C141F9-6CE0-45A1-BD7D-128C3DED40AF}" destId="{875B9C7F-0303-4E15-9439-D9F4D5BF797C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8D833A4-71DF-403F-B09C-9E2BF3DEA619}" type="doc">
      <dgm:prSet loTypeId="urn:microsoft.com/office/officeart/2005/8/layout/vProcess5" loCatId="process" qsTypeId="urn:microsoft.com/office/officeart/2005/8/quickstyle/simple3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D23F5693-3EEE-47FD-B7DC-84D415C9C034}">
      <dgm:prSet/>
      <dgm:spPr/>
      <dgm:t>
        <a:bodyPr/>
        <a:lstStyle/>
        <a:p>
          <a:pPr rtl="0"/>
          <a:r>
            <a:rPr lang="en-US" dirty="0" smtClean="0"/>
            <a:t>Identify all ethical issues and relevant legal information</a:t>
          </a:r>
          <a:endParaRPr lang="en-US" dirty="0"/>
        </a:p>
      </dgm:t>
    </dgm:pt>
    <dgm:pt modelId="{E4788145-B3E3-4F0C-ABA7-CF3B8A5F6656}" type="parTrans" cxnId="{00DC65D6-8F77-42B0-BBAE-92D251F682DC}">
      <dgm:prSet/>
      <dgm:spPr/>
      <dgm:t>
        <a:bodyPr/>
        <a:lstStyle/>
        <a:p>
          <a:endParaRPr lang="en-US"/>
        </a:p>
      </dgm:t>
    </dgm:pt>
    <dgm:pt modelId="{07010E39-FAC5-4EF6-B0F0-46C3EE3CCF80}" type="sibTrans" cxnId="{00DC65D6-8F77-42B0-BBAE-92D251F682DC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 dirty="0"/>
        </a:p>
      </dgm:t>
    </dgm:pt>
    <dgm:pt modelId="{C57DD343-83DD-414F-9CEC-7502290365B9}">
      <dgm:prSet/>
      <dgm:spPr/>
      <dgm:t>
        <a:bodyPr/>
        <a:lstStyle/>
        <a:p>
          <a:pPr rtl="0"/>
          <a:r>
            <a:rPr lang="en-US" dirty="0" smtClean="0"/>
            <a:t>Identify all relevant stakeholders and get their input on any identified ethical issues</a:t>
          </a:r>
          <a:endParaRPr lang="en-US" dirty="0"/>
        </a:p>
      </dgm:t>
    </dgm:pt>
    <dgm:pt modelId="{B3612410-6D0A-478F-A114-1CD2208D2717}" type="parTrans" cxnId="{D49C282F-7213-4614-BCED-DF8C37DC311A}">
      <dgm:prSet/>
      <dgm:spPr/>
      <dgm:t>
        <a:bodyPr/>
        <a:lstStyle/>
        <a:p>
          <a:endParaRPr lang="en-US"/>
        </a:p>
      </dgm:t>
    </dgm:pt>
    <dgm:pt modelId="{5C440FC3-3ACD-4946-A69E-778A05D3BC7F}" type="sibTrans" cxnId="{D49C282F-7213-4614-BCED-DF8C37DC311A}">
      <dgm:prSet/>
      <dgm:spPr/>
      <dgm:t>
        <a:bodyPr/>
        <a:lstStyle/>
        <a:p>
          <a:endParaRPr lang="en-US"/>
        </a:p>
      </dgm:t>
    </dgm:pt>
    <dgm:pt modelId="{5F65774C-4745-49C7-8A95-C9BB0BACE782}" type="pres">
      <dgm:prSet presAssocID="{F8D833A4-71DF-403F-B09C-9E2BF3DEA61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7E3E3F-848B-4B71-8D74-4F647F386CDE}" type="pres">
      <dgm:prSet presAssocID="{F8D833A4-71DF-403F-B09C-9E2BF3DEA619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6226D422-BB2A-4933-9442-296B88E40A54}" type="pres">
      <dgm:prSet presAssocID="{F8D833A4-71DF-403F-B09C-9E2BF3DEA619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95AE4-7411-4AEB-B218-7AD7DE9C1B21}" type="pres">
      <dgm:prSet presAssocID="{F8D833A4-71DF-403F-B09C-9E2BF3DEA619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D1F3B-0BF5-4A0E-892B-90FCBB081E2F}" type="pres">
      <dgm:prSet presAssocID="{F8D833A4-71DF-403F-B09C-9E2BF3DEA619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FCC9EF-E351-4EF5-BCA2-1BD42A4713DB}" type="pres">
      <dgm:prSet presAssocID="{F8D833A4-71DF-403F-B09C-9E2BF3DEA619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77B3E8-2102-4810-A980-A1894205ACCB}" type="pres">
      <dgm:prSet presAssocID="{F8D833A4-71DF-403F-B09C-9E2BF3DEA619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348858-D899-4E44-A102-625307E06FE9}" type="presOf" srcId="{F8D833A4-71DF-403F-B09C-9E2BF3DEA619}" destId="{5F65774C-4745-49C7-8A95-C9BB0BACE782}" srcOrd="0" destOrd="0" presId="urn:microsoft.com/office/officeart/2005/8/layout/vProcess5"/>
    <dgm:cxn modelId="{6A54A952-7C2B-41C6-B963-623C3F1716C3}" type="presOf" srcId="{C57DD343-83DD-414F-9CEC-7502290365B9}" destId="{06795AE4-7411-4AEB-B218-7AD7DE9C1B21}" srcOrd="0" destOrd="0" presId="urn:microsoft.com/office/officeart/2005/8/layout/vProcess5"/>
    <dgm:cxn modelId="{F4BBDEB1-F767-4561-AB7A-A0A07D79EDCF}" type="presOf" srcId="{D23F5693-3EEE-47FD-B7DC-84D415C9C034}" destId="{FEFCC9EF-E351-4EF5-BCA2-1BD42A4713DB}" srcOrd="1" destOrd="0" presId="urn:microsoft.com/office/officeart/2005/8/layout/vProcess5"/>
    <dgm:cxn modelId="{D49C282F-7213-4614-BCED-DF8C37DC311A}" srcId="{F8D833A4-71DF-403F-B09C-9E2BF3DEA619}" destId="{C57DD343-83DD-414F-9CEC-7502290365B9}" srcOrd="1" destOrd="0" parTransId="{B3612410-6D0A-478F-A114-1CD2208D2717}" sibTransId="{5C440FC3-3ACD-4946-A69E-778A05D3BC7F}"/>
    <dgm:cxn modelId="{0F3FB36A-482A-4BC6-A8DF-2FDBEF1274DA}" type="presOf" srcId="{C57DD343-83DD-414F-9CEC-7502290365B9}" destId="{4277B3E8-2102-4810-A980-A1894205ACCB}" srcOrd="1" destOrd="0" presId="urn:microsoft.com/office/officeart/2005/8/layout/vProcess5"/>
    <dgm:cxn modelId="{00DC65D6-8F77-42B0-BBAE-92D251F682DC}" srcId="{F8D833A4-71DF-403F-B09C-9E2BF3DEA619}" destId="{D23F5693-3EEE-47FD-B7DC-84D415C9C034}" srcOrd="0" destOrd="0" parTransId="{E4788145-B3E3-4F0C-ABA7-CF3B8A5F6656}" sibTransId="{07010E39-FAC5-4EF6-B0F0-46C3EE3CCF80}"/>
    <dgm:cxn modelId="{0A86519A-104C-433A-A8BF-EBC89F73C221}" type="presOf" srcId="{D23F5693-3EEE-47FD-B7DC-84D415C9C034}" destId="{6226D422-BB2A-4933-9442-296B88E40A54}" srcOrd="0" destOrd="0" presId="urn:microsoft.com/office/officeart/2005/8/layout/vProcess5"/>
    <dgm:cxn modelId="{BAEBA9B1-99EC-4081-A8BD-09D9782AB539}" type="presOf" srcId="{07010E39-FAC5-4EF6-B0F0-46C3EE3CCF80}" destId="{DA6D1F3B-0BF5-4A0E-892B-90FCBB081E2F}" srcOrd="0" destOrd="0" presId="urn:microsoft.com/office/officeart/2005/8/layout/vProcess5"/>
    <dgm:cxn modelId="{3E2F3355-551D-4FFB-9B74-E87CA0ED4BF2}" type="presParOf" srcId="{5F65774C-4745-49C7-8A95-C9BB0BACE782}" destId="{BC7E3E3F-848B-4B71-8D74-4F647F386CDE}" srcOrd="0" destOrd="0" presId="urn:microsoft.com/office/officeart/2005/8/layout/vProcess5"/>
    <dgm:cxn modelId="{3D831D0B-E4C3-4F0B-8551-97053A43155C}" type="presParOf" srcId="{5F65774C-4745-49C7-8A95-C9BB0BACE782}" destId="{6226D422-BB2A-4933-9442-296B88E40A54}" srcOrd="1" destOrd="0" presId="urn:microsoft.com/office/officeart/2005/8/layout/vProcess5"/>
    <dgm:cxn modelId="{DAB01384-88A0-4375-817C-8F4968F15B37}" type="presParOf" srcId="{5F65774C-4745-49C7-8A95-C9BB0BACE782}" destId="{06795AE4-7411-4AEB-B218-7AD7DE9C1B21}" srcOrd="2" destOrd="0" presId="urn:microsoft.com/office/officeart/2005/8/layout/vProcess5"/>
    <dgm:cxn modelId="{BFA5CA40-199A-4FF7-8FA7-7D7A21D69EA3}" type="presParOf" srcId="{5F65774C-4745-49C7-8A95-C9BB0BACE782}" destId="{DA6D1F3B-0BF5-4A0E-892B-90FCBB081E2F}" srcOrd="3" destOrd="0" presId="urn:microsoft.com/office/officeart/2005/8/layout/vProcess5"/>
    <dgm:cxn modelId="{E260A3D5-B9E1-48A1-9D27-ED8A86DB7599}" type="presParOf" srcId="{5F65774C-4745-49C7-8A95-C9BB0BACE782}" destId="{FEFCC9EF-E351-4EF5-BCA2-1BD42A4713DB}" srcOrd="4" destOrd="0" presId="urn:microsoft.com/office/officeart/2005/8/layout/vProcess5"/>
    <dgm:cxn modelId="{61458063-E514-4912-B3E7-21567E9DBBC4}" type="presParOf" srcId="{5F65774C-4745-49C7-8A95-C9BB0BACE782}" destId="{4277B3E8-2102-4810-A980-A1894205ACCB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EA8970-7D40-45E3-87EA-2973770F5F7D}">
      <dsp:nvSpPr>
        <dsp:cNvPr id="0" name=""/>
        <dsp:cNvSpPr/>
      </dsp:nvSpPr>
      <dsp:spPr>
        <a:xfrm>
          <a:off x="497663" y="0"/>
          <a:ext cx="5640192" cy="193556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EF076E8-778D-4412-8E06-03C35CB9CA92}">
      <dsp:nvSpPr>
        <dsp:cNvPr id="0" name=""/>
        <dsp:cNvSpPr/>
      </dsp:nvSpPr>
      <dsp:spPr>
        <a:xfrm>
          <a:off x="810728" y="580668"/>
          <a:ext cx="2426112" cy="77422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/>
            <a:t>Greed and short term profit seeking  </a:t>
          </a:r>
          <a:endParaRPr lang="en-US" sz="2000" b="0" kern="1200" dirty="0"/>
        </a:p>
      </dsp:txBody>
      <dsp:txXfrm>
        <a:off x="848523" y="618463"/>
        <a:ext cx="2350522" cy="698634"/>
      </dsp:txXfrm>
    </dsp:sp>
    <dsp:sp modelId="{DD4B0029-E788-4DA3-91C5-878F6D722FB7}">
      <dsp:nvSpPr>
        <dsp:cNvPr id="0" name=""/>
        <dsp:cNvSpPr/>
      </dsp:nvSpPr>
      <dsp:spPr>
        <a:xfrm>
          <a:off x="3398679" y="580668"/>
          <a:ext cx="2426112" cy="77422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/>
            <a:t>Serious long term consequences</a:t>
          </a:r>
          <a:endParaRPr lang="en-US" sz="2000" b="0" kern="1200" dirty="0"/>
        </a:p>
      </dsp:txBody>
      <dsp:txXfrm>
        <a:off x="3436474" y="618463"/>
        <a:ext cx="2350522" cy="6986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3FA80-B087-4290-A503-A0C4F7586933}">
      <dsp:nvSpPr>
        <dsp:cNvPr id="0" name=""/>
        <dsp:cNvSpPr/>
      </dsp:nvSpPr>
      <dsp:spPr>
        <a:xfrm>
          <a:off x="0" y="0"/>
          <a:ext cx="5440680" cy="10972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Planning Phase</a:t>
          </a:r>
          <a:endParaRPr lang="en-US" sz="2800" kern="1200" dirty="0"/>
        </a:p>
      </dsp:txBody>
      <dsp:txXfrm>
        <a:off x="32138" y="32138"/>
        <a:ext cx="4256629" cy="1033004"/>
      </dsp:txXfrm>
    </dsp:sp>
    <dsp:sp modelId="{F029B035-3427-4A0C-986C-4E8A86D6C341}">
      <dsp:nvSpPr>
        <dsp:cNvPr id="0" name=""/>
        <dsp:cNvSpPr/>
      </dsp:nvSpPr>
      <dsp:spPr>
        <a:xfrm>
          <a:off x="480059" y="1280159"/>
          <a:ext cx="5440680" cy="10972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Implementation Phase</a:t>
          </a:r>
          <a:endParaRPr lang="en-US" sz="2800" kern="1200" dirty="0"/>
        </a:p>
      </dsp:txBody>
      <dsp:txXfrm>
        <a:off x="512197" y="1312297"/>
        <a:ext cx="4183112" cy="1033003"/>
      </dsp:txXfrm>
    </dsp:sp>
    <dsp:sp modelId="{3DFD0787-80F2-4B1B-B61D-4E195FB569CB}">
      <dsp:nvSpPr>
        <dsp:cNvPr id="0" name=""/>
        <dsp:cNvSpPr/>
      </dsp:nvSpPr>
      <dsp:spPr>
        <a:xfrm>
          <a:off x="960119" y="2560319"/>
          <a:ext cx="5440680" cy="10972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Control Phase</a:t>
          </a:r>
          <a:endParaRPr lang="en-US" sz="2800" kern="1200" dirty="0"/>
        </a:p>
      </dsp:txBody>
      <dsp:txXfrm>
        <a:off x="992257" y="2592457"/>
        <a:ext cx="4183112" cy="1033004"/>
      </dsp:txXfrm>
    </dsp:sp>
    <dsp:sp modelId="{05BB2E93-6DEC-4E13-9A29-E278EE4F6FEA}">
      <dsp:nvSpPr>
        <dsp:cNvPr id="0" name=""/>
        <dsp:cNvSpPr/>
      </dsp:nvSpPr>
      <dsp:spPr>
        <a:xfrm>
          <a:off x="4727448" y="832103"/>
          <a:ext cx="713232" cy="7132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4887925" y="832103"/>
        <a:ext cx="392278" cy="536707"/>
      </dsp:txXfrm>
    </dsp:sp>
    <dsp:sp modelId="{61893C6C-F81A-4F79-AE9F-84BE364D49A1}">
      <dsp:nvSpPr>
        <dsp:cNvPr id="0" name=""/>
        <dsp:cNvSpPr/>
      </dsp:nvSpPr>
      <dsp:spPr>
        <a:xfrm>
          <a:off x="5207508" y="2104948"/>
          <a:ext cx="713232" cy="71323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5367985" y="2104948"/>
        <a:ext cx="392278" cy="5367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70CE1-7D5C-4660-B47B-9A3B650F1D0B}">
      <dsp:nvSpPr>
        <dsp:cNvPr id="0" name=""/>
        <dsp:cNvSpPr/>
      </dsp:nvSpPr>
      <dsp:spPr>
        <a:xfrm>
          <a:off x="497663" y="0"/>
          <a:ext cx="5640192" cy="200469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57AB257-C8D7-4D41-AA89-4779E2C477AB}">
      <dsp:nvSpPr>
        <dsp:cNvPr id="0" name=""/>
        <dsp:cNvSpPr/>
      </dsp:nvSpPr>
      <dsp:spPr>
        <a:xfrm>
          <a:off x="955880" y="601407"/>
          <a:ext cx="2280960" cy="80187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/>
            <a:t>Creating value over the long run </a:t>
          </a:r>
          <a:endParaRPr lang="en-US" sz="2100" b="0" kern="1200" dirty="0"/>
        </a:p>
      </dsp:txBody>
      <dsp:txXfrm>
        <a:off x="995024" y="640551"/>
        <a:ext cx="2202672" cy="723588"/>
      </dsp:txXfrm>
    </dsp:sp>
    <dsp:sp modelId="{84ED1533-3F41-487C-8771-8A2F4DB7CB65}">
      <dsp:nvSpPr>
        <dsp:cNvPr id="0" name=""/>
        <dsp:cNvSpPr/>
      </dsp:nvSpPr>
      <dsp:spPr>
        <a:xfrm>
          <a:off x="3398679" y="601407"/>
          <a:ext cx="2280960" cy="801876"/>
        </a:xfrm>
        <a:prstGeom prst="roundRect">
          <a:avLst/>
        </a:prstGeom>
        <a:gradFill rotWithShape="0">
          <a:gsLst>
            <a:gs pos="0">
              <a:schemeClr val="accent4">
                <a:hueOff val="2234305"/>
                <a:satOff val="-25571"/>
                <a:lumOff val="-27647"/>
                <a:alphaOff val="0"/>
                <a:tint val="50000"/>
                <a:satMod val="300000"/>
              </a:schemeClr>
            </a:gs>
            <a:gs pos="35000">
              <a:schemeClr val="accent4">
                <a:hueOff val="2234305"/>
                <a:satOff val="-25571"/>
                <a:lumOff val="-27647"/>
                <a:alphaOff val="0"/>
                <a:tint val="37000"/>
                <a:satMod val="300000"/>
              </a:schemeClr>
            </a:gs>
            <a:gs pos="100000">
              <a:schemeClr val="accent4">
                <a:hueOff val="2234305"/>
                <a:satOff val="-25571"/>
                <a:lumOff val="-2764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/>
            <a:t>Long term success</a:t>
          </a:r>
          <a:endParaRPr lang="en-US" sz="2100" b="0" kern="1200" dirty="0"/>
        </a:p>
      </dsp:txBody>
      <dsp:txXfrm>
        <a:off x="3437823" y="640551"/>
        <a:ext cx="2202672" cy="7235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79DBA5-36F7-4C7D-816C-0655BA820D8D}">
      <dsp:nvSpPr>
        <dsp:cNvPr id="0" name=""/>
        <dsp:cNvSpPr/>
      </dsp:nvSpPr>
      <dsp:spPr>
        <a:xfrm>
          <a:off x="0" y="9149"/>
          <a:ext cx="3932238" cy="786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Values</a:t>
          </a:r>
          <a:endParaRPr lang="en-US" sz="2400" kern="1200" dirty="0"/>
        </a:p>
      </dsp:txBody>
      <dsp:txXfrm>
        <a:off x="38381" y="47530"/>
        <a:ext cx="3855476" cy="709478"/>
      </dsp:txXfrm>
    </dsp:sp>
    <dsp:sp modelId="{4EA16060-C5D9-4F0F-9471-0D5774E18338}">
      <dsp:nvSpPr>
        <dsp:cNvPr id="0" name=""/>
        <dsp:cNvSpPr/>
      </dsp:nvSpPr>
      <dsp:spPr>
        <a:xfrm>
          <a:off x="0" y="795389"/>
          <a:ext cx="3932238" cy="956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849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Establish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Share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Understand</a:t>
          </a:r>
          <a:endParaRPr lang="en-US" sz="2000" kern="1200" dirty="0"/>
        </a:p>
      </dsp:txBody>
      <dsp:txXfrm>
        <a:off x="0" y="795389"/>
        <a:ext cx="3932238" cy="956340"/>
      </dsp:txXfrm>
    </dsp:sp>
    <dsp:sp modelId="{79F7CB5F-C0F2-4B84-B3E8-886108A42D80}">
      <dsp:nvSpPr>
        <dsp:cNvPr id="0" name=""/>
        <dsp:cNvSpPr/>
      </dsp:nvSpPr>
      <dsp:spPr>
        <a:xfrm>
          <a:off x="0" y="1751730"/>
          <a:ext cx="3932238" cy="7862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Rules</a:t>
          </a:r>
          <a:endParaRPr lang="en-US" sz="2400" kern="1200" dirty="0"/>
        </a:p>
      </dsp:txBody>
      <dsp:txXfrm>
        <a:off x="38381" y="1790111"/>
        <a:ext cx="3855476" cy="709478"/>
      </dsp:txXfrm>
    </dsp:sp>
    <dsp:sp modelId="{74C5BCAF-5CEA-43D7-8398-221534342D17}">
      <dsp:nvSpPr>
        <dsp:cNvPr id="0" name=""/>
        <dsp:cNvSpPr/>
      </dsp:nvSpPr>
      <dsp:spPr>
        <a:xfrm>
          <a:off x="0" y="2537970"/>
          <a:ext cx="3932238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849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Management commitment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Employee dedication</a:t>
          </a:r>
          <a:endParaRPr lang="en-US" sz="2000" kern="1200" dirty="0"/>
        </a:p>
      </dsp:txBody>
      <dsp:txXfrm>
        <a:off x="0" y="2537970"/>
        <a:ext cx="3932238" cy="695520"/>
      </dsp:txXfrm>
    </dsp:sp>
    <dsp:sp modelId="{D50E37B0-E811-465D-A193-5580AE7248BD}">
      <dsp:nvSpPr>
        <dsp:cNvPr id="0" name=""/>
        <dsp:cNvSpPr/>
      </dsp:nvSpPr>
      <dsp:spPr>
        <a:xfrm>
          <a:off x="0" y="3233489"/>
          <a:ext cx="3932238" cy="7862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Controls</a:t>
          </a:r>
          <a:endParaRPr lang="en-US" sz="2400" kern="1200" dirty="0"/>
        </a:p>
      </dsp:txBody>
      <dsp:txXfrm>
        <a:off x="38381" y="3271870"/>
        <a:ext cx="3855476" cy="709478"/>
      </dsp:txXfrm>
    </dsp:sp>
    <dsp:sp modelId="{DC1FBCBF-31A1-42E9-9662-3561C94FA64D}">
      <dsp:nvSpPr>
        <dsp:cNvPr id="0" name=""/>
        <dsp:cNvSpPr/>
      </dsp:nvSpPr>
      <dsp:spPr>
        <a:xfrm>
          <a:off x="0" y="4019730"/>
          <a:ext cx="3932238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849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Reward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Punishment</a:t>
          </a:r>
          <a:endParaRPr lang="en-US" sz="2000" kern="1200" dirty="0"/>
        </a:p>
      </dsp:txBody>
      <dsp:txXfrm>
        <a:off x="0" y="4019730"/>
        <a:ext cx="3932238" cy="6955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7CB3CC-17D7-40E3-82E1-B33AC615B070}">
      <dsp:nvSpPr>
        <dsp:cNvPr id="0" name=""/>
        <dsp:cNvSpPr/>
      </dsp:nvSpPr>
      <dsp:spPr>
        <a:xfrm>
          <a:off x="0" y="21538"/>
          <a:ext cx="6613525" cy="1123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Generally accepted code in marketing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4830" y="76368"/>
        <a:ext cx="6503865" cy="1013540"/>
      </dsp:txXfrm>
    </dsp:sp>
    <dsp:sp modelId="{BA0B1479-FC74-4C83-92D5-FA83F3615999}">
      <dsp:nvSpPr>
        <dsp:cNvPr id="0" name=""/>
        <dsp:cNvSpPr/>
      </dsp:nvSpPr>
      <dsp:spPr>
        <a:xfrm>
          <a:off x="0" y="1317539"/>
          <a:ext cx="6613525" cy="1123200"/>
        </a:xfrm>
        <a:prstGeom prst="roundRect">
          <a:avLst/>
        </a:prstGeom>
        <a:gradFill rotWithShape="0">
          <a:gsLst>
            <a:gs pos="0">
              <a:schemeClr val="accent2">
                <a:hueOff val="3932940"/>
                <a:satOff val="15475"/>
                <a:lumOff val="-7548"/>
                <a:alphaOff val="0"/>
                <a:tint val="50000"/>
                <a:satMod val="300000"/>
              </a:schemeClr>
            </a:gs>
            <a:gs pos="35000">
              <a:schemeClr val="accent2">
                <a:hueOff val="3932940"/>
                <a:satOff val="15475"/>
                <a:lumOff val="-7548"/>
                <a:alphaOff val="0"/>
                <a:tint val="37000"/>
                <a:satMod val="300000"/>
              </a:schemeClr>
            </a:gs>
            <a:gs pos="100000">
              <a:schemeClr val="accent2">
                <a:hueOff val="3932940"/>
                <a:satOff val="15475"/>
                <a:lumOff val="-754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Flows from general norms </a:t>
          </a:r>
          <a:br>
            <a:rPr lang="en-US" sz="2000" kern="1200" dirty="0" smtClean="0">
              <a:solidFill>
                <a:schemeClr val="tx1"/>
              </a:solidFill>
            </a:rPr>
          </a:br>
          <a:r>
            <a:rPr lang="en-US" sz="2000" kern="1200" dirty="0" smtClean="0">
              <a:solidFill>
                <a:schemeClr val="tx1"/>
              </a:solidFill>
            </a:rPr>
            <a:t>of conduct to specific values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4830" y="1372369"/>
        <a:ext cx="6503865" cy="1013540"/>
      </dsp:txXfrm>
    </dsp:sp>
    <dsp:sp modelId="{C5DBD787-4DC3-4695-A2E6-DFD95975D67A}">
      <dsp:nvSpPr>
        <dsp:cNvPr id="0" name=""/>
        <dsp:cNvSpPr/>
      </dsp:nvSpPr>
      <dsp:spPr>
        <a:xfrm>
          <a:off x="0" y="2613539"/>
          <a:ext cx="6613525" cy="1123200"/>
        </a:xfrm>
        <a:prstGeom prst="roundRect">
          <a:avLst/>
        </a:prstGeom>
        <a:gradFill rotWithShape="0">
          <a:gsLst>
            <a:gs pos="0">
              <a:schemeClr val="accent2">
                <a:hueOff val="7865880"/>
                <a:satOff val="30950"/>
                <a:lumOff val="-15097"/>
                <a:alphaOff val="0"/>
                <a:tint val="50000"/>
                <a:satMod val="300000"/>
              </a:schemeClr>
            </a:gs>
            <a:gs pos="35000">
              <a:schemeClr val="accent2">
                <a:hueOff val="7865880"/>
                <a:satOff val="30950"/>
                <a:lumOff val="-15097"/>
                <a:alphaOff val="0"/>
                <a:tint val="37000"/>
                <a:satMod val="300000"/>
              </a:schemeClr>
            </a:gs>
            <a:gs pos="100000">
              <a:schemeClr val="accent2">
                <a:hueOff val="7865880"/>
                <a:satOff val="30950"/>
                <a:lumOff val="-1509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Subareas within marketing have their own code of ethics to deal with specific issues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4830" y="2668369"/>
        <a:ext cx="6503865" cy="10135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6079B-5C33-409B-9F80-F358669421DF}">
      <dsp:nvSpPr>
        <dsp:cNvPr id="0" name=""/>
        <dsp:cNvSpPr/>
      </dsp:nvSpPr>
      <dsp:spPr>
        <a:xfrm>
          <a:off x="139026" y="339"/>
          <a:ext cx="1835904" cy="1264938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1BDC43-C832-4325-9A14-9DF6D122F871}">
      <dsp:nvSpPr>
        <dsp:cNvPr id="0" name=""/>
        <dsp:cNvSpPr/>
      </dsp:nvSpPr>
      <dsp:spPr>
        <a:xfrm>
          <a:off x="139026" y="1265278"/>
          <a:ext cx="1835904" cy="68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Genetics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39026" y="1265278"/>
        <a:ext cx="1835904" cy="681120"/>
      </dsp:txXfrm>
    </dsp:sp>
    <dsp:sp modelId="{0CE72C0C-1291-466A-969D-FA3254997AFB}">
      <dsp:nvSpPr>
        <dsp:cNvPr id="0" name=""/>
        <dsp:cNvSpPr/>
      </dsp:nvSpPr>
      <dsp:spPr>
        <a:xfrm>
          <a:off x="2158599" y="339"/>
          <a:ext cx="1835904" cy="1264938"/>
        </a:xfrm>
        <a:prstGeom prst="roundRect">
          <a:avLst/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D7C58A-3F21-471F-ADEF-43372ED62F81}">
      <dsp:nvSpPr>
        <dsp:cNvPr id="0" name=""/>
        <dsp:cNvSpPr/>
      </dsp:nvSpPr>
      <dsp:spPr>
        <a:xfrm>
          <a:off x="2158599" y="1265278"/>
          <a:ext cx="1835904" cy="68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Family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158599" y="1265278"/>
        <a:ext cx="1835904" cy="681120"/>
      </dsp:txXfrm>
    </dsp:sp>
    <dsp:sp modelId="{88EA7CFE-85CE-4AA6-8101-4CAA809BEAE8}">
      <dsp:nvSpPr>
        <dsp:cNvPr id="0" name=""/>
        <dsp:cNvSpPr/>
      </dsp:nvSpPr>
      <dsp:spPr>
        <a:xfrm>
          <a:off x="191111" y="2104007"/>
          <a:ext cx="1835904" cy="1264938"/>
        </a:xfrm>
        <a:prstGeom prst="roundRect">
          <a:avLst/>
        </a:prstGeom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B501A-005A-4E0F-B334-2482822ADC2E}">
      <dsp:nvSpPr>
        <dsp:cNvPr id="0" name=""/>
        <dsp:cNvSpPr/>
      </dsp:nvSpPr>
      <dsp:spPr>
        <a:xfrm>
          <a:off x="139026" y="3394928"/>
          <a:ext cx="1835904" cy="68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Religion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39026" y="3394928"/>
        <a:ext cx="1835904" cy="681120"/>
      </dsp:txXfrm>
    </dsp:sp>
    <dsp:sp modelId="{A08276B1-FFEB-4948-9B11-745F1EDC4961}">
      <dsp:nvSpPr>
        <dsp:cNvPr id="0" name=""/>
        <dsp:cNvSpPr/>
      </dsp:nvSpPr>
      <dsp:spPr>
        <a:xfrm>
          <a:off x="2158599" y="2129989"/>
          <a:ext cx="1835904" cy="1264938"/>
        </a:xfrm>
        <a:prstGeom prst="roundRect">
          <a:avLst/>
        </a:prstGeom>
        <a:blipFill rotWithShape="0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3470B7-5226-40DB-B92F-50E3032AA7BF}">
      <dsp:nvSpPr>
        <dsp:cNvPr id="0" name=""/>
        <dsp:cNvSpPr/>
      </dsp:nvSpPr>
      <dsp:spPr>
        <a:xfrm>
          <a:off x="2158599" y="3394928"/>
          <a:ext cx="1835904" cy="68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Values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158599" y="3394928"/>
        <a:ext cx="1835904" cy="6811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74CEF-B5A2-42EB-82D8-298E0678DCAF}">
      <dsp:nvSpPr>
        <dsp:cNvPr id="0" name=""/>
        <dsp:cNvSpPr/>
      </dsp:nvSpPr>
      <dsp:spPr>
        <a:xfrm>
          <a:off x="2122749" y="1527693"/>
          <a:ext cx="189354" cy="1476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6968"/>
              </a:lnTo>
              <a:lnTo>
                <a:pt x="189354" y="147696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550F6-564F-4714-87AE-E6647D03FFC9}">
      <dsp:nvSpPr>
        <dsp:cNvPr id="0" name=""/>
        <dsp:cNvSpPr/>
      </dsp:nvSpPr>
      <dsp:spPr>
        <a:xfrm>
          <a:off x="2122749" y="1527693"/>
          <a:ext cx="189354" cy="580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688"/>
              </a:lnTo>
              <a:lnTo>
                <a:pt x="189354" y="58068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2C3258-1405-4053-AD23-9C836DD5A4F1}">
      <dsp:nvSpPr>
        <dsp:cNvPr id="0" name=""/>
        <dsp:cNvSpPr/>
      </dsp:nvSpPr>
      <dsp:spPr>
        <a:xfrm>
          <a:off x="1863964" y="631413"/>
          <a:ext cx="763731" cy="2650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548"/>
              </a:lnTo>
              <a:lnTo>
                <a:pt x="763731" y="132548"/>
              </a:lnTo>
              <a:lnTo>
                <a:pt x="763731" y="26509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856241-B63E-4087-8089-8BC5F86363F7}">
      <dsp:nvSpPr>
        <dsp:cNvPr id="0" name=""/>
        <dsp:cNvSpPr/>
      </dsp:nvSpPr>
      <dsp:spPr>
        <a:xfrm>
          <a:off x="595286" y="1527693"/>
          <a:ext cx="189354" cy="2373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3248"/>
              </a:lnTo>
              <a:lnTo>
                <a:pt x="189354" y="23732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8811E4-4F1E-481E-92FA-CFA92AE18DE5}">
      <dsp:nvSpPr>
        <dsp:cNvPr id="0" name=""/>
        <dsp:cNvSpPr/>
      </dsp:nvSpPr>
      <dsp:spPr>
        <a:xfrm>
          <a:off x="595286" y="1527693"/>
          <a:ext cx="189354" cy="1476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6968"/>
              </a:lnTo>
              <a:lnTo>
                <a:pt x="189354" y="147696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0C93A0-69C7-408A-84CD-BB1C425060BD}">
      <dsp:nvSpPr>
        <dsp:cNvPr id="0" name=""/>
        <dsp:cNvSpPr/>
      </dsp:nvSpPr>
      <dsp:spPr>
        <a:xfrm>
          <a:off x="595286" y="1527693"/>
          <a:ext cx="189354" cy="580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688"/>
              </a:lnTo>
              <a:lnTo>
                <a:pt x="189354" y="58068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4B2A2-56BE-4893-BCA4-66F60BF414A2}">
      <dsp:nvSpPr>
        <dsp:cNvPr id="0" name=""/>
        <dsp:cNvSpPr/>
      </dsp:nvSpPr>
      <dsp:spPr>
        <a:xfrm>
          <a:off x="1100232" y="631413"/>
          <a:ext cx="763731" cy="265096"/>
        </a:xfrm>
        <a:custGeom>
          <a:avLst/>
          <a:gdLst/>
          <a:ahLst/>
          <a:cxnLst/>
          <a:rect l="0" t="0" r="0" b="0"/>
          <a:pathLst>
            <a:path>
              <a:moveTo>
                <a:pt x="763731" y="0"/>
              </a:moveTo>
              <a:lnTo>
                <a:pt x="763731" y="132548"/>
              </a:lnTo>
              <a:lnTo>
                <a:pt x="0" y="132548"/>
              </a:lnTo>
              <a:lnTo>
                <a:pt x="0" y="26509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3D54E-2309-42B8-9E3D-F70FC5D75B6C}">
      <dsp:nvSpPr>
        <dsp:cNvPr id="0" name=""/>
        <dsp:cNvSpPr/>
      </dsp:nvSpPr>
      <dsp:spPr>
        <a:xfrm>
          <a:off x="1063927" y="230"/>
          <a:ext cx="1600074" cy="6311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Dangerous flaw in new model</a:t>
          </a:r>
          <a:endParaRPr lang="en-US" sz="1500" kern="1200" dirty="0"/>
        </a:p>
      </dsp:txBody>
      <dsp:txXfrm>
        <a:off x="1063927" y="230"/>
        <a:ext cx="1600074" cy="631183"/>
      </dsp:txXfrm>
    </dsp:sp>
    <dsp:sp modelId="{0AA21ABC-3CA4-4FA1-A213-F83F5BD9330F}">
      <dsp:nvSpPr>
        <dsp:cNvPr id="0" name=""/>
        <dsp:cNvSpPr/>
      </dsp:nvSpPr>
      <dsp:spPr>
        <a:xfrm>
          <a:off x="469049" y="896510"/>
          <a:ext cx="1262366" cy="63118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Delay production</a:t>
          </a:r>
          <a:endParaRPr lang="en-US" sz="1500" kern="1200" dirty="0"/>
        </a:p>
      </dsp:txBody>
      <dsp:txXfrm>
        <a:off x="469049" y="896510"/>
        <a:ext cx="1262366" cy="631183"/>
      </dsp:txXfrm>
    </dsp:sp>
    <dsp:sp modelId="{093769EC-D062-49C0-B1E4-D4DA9D6D70D4}">
      <dsp:nvSpPr>
        <dsp:cNvPr id="0" name=""/>
        <dsp:cNvSpPr/>
      </dsp:nvSpPr>
      <dsp:spPr>
        <a:xfrm>
          <a:off x="784641" y="1792789"/>
          <a:ext cx="1262366" cy="63118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Delayed revenue</a:t>
          </a:r>
          <a:endParaRPr lang="en-US" sz="1500" kern="1200" dirty="0"/>
        </a:p>
      </dsp:txBody>
      <dsp:txXfrm>
        <a:off x="784641" y="1792789"/>
        <a:ext cx="1262366" cy="631183"/>
      </dsp:txXfrm>
    </dsp:sp>
    <dsp:sp modelId="{E625396C-2AD1-4C53-9622-35E8E41E3B09}">
      <dsp:nvSpPr>
        <dsp:cNvPr id="0" name=""/>
        <dsp:cNvSpPr/>
      </dsp:nvSpPr>
      <dsp:spPr>
        <a:xfrm>
          <a:off x="784641" y="2689069"/>
          <a:ext cx="1262366" cy="63118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Possible </a:t>
          </a:r>
          <a:br>
            <a:rPr lang="en-US" sz="1500" kern="1200" dirty="0" smtClean="0"/>
          </a:br>
          <a:r>
            <a:rPr lang="en-US" sz="1500" kern="1200" dirty="0" smtClean="0"/>
            <a:t>layoffs</a:t>
          </a:r>
          <a:endParaRPr lang="en-US" sz="1500" kern="1200" dirty="0"/>
        </a:p>
      </dsp:txBody>
      <dsp:txXfrm>
        <a:off x="784641" y="2689069"/>
        <a:ext cx="1262366" cy="631183"/>
      </dsp:txXfrm>
    </dsp:sp>
    <dsp:sp modelId="{46F9C517-1EBF-4A4F-852D-3F3C1B776DB7}">
      <dsp:nvSpPr>
        <dsp:cNvPr id="0" name=""/>
        <dsp:cNvSpPr/>
      </dsp:nvSpPr>
      <dsp:spPr>
        <a:xfrm>
          <a:off x="784641" y="3585349"/>
          <a:ext cx="1262366" cy="63118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Loss of bonuses</a:t>
          </a:r>
          <a:endParaRPr lang="en-US" sz="1500" kern="1200" dirty="0"/>
        </a:p>
      </dsp:txBody>
      <dsp:txXfrm>
        <a:off x="784641" y="3585349"/>
        <a:ext cx="1262366" cy="631183"/>
      </dsp:txXfrm>
    </dsp:sp>
    <dsp:sp modelId="{5E495FD0-A603-4F93-82F1-19ECCF7EB8BC}">
      <dsp:nvSpPr>
        <dsp:cNvPr id="0" name=""/>
        <dsp:cNvSpPr/>
      </dsp:nvSpPr>
      <dsp:spPr>
        <a:xfrm>
          <a:off x="1996512" y="896510"/>
          <a:ext cx="1262366" cy="63118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Continue production</a:t>
          </a:r>
          <a:endParaRPr lang="en-US" sz="1500" kern="1200" dirty="0"/>
        </a:p>
      </dsp:txBody>
      <dsp:txXfrm>
        <a:off x="1996512" y="896510"/>
        <a:ext cx="1262366" cy="631183"/>
      </dsp:txXfrm>
    </dsp:sp>
    <dsp:sp modelId="{C953D11D-95B8-4F58-974B-BEB136B49026}">
      <dsp:nvSpPr>
        <dsp:cNvPr id="0" name=""/>
        <dsp:cNvSpPr/>
      </dsp:nvSpPr>
      <dsp:spPr>
        <a:xfrm>
          <a:off x="2312104" y="1792789"/>
          <a:ext cx="1262366" cy="63118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Potential injury to consumers</a:t>
          </a:r>
          <a:endParaRPr lang="en-US" sz="1500" kern="1200" dirty="0"/>
        </a:p>
      </dsp:txBody>
      <dsp:txXfrm>
        <a:off x="2312104" y="1792789"/>
        <a:ext cx="1262366" cy="631183"/>
      </dsp:txXfrm>
    </dsp:sp>
    <dsp:sp modelId="{32FE25AE-15CD-4881-94FB-E009C8698F20}">
      <dsp:nvSpPr>
        <dsp:cNvPr id="0" name=""/>
        <dsp:cNvSpPr/>
      </dsp:nvSpPr>
      <dsp:spPr>
        <a:xfrm>
          <a:off x="2312104" y="2689069"/>
          <a:ext cx="1262366" cy="63118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Loss of revenue</a:t>
          </a:r>
          <a:endParaRPr lang="en-US" sz="1500" kern="1200" dirty="0"/>
        </a:p>
      </dsp:txBody>
      <dsp:txXfrm>
        <a:off x="2312104" y="2689069"/>
        <a:ext cx="1262366" cy="63118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BB179-A7C6-4F0D-A2E6-A3DDC7F33AF9}">
      <dsp:nvSpPr>
        <dsp:cNvPr id="0" name=""/>
        <dsp:cNvSpPr/>
      </dsp:nvSpPr>
      <dsp:spPr>
        <a:xfrm>
          <a:off x="1062" y="983099"/>
          <a:ext cx="1335429" cy="561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Step 1</a:t>
          </a:r>
          <a:endParaRPr lang="en-US" sz="1300" kern="1200" dirty="0"/>
        </a:p>
      </dsp:txBody>
      <dsp:txXfrm>
        <a:off x="1062" y="983099"/>
        <a:ext cx="1335429" cy="374400"/>
      </dsp:txXfrm>
    </dsp:sp>
    <dsp:sp modelId="{8FB7E05F-BB2E-4223-88BA-BE5F2B9175A6}">
      <dsp:nvSpPr>
        <dsp:cNvPr id="0" name=""/>
        <dsp:cNvSpPr/>
      </dsp:nvSpPr>
      <dsp:spPr>
        <a:xfrm>
          <a:off x="274584" y="1357500"/>
          <a:ext cx="1335429" cy="93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Identify Issues</a:t>
          </a:r>
          <a:endParaRPr lang="en-US" sz="1300" kern="1200" dirty="0"/>
        </a:p>
      </dsp:txBody>
      <dsp:txXfrm>
        <a:off x="301999" y="1384915"/>
        <a:ext cx="1280599" cy="881170"/>
      </dsp:txXfrm>
    </dsp:sp>
    <dsp:sp modelId="{F7C023B5-F33E-40CD-93D9-17133D3E2943}">
      <dsp:nvSpPr>
        <dsp:cNvPr id="0" name=""/>
        <dsp:cNvSpPr/>
      </dsp:nvSpPr>
      <dsp:spPr>
        <a:xfrm>
          <a:off x="1538938" y="1004058"/>
          <a:ext cx="429186" cy="3324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538938" y="1070555"/>
        <a:ext cx="329441" cy="199489"/>
      </dsp:txXfrm>
    </dsp:sp>
    <dsp:sp modelId="{45009042-B923-486F-9CA7-2028B6DE83F1}">
      <dsp:nvSpPr>
        <dsp:cNvPr id="0" name=""/>
        <dsp:cNvSpPr/>
      </dsp:nvSpPr>
      <dsp:spPr>
        <a:xfrm>
          <a:off x="2146277" y="983099"/>
          <a:ext cx="1335429" cy="561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Step 2</a:t>
          </a:r>
          <a:endParaRPr lang="en-US" sz="1300" kern="1200" dirty="0"/>
        </a:p>
      </dsp:txBody>
      <dsp:txXfrm>
        <a:off x="2146277" y="983099"/>
        <a:ext cx="1335429" cy="374400"/>
      </dsp:txXfrm>
    </dsp:sp>
    <dsp:sp modelId="{E1B1D485-39CA-450A-A69C-6EFB9AEBC21D}">
      <dsp:nvSpPr>
        <dsp:cNvPr id="0" name=""/>
        <dsp:cNvSpPr/>
      </dsp:nvSpPr>
      <dsp:spPr>
        <a:xfrm>
          <a:off x="2419798" y="1357500"/>
          <a:ext cx="1335429" cy="93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Gather information and identify stakeholders</a:t>
          </a:r>
          <a:endParaRPr lang="en-US" sz="1300" kern="1200" dirty="0"/>
        </a:p>
      </dsp:txBody>
      <dsp:txXfrm>
        <a:off x="2447213" y="1384915"/>
        <a:ext cx="1280599" cy="881170"/>
      </dsp:txXfrm>
    </dsp:sp>
    <dsp:sp modelId="{C70819C3-7DFF-4F44-8BE7-5F0CF01EB2EA}">
      <dsp:nvSpPr>
        <dsp:cNvPr id="0" name=""/>
        <dsp:cNvSpPr/>
      </dsp:nvSpPr>
      <dsp:spPr>
        <a:xfrm>
          <a:off x="3684152" y="1004058"/>
          <a:ext cx="429186" cy="3324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3684152" y="1070555"/>
        <a:ext cx="329441" cy="199489"/>
      </dsp:txXfrm>
    </dsp:sp>
    <dsp:sp modelId="{19F937A0-0258-42A8-9A06-362665F0958A}">
      <dsp:nvSpPr>
        <dsp:cNvPr id="0" name=""/>
        <dsp:cNvSpPr/>
      </dsp:nvSpPr>
      <dsp:spPr>
        <a:xfrm>
          <a:off x="4291491" y="983099"/>
          <a:ext cx="1335429" cy="561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Step 3</a:t>
          </a:r>
          <a:endParaRPr lang="en-US" sz="1300" kern="1200" dirty="0"/>
        </a:p>
      </dsp:txBody>
      <dsp:txXfrm>
        <a:off x="4291491" y="983099"/>
        <a:ext cx="1335429" cy="374400"/>
      </dsp:txXfrm>
    </dsp:sp>
    <dsp:sp modelId="{10D9D35C-EBE9-4274-BDB9-57AE85EAD7AB}">
      <dsp:nvSpPr>
        <dsp:cNvPr id="0" name=""/>
        <dsp:cNvSpPr/>
      </dsp:nvSpPr>
      <dsp:spPr>
        <a:xfrm>
          <a:off x="4565013" y="1357500"/>
          <a:ext cx="1335429" cy="93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Brainstorm and evaluate alternatives</a:t>
          </a:r>
          <a:endParaRPr lang="en-US" sz="1300" kern="1200" dirty="0"/>
        </a:p>
      </dsp:txBody>
      <dsp:txXfrm>
        <a:off x="4592428" y="1384915"/>
        <a:ext cx="1280599" cy="881170"/>
      </dsp:txXfrm>
    </dsp:sp>
    <dsp:sp modelId="{AABE33CD-884B-4FD7-A338-18116AB1BCDA}">
      <dsp:nvSpPr>
        <dsp:cNvPr id="0" name=""/>
        <dsp:cNvSpPr/>
      </dsp:nvSpPr>
      <dsp:spPr>
        <a:xfrm>
          <a:off x="5829367" y="1004058"/>
          <a:ext cx="429186" cy="3324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5829367" y="1070555"/>
        <a:ext cx="329441" cy="199489"/>
      </dsp:txXfrm>
    </dsp:sp>
    <dsp:sp modelId="{70314139-1E85-49E6-B42C-4B1C069D194B}">
      <dsp:nvSpPr>
        <dsp:cNvPr id="0" name=""/>
        <dsp:cNvSpPr/>
      </dsp:nvSpPr>
      <dsp:spPr>
        <a:xfrm>
          <a:off x="6436706" y="983099"/>
          <a:ext cx="1335429" cy="561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Step 4</a:t>
          </a:r>
          <a:endParaRPr lang="en-US" sz="1300" kern="1200" dirty="0"/>
        </a:p>
      </dsp:txBody>
      <dsp:txXfrm>
        <a:off x="6436706" y="983099"/>
        <a:ext cx="1335429" cy="374400"/>
      </dsp:txXfrm>
    </dsp:sp>
    <dsp:sp modelId="{CE1AD36D-1E9D-4FC9-BFE8-F4172183BA86}">
      <dsp:nvSpPr>
        <dsp:cNvPr id="0" name=""/>
        <dsp:cNvSpPr/>
      </dsp:nvSpPr>
      <dsp:spPr>
        <a:xfrm>
          <a:off x="6710227" y="1357500"/>
          <a:ext cx="1335429" cy="93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Choose a course of action</a:t>
          </a:r>
          <a:endParaRPr lang="en-US" sz="1300" kern="1200" dirty="0"/>
        </a:p>
      </dsp:txBody>
      <dsp:txXfrm>
        <a:off x="6737642" y="1384915"/>
        <a:ext cx="1280599" cy="8811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852DC7-678F-4C46-B95D-E07EADAD323D}">
      <dsp:nvSpPr>
        <dsp:cNvPr id="0" name=""/>
        <dsp:cNvSpPr/>
      </dsp:nvSpPr>
      <dsp:spPr>
        <a:xfrm>
          <a:off x="3286660" y="2064824"/>
          <a:ext cx="1473398" cy="147339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Marketing research firm issues</a:t>
          </a:r>
          <a:endParaRPr lang="en-US" sz="1400" b="1" kern="1200" dirty="0"/>
        </a:p>
      </dsp:txBody>
      <dsp:txXfrm>
        <a:off x="3502434" y="2280598"/>
        <a:ext cx="1041850" cy="1041850"/>
      </dsp:txXfrm>
    </dsp:sp>
    <dsp:sp modelId="{40C60524-3933-43DC-A8E5-86396E0E4DD0}">
      <dsp:nvSpPr>
        <dsp:cNvPr id="0" name=""/>
        <dsp:cNvSpPr/>
      </dsp:nvSpPr>
      <dsp:spPr>
        <a:xfrm rot="16200000">
          <a:off x="3867355" y="1528828"/>
          <a:ext cx="312009" cy="5009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3914157" y="1675821"/>
        <a:ext cx="218406" cy="300573"/>
      </dsp:txXfrm>
    </dsp:sp>
    <dsp:sp modelId="{B76BB5DF-C1FC-4DE9-809B-541C410A1428}">
      <dsp:nvSpPr>
        <dsp:cNvPr id="0" name=""/>
        <dsp:cNvSpPr/>
      </dsp:nvSpPr>
      <dsp:spPr>
        <a:xfrm>
          <a:off x="3286660" y="2728"/>
          <a:ext cx="1473398" cy="147339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Using results to mislead or even harm the public</a:t>
          </a:r>
          <a:endParaRPr lang="en-US" sz="1500" kern="1200" dirty="0"/>
        </a:p>
      </dsp:txBody>
      <dsp:txXfrm>
        <a:off x="3502434" y="218502"/>
        <a:ext cx="1041850" cy="1041850"/>
      </dsp:txXfrm>
    </dsp:sp>
    <dsp:sp modelId="{31BA4E2B-277B-447A-83E3-A97A67EA9689}">
      <dsp:nvSpPr>
        <dsp:cNvPr id="0" name=""/>
        <dsp:cNvSpPr/>
      </dsp:nvSpPr>
      <dsp:spPr>
        <a:xfrm rot="1800000">
          <a:off x="4752621" y="3062155"/>
          <a:ext cx="312009" cy="5009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165939"/>
                <a:satOff val="37717"/>
                <a:lumOff val="-1569"/>
                <a:alphaOff val="0"/>
                <a:tint val="50000"/>
                <a:satMod val="300000"/>
              </a:schemeClr>
            </a:gs>
            <a:gs pos="35000">
              <a:schemeClr val="accent5">
                <a:hueOff val="165939"/>
                <a:satOff val="37717"/>
                <a:lumOff val="-1569"/>
                <a:alphaOff val="0"/>
                <a:tint val="37000"/>
                <a:satMod val="300000"/>
              </a:schemeClr>
            </a:gs>
            <a:gs pos="100000">
              <a:schemeClr val="accent5">
                <a:hueOff val="165939"/>
                <a:satOff val="37717"/>
                <a:lumOff val="-15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4758891" y="3138945"/>
        <a:ext cx="218406" cy="300573"/>
      </dsp:txXfrm>
    </dsp:sp>
    <dsp:sp modelId="{C9E4A009-B0E4-4AFD-8FC8-25D1F1B8D771}">
      <dsp:nvSpPr>
        <dsp:cNvPr id="0" name=""/>
        <dsp:cNvSpPr/>
      </dsp:nvSpPr>
      <dsp:spPr>
        <a:xfrm>
          <a:off x="5072488" y="3095873"/>
          <a:ext cx="1473398" cy="1473398"/>
        </a:xfrm>
        <a:prstGeom prst="ellipse">
          <a:avLst/>
        </a:prstGeom>
        <a:gradFill rotWithShape="0">
          <a:gsLst>
            <a:gs pos="0">
              <a:schemeClr val="accent5">
                <a:hueOff val="165939"/>
                <a:satOff val="37717"/>
                <a:lumOff val="-1569"/>
                <a:alphaOff val="0"/>
                <a:tint val="50000"/>
                <a:satMod val="300000"/>
              </a:schemeClr>
            </a:gs>
            <a:gs pos="35000">
              <a:schemeClr val="accent5">
                <a:hueOff val="165939"/>
                <a:satOff val="37717"/>
                <a:lumOff val="-1569"/>
                <a:alphaOff val="0"/>
                <a:tint val="37000"/>
                <a:satMod val="300000"/>
              </a:schemeClr>
            </a:gs>
            <a:gs pos="100000">
              <a:schemeClr val="accent5">
                <a:hueOff val="165939"/>
                <a:satOff val="37717"/>
                <a:lumOff val="-15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Data collection methods</a:t>
          </a:r>
          <a:endParaRPr lang="en-US" sz="1500" kern="1200" dirty="0"/>
        </a:p>
      </dsp:txBody>
      <dsp:txXfrm>
        <a:off x="5288262" y="3311647"/>
        <a:ext cx="1041850" cy="1041850"/>
      </dsp:txXfrm>
    </dsp:sp>
    <dsp:sp modelId="{A8E258F8-6D49-4F5B-9EE1-5221A6121EED}">
      <dsp:nvSpPr>
        <dsp:cNvPr id="0" name=""/>
        <dsp:cNvSpPr/>
      </dsp:nvSpPr>
      <dsp:spPr>
        <a:xfrm rot="9000000">
          <a:off x="2982088" y="3062155"/>
          <a:ext cx="312009" cy="5009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331877"/>
                <a:satOff val="75434"/>
                <a:lumOff val="-3138"/>
                <a:alphaOff val="0"/>
                <a:tint val="50000"/>
                <a:satMod val="300000"/>
              </a:schemeClr>
            </a:gs>
            <a:gs pos="35000">
              <a:schemeClr val="accent5">
                <a:hueOff val="331877"/>
                <a:satOff val="75434"/>
                <a:lumOff val="-3138"/>
                <a:alphaOff val="0"/>
                <a:tint val="37000"/>
                <a:satMod val="300000"/>
              </a:schemeClr>
            </a:gs>
            <a:gs pos="100000">
              <a:schemeClr val="accent5">
                <a:hueOff val="331877"/>
                <a:satOff val="75434"/>
                <a:lumOff val="-313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 rot="10800000">
        <a:off x="3069421" y="3138945"/>
        <a:ext cx="218406" cy="300573"/>
      </dsp:txXfrm>
    </dsp:sp>
    <dsp:sp modelId="{875B9C7F-0303-4E15-9439-D9F4D5BF797C}">
      <dsp:nvSpPr>
        <dsp:cNvPr id="0" name=""/>
        <dsp:cNvSpPr/>
      </dsp:nvSpPr>
      <dsp:spPr>
        <a:xfrm>
          <a:off x="1500832" y="3095873"/>
          <a:ext cx="1473398" cy="1473398"/>
        </a:xfrm>
        <a:prstGeom prst="ellipse">
          <a:avLst/>
        </a:prstGeom>
        <a:gradFill rotWithShape="0">
          <a:gsLst>
            <a:gs pos="0">
              <a:schemeClr val="accent5">
                <a:hueOff val="331877"/>
                <a:satOff val="75434"/>
                <a:lumOff val="-3138"/>
                <a:alphaOff val="0"/>
                <a:tint val="50000"/>
                <a:satMod val="300000"/>
              </a:schemeClr>
            </a:gs>
            <a:gs pos="35000">
              <a:schemeClr val="accent5">
                <a:hueOff val="331877"/>
                <a:satOff val="75434"/>
                <a:lumOff val="-3138"/>
                <a:alphaOff val="0"/>
                <a:tint val="37000"/>
                <a:satMod val="300000"/>
              </a:schemeClr>
            </a:gs>
            <a:gs pos="100000">
              <a:schemeClr val="accent5">
                <a:hueOff val="331877"/>
                <a:satOff val="75434"/>
                <a:lumOff val="-313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Hiding the real purpose of the study</a:t>
          </a:r>
          <a:endParaRPr lang="en-US" sz="1500" kern="1200" dirty="0"/>
        </a:p>
      </dsp:txBody>
      <dsp:txXfrm>
        <a:off x="1716606" y="3311647"/>
        <a:ext cx="1041850" cy="10418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6D422-BB2A-4933-9442-296B88E40A54}">
      <dsp:nvSpPr>
        <dsp:cNvPr id="0" name=""/>
        <dsp:cNvSpPr/>
      </dsp:nvSpPr>
      <dsp:spPr>
        <a:xfrm>
          <a:off x="0" y="0"/>
          <a:ext cx="5491956" cy="16522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Identify all ethical issues and relevant legal information</a:t>
          </a:r>
          <a:endParaRPr lang="en-US" sz="2400" kern="1200" dirty="0"/>
        </a:p>
      </dsp:txBody>
      <dsp:txXfrm>
        <a:off x="48393" y="48393"/>
        <a:ext cx="3784223" cy="1555466"/>
      </dsp:txXfrm>
    </dsp:sp>
    <dsp:sp modelId="{06795AE4-7411-4AEB-B218-7AD7DE9C1B21}">
      <dsp:nvSpPr>
        <dsp:cNvPr id="0" name=""/>
        <dsp:cNvSpPr/>
      </dsp:nvSpPr>
      <dsp:spPr>
        <a:xfrm>
          <a:off x="969168" y="2019420"/>
          <a:ext cx="5491956" cy="16522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Identify all relevant stakeholders and get their input on any identified ethical issues</a:t>
          </a:r>
          <a:endParaRPr lang="en-US" sz="2400" kern="1200" dirty="0"/>
        </a:p>
      </dsp:txBody>
      <dsp:txXfrm>
        <a:off x="1017561" y="2067813"/>
        <a:ext cx="3352037" cy="1555466"/>
      </dsp:txXfrm>
    </dsp:sp>
    <dsp:sp modelId="{DA6D1F3B-0BF5-4A0E-892B-90FCBB081E2F}">
      <dsp:nvSpPr>
        <dsp:cNvPr id="0" name=""/>
        <dsp:cNvSpPr/>
      </dsp:nvSpPr>
      <dsp:spPr>
        <a:xfrm>
          <a:off x="4417991" y="1298854"/>
          <a:ext cx="1073964" cy="107396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4659633" y="1298854"/>
        <a:ext cx="590680" cy="808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27D3E82-E44A-4D3F-A6D3-E016A726B72C}" type="datetimeFigureOut">
              <a:rPr lang="en-US" smtClean="0"/>
              <a:pPr/>
              <a:t>2/18/2015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53432157-70CF-4228-9236-3700DA0479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7D42968-3631-449B-83E6-25A22A981BF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031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99ADCB6-5B9A-4CEE-9606-D64A33F6DAC9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10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03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95973C41-2C3D-4796-B013-C44D3A94D78B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11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910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AAB7F7FD-0902-49D3-AEB6-D6DED8ED4F98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12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867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8760C7CD-012B-471C-8463-C36404914C8A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13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5492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5D28F687-E2ED-4D09-9684-511D68D9226D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14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780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CE76C9B7-F556-41F4-9DEA-FDB920540181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15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21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871869" lvl="1" indent="-205146">
              <a:buFont typeface="Times New Roman" pitchFamily="18" charset="0"/>
              <a:buAutoNum type="arabicPeriod"/>
            </a:pPr>
            <a:endParaRPr lang="en-US" dirty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70CC1446-3235-48CC-B946-B07FFDACE7E8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16</a:t>
            </a:fld>
            <a:endParaRPr lang="en-US" dirty="0" smtClean="0"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0434762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8FBDE309-AFE2-45E4-8800-6D0AEBB00E93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17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3764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4B7A0F2F-A47A-48F0-8B44-7762F0C4C81C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18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AD50C6E-7911-47E5-B852-A7DC4A384CD7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19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85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</a:ln>
        </p:spPr>
        <p:txBody>
          <a:bodyPr/>
          <a:lstStyle/>
          <a:p>
            <a:pPr>
              <a:buFont typeface="Wingdings" pitchFamily="2" charset="2"/>
              <a:buNone/>
            </a:pPr>
            <a:fld id="{EED96EBA-F292-4C9C-AC08-F3E2FBEB94DA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2</a:t>
            </a:fld>
            <a:endParaRPr lang="en-US" dirty="0" smtClean="0"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068265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A413BE75-142B-4A8A-A33E-3BD7EF6FDC14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20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488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05146" indent="-205146">
              <a:buFont typeface="Times New Roman" pitchFamily="18" charset="0"/>
              <a:buAutoNum type="arabicPeriod"/>
              <a:defRPr/>
            </a:pPr>
            <a:endParaRPr lang="en-US" dirty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4A8869DE-F440-44CB-8D3B-D00D6E83943D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21</a:t>
            </a:fld>
            <a:endParaRPr lang="en-US" dirty="0" smtClean="0"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7820292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41E30C29-16BC-41A4-A0A0-1191CF266B36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22</a:t>
            </a:fld>
            <a:endParaRPr lang="en-US" dirty="0" smtClean="0"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6892891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05146" indent="-205146">
              <a:buFont typeface="Times New Roman" pitchFamily="18" charset="0"/>
              <a:buAutoNum type="arabicPeriod"/>
            </a:pPr>
            <a:endParaRPr lang="en-US" dirty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52A6E910-A7CA-496B-9024-F0701A941B49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23</a:t>
            </a:fld>
            <a:endParaRPr lang="en-US" dirty="0" smtClean="0"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8177857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469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53C4EEAB-2310-451D-BE8F-44CCE18B3D81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3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507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09C24511-E1D3-4338-9563-F8F360587054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4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980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8F4A7C2C-0439-4DA8-B2FF-E1F4FFDB0944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5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368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C6A34739-45A5-4E35-9E11-17FA29112655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6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688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9A91881D-3F22-4099-9E4B-EE372FE1EB68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7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117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51550CC1-74FD-4969-AE0D-541A878840AE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8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864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471906DB-A092-4A77-9596-1F5923E71074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9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87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05800" y="304800"/>
            <a:ext cx="838200" cy="11569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81600" y="457200"/>
            <a:ext cx="3810000" cy="69930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82945" tIns="41473" rIns="82945" bIns="41473" rtlCol="0">
            <a:spAutoFit/>
          </a:bodyPr>
          <a:lstStyle/>
          <a:p>
            <a:pPr marL="517525" indent="0" algn="l"/>
            <a:r>
              <a:rPr lang="en-US" sz="4000" b="0" spc="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CHAPTER</a:t>
            </a:r>
            <a:endParaRPr lang="en-US" sz="4000" b="0" spc="0" baseline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9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90600" y="2286000"/>
            <a:ext cx="6096000" cy="3810000"/>
          </a:xfrm>
        </p:spPr>
        <p:txBody>
          <a:bodyPr>
            <a:noAutofit/>
          </a:bodyPr>
          <a:lstStyle>
            <a:lvl1pPr marL="97921" indent="0" algn="l">
              <a:buFont typeface="Wingdings" pitchFamily="2" charset="2"/>
              <a:buNone/>
              <a:defRPr sz="4400" spc="300">
                <a:solidFill>
                  <a:srgbClr val="7EACAA"/>
                </a:solidFill>
                <a:latin typeface="Arial Narrow" panose="020B0606020202030204" pitchFamily="34" charset="0"/>
                <a:cs typeface="Kalinga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229600" y="457201"/>
            <a:ext cx="762000" cy="685800"/>
          </a:xfrm>
        </p:spPr>
        <p:txBody>
          <a:bodyPr>
            <a:noAutofit/>
          </a:bodyPr>
          <a:lstStyle>
            <a:lvl1pPr algn="ctr">
              <a:defRPr sz="4000" b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9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324600"/>
            <a:ext cx="694944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63500" dist="508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9048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73619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393192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93192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324600"/>
            <a:ext cx="694944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63500" dist="508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2237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324600"/>
            <a:ext cx="694944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63500" dist="508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4461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324600"/>
            <a:ext cx="694944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63500" dist="508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9621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46760" y="1447800"/>
            <a:ext cx="3291840" cy="302757"/>
          </a:xfrm>
          <a:prstGeom prst="rect">
            <a:avLst/>
          </a:prstGeom>
          <a:solidFill>
            <a:schemeClr val="bg1">
              <a:lumMod val="50000"/>
            </a:schemeClr>
          </a:solidFill>
          <a:ln w="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marL="0" marR="0" indent="0" algn="l" defTabSz="4147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spc="363" baseline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LEARNING OBJECTIVES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754451" y="1828800"/>
            <a:ext cx="7630848" cy="3860180"/>
          </a:xfrm>
          <a:noFill/>
        </p:spPr>
        <p:txBody>
          <a:bodyPr tIns="182880">
            <a:normAutofit/>
          </a:bodyPr>
          <a:lstStyle>
            <a:lvl1pPr marL="796925" indent="0" defTabSz="914400">
              <a:spcBef>
                <a:spcPts val="0"/>
              </a:spcBef>
              <a:spcAft>
                <a:spcPts val="1200"/>
              </a:spcAft>
              <a:buSzPct val="60000"/>
              <a:buFontTx/>
              <a:buNone/>
              <a:defRPr sz="2800"/>
            </a:lvl1pPr>
            <a:lvl2pPr marL="457200" indent="0">
              <a:buSzPct val="60000"/>
              <a:buFontTx/>
              <a:buNone/>
              <a:defRPr sz="2500"/>
            </a:lvl2pPr>
            <a:lvl3pPr marL="914400" indent="0">
              <a:buSzPct val="60000"/>
              <a:buFontTx/>
              <a:buNone/>
              <a:defRPr sz="2200"/>
            </a:lvl3pPr>
            <a:lvl4pPr marL="1371600" indent="0">
              <a:buSzPct val="60000"/>
              <a:buFontTx/>
              <a:buNone/>
              <a:defRPr sz="1800"/>
            </a:lvl4pPr>
            <a:lvl5pPr marL="1828800" indent="0">
              <a:buSzPct val="60000"/>
              <a:buFontTx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48640" y="228600"/>
            <a:ext cx="80467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24600"/>
            <a:ext cx="694944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63500" dist="508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895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loss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48640" y="1524000"/>
            <a:ext cx="804672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Bent-Up Arrow 4">
            <a:hlinkClick r:id="" action="ppaction://hlinkshowjump?jump=lastslideviewed"/>
          </p:cNvPr>
          <p:cNvSpPr/>
          <p:nvPr/>
        </p:nvSpPr>
        <p:spPr bwMode="auto">
          <a:xfrm>
            <a:off x="7129440" y="5018926"/>
            <a:ext cx="1244160" cy="1244291"/>
          </a:xfrm>
          <a:prstGeom prst="bentUp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r>
              <a:rPr lang="en-US" sz="1100" dirty="0">
                <a:latin typeface="Arial" charset="0"/>
                <a:ea typeface="+mn-ea"/>
                <a:cs typeface="+mn-cs"/>
              </a:rPr>
              <a:t>Return to slide</a:t>
            </a:r>
          </a:p>
        </p:txBody>
      </p:sp>
      <p:sp>
        <p:nvSpPr>
          <p:cNvPr id="6" name="Rectangle 1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548640" y="228600"/>
            <a:ext cx="804672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" name="Bent-Up Arrow 6">
            <a:hlinkClick r:id="" action="ppaction://hlinkshowjump?jump=lastslideviewed"/>
          </p:cNvPr>
          <p:cNvSpPr/>
          <p:nvPr/>
        </p:nvSpPr>
        <p:spPr bwMode="auto">
          <a:xfrm>
            <a:off x="7129440" y="5018927"/>
            <a:ext cx="1244160" cy="1244291"/>
          </a:xfrm>
          <a:prstGeom prst="bentUp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2058" tIns="41029" rIns="82058" bIns="41029" anchor="ctr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r>
              <a:rPr lang="en-US" sz="1100" dirty="0">
                <a:latin typeface="Arial" pitchFamily="34" charset="0"/>
                <a:ea typeface="+mn-ea"/>
                <a:cs typeface="+mn-cs"/>
              </a:rPr>
              <a:t>Return to slide</a:t>
            </a:r>
          </a:p>
        </p:txBody>
      </p:sp>
    </p:spTree>
    <p:extLst>
      <p:ext uri="{BB962C8B-B14F-4D97-AF65-F5344CB8AC3E}">
        <p14:creationId xmlns:p14="http://schemas.microsoft.com/office/powerpoint/2010/main" val="38045946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eck Yourse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540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97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28600"/>
            <a:ext cx="80467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24000"/>
            <a:ext cx="804672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858000" y="6324600"/>
            <a:ext cx="17827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>
            <a:lvl1pPr algn="ctr">
              <a:lnSpc>
                <a:spcPct val="102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 sz="1600" b="1" dirty="0" smtClean="0">
                <a:solidFill>
                  <a:srgbClr val="0472BC"/>
                </a:solidFill>
                <a:latin typeface="+mj-lt"/>
                <a:ea typeface="+mn-ea"/>
                <a:cs typeface="Tahoma" pitchFamily="34" charset="0"/>
              </a:defRPr>
            </a:lvl1pPr>
          </a:lstStyle>
          <a:p>
            <a:pPr algn="r">
              <a:defRPr/>
            </a:pPr>
            <a:r>
              <a:rPr lang="en-US" b="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4-</a:t>
            </a:r>
            <a:fld id="{A1BF8BBD-76A2-4901-9571-8D03BF46F217}" type="slidenum">
              <a:rPr lang="en-US" b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pPr algn="r">
                <a:defRPr/>
              </a:pPr>
              <a:t>‹#›</a:t>
            </a:fld>
            <a:endParaRPr lang="en-US" b="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778240" y="518160"/>
            <a:ext cx="365760" cy="548640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78240" y="518160"/>
            <a:ext cx="36576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65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>
              <a:lumMod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33363" indent="-233363" algn="l" defTabSz="914400" rtl="0" eaLnBrk="1" latinLnBrk="0" hangingPunct="1">
        <a:spcBef>
          <a:spcPts val="0"/>
        </a:spcBef>
        <a:spcAft>
          <a:spcPts val="1200"/>
        </a:spcAft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90563" indent="-233363" algn="l" defTabSz="914400" rtl="0" eaLnBrk="1" latinLnBrk="0" hangingPunct="1">
        <a:spcBef>
          <a:spcPts val="0"/>
        </a:spcBef>
        <a:spcAft>
          <a:spcPts val="120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7763" indent="-233363" algn="l" defTabSz="914400" rtl="0" eaLnBrk="1" latinLnBrk="0" hangingPunct="1">
        <a:spcBef>
          <a:spcPts val="0"/>
        </a:spcBef>
        <a:spcAft>
          <a:spcPts val="120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4963" indent="-233363" algn="l" defTabSz="914400" rtl="0" eaLnBrk="1" latinLnBrk="0" hangingPunct="1">
        <a:spcBef>
          <a:spcPts val="0"/>
        </a:spcBef>
        <a:spcAft>
          <a:spcPts val="1200"/>
        </a:spcAft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14550" indent="-285750" algn="l" defTabSz="914400" rtl="0" eaLnBrk="1" latinLnBrk="0" hangingPunct="1">
        <a:spcBef>
          <a:spcPts val="0"/>
        </a:spcBef>
        <a:spcAft>
          <a:spcPts val="1200"/>
        </a:spcAft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mLlKHjYeQ7I" TargetMode="External"/><Relationship Id="rId5" Type="http://schemas.openxmlformats.org/officeDocument/2006/relationships/hyperlink" Target="http://www.youtube.com/watch?v=mLlKHjYeQ7I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rketingpower.com/AboutAMA/Pages/Statement%20of%20Ethics.aspx" TargetMode="Externa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MARKETING </a:t>
            </a:r>
            <a:br>
              <a:rPr lang="en-US" dirty="0" smtClean="0"/>
            </a:br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AutoShap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Link Between Ethics and </a:t>
            </a:r>
            <a:br>
              <a:rPr lang="en-US" dirty="0" smtClean="0"/>
            </a:br>
            <a:r>
              <a:rPr lang="en-US" dirty="0" smtClean="0">
                <a:hlinkClick r:id="rId3" action="ppaction://hlinksldjump"/>
              </a:rPr>
              <a:t>Corporate Social Responsibility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219200" y="1676400"/>
            <a:ext cx="6248400" cy="4419600"/>
            <a:chOff x="1219200" y="1676400"/>
            <a:chExt cx="6248400" cy="4419600"/>
          </a:xfrm>
        </p:grpSpPr>
        <p:sp>
          <p:nvSpPr>
            <p:cNvPr id="2" name="Rectangle 1"/>
            <p:cNvSpPr/>
            <p:nvPr/>
          </p:nvSpPr>
          <p:spPr>
            <a:xfrm>
              <a:off x="1591582" y="1676400"/>
              <a:ext cx="2743200" cy="228600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sz="1200" b="1" dirty="0"/>
                <a:t>Socially Responsible</a:t>
              </a:r>
              <a:endParaRPr lang="en-US" sz="12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724400" y="1676400"/>
              <a:ext cx="2743200" cy="228600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sz="1200" b="1" dirty="0"/>
                <a:t>Socially </a:t>
              </a:r>
              <a:r>
                <a:rPr lang="en-US" sz="1200" b="1" dirty="0" smtClean="0"/>
                <a:t>Irresponsible</a:t>
              </a:r>
              <a:endParaRPr lang="en-US" sz="1200" dirty="0"/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433841" y="2842759"/>
              <a:ext cx="1828800" cy="258082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sz="1200" b="1" dirty="0"/>
                <a:t>Ethical</a:t>
              </a:r>
              <a:endParaRPr lang="en-US" sz="1200" dirty="0"/>
            </a:p>
          </p:txBody>
        </p:sp>
        <p:sp>
          <p:nvSpPr>
            <p:cNvPr id="7" name="Rectangle 6"/>
            <p:cNvSpPr/>
            <p:nvPr/>
          </p:nvSpPr>
          <p:spPr>
            <a:xfrm rot="16200000">
              <a:off x="433841" y="5052559"/>
              <a:ext cx="1828800" cy="258082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sz="1200" b="1" dirty="0" smtClean="0"/>
                <a:t>Unethical</a:t>
              </a:r>
              <a:endParaRPr lang="en-US" sz="1200" dirty="0"/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1591582" y="2057399"/>
            <a:ext cx="2743200" cy="1828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Both ethical and socially</a:t>
            </a:r>
          </a:p>
          <a:p>
            <a:pPr algn="ctr"/>
            <a:r>
              <a:rPr lang="en-US" sz="1600" b="1" dirty="0"/>
              <a:t>responsible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4724400" y="4267200"/>
            <a:ext cx="2743200" cy="1828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Neither ethical nor</a:t>
            </a:r>
          </a:p>
          <a:p>
            <a:pPr algn="ctr"/>
            <a:r>
              <a:rPr lang="en-US" sz="1600" b="1" dirty="0"/>
              <a:t>socially responsible</a:t>
            </a:r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1591582" y="4267200"/>
            <a:ext cx="2743200" cy="1828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Questionable firm</a:t>
            </a:r>
          </a:p>
          <a:p>
            <a:pPr algn="ctr"/>
            <a:r>
              <a:rPr lang="en-US" sz="1600" b="1" dirty="0"/>
              <a:t>practices, yet donates a</a:t>
            </a:r>
          </a:p>
          <a:p>
            <a:pPr algn="ctr"/>
            <a:r>
              <a:rPr lang="en-US" sz="1600" b="1" dirty="0"/>
              <a:t>lot to the community</a:t>
            </a:r>
            <a:endParaRPr lang="en-US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4724400" y="2057399"/>
            <a:ext cx="2743200" cy="1828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Ethical firm not involved</a:t>
            </a:r>
          </a:p>
          <a:p>
            <a:pPr algn="ctr"/>
            <a:r>
              <a:rPr lang="en-US" sz="1600" b="1" dirty="0"/>
              <a:t>with the larger</a:t>
            </a:r>
          </a:p>
          <a:p>
            <a:pPr algn="ctr"/>
            <a:r>
              <a:rPr lang="en-US" sz="1600" b="1" dirty="0"/>
              <a:t>community</a:t>
            </a:r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Framework for </a:t>
            </a:r>
            <a:br>
              <a:rPr lang="en-US" dirty="0" smtClean="0"/>
            </a:br>
            <a:r>
              <a:rPr lang="en-US" dirty="0" smtClean="0"/>
              <a:t>Ethical Decision Making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601667"/>
              </p:ext>
            </p:extLst>
          </p:nvPr>
        </p:nvGraphicFramePr>
        <p:xfrm>
          <a:off x="548640" y="1828800"/>
          <a:ext cx="804672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4EBB179-A7C6-4F0D-A2E6-A3DDC7F33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84EBB179-A7C6-4F0D-A2E6-A3DDC7F33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84EBB179-A7C6-4F0D-A2E6-A3DDC7F33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graphicEl>
                                              <a:dgm id="{84EBB179-A7C6-4F0D-A2E6-A3DDC7F33A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FB7E05F-BB2E-4223-88BA-BE5F2B917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graphicEl>
                                              <a:dgm id="{8FB7E05F-BB2E-4223-88BA-BE5F2B917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8FB7E05F-BB2E-4223-88BA-BE5F2B917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graphicEl>
                                              <a:dgm id="{8FB7E05F-BB2E-4223-88BA-BE5F2B9175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7C023B5-F33E-40CD-93D9-17133D3E2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9">
                                            <p:graphicEl>
                                              <a:dgm id="{F7C023B5-F33E-40CD-93D9-17133D3E29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5009042-B923-486F-9CA7-2028B6DE8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graphicEl>
                                              <a:dgm id="{45009042-B923-486F-9CA7-2028B6DE8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graphicEl>
                                              <a:dgm id="{45009042-B923-486F-9CA7-2028B6DE8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graphicEl>
                                              <a:dgm id="{45009042-B923-486F-9CA7-2028B6DE83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1B1D485-39CA-450A-A69C-6EFB9AEBC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graphicEl>
                                              <a:dgm id="{E1B1D485-39CA-450A-A69C-6EFB9AEBC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graphicEl>
                                              <a:dgm id="{E1B1D485-39CA-450A-A69C-6EFB9AEBC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graphicEl>
                                              <a:dgm id="{E1B1D485-39CA-450A-A69C-6EFB9AEBC2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70819C3-7DFF-4F44-8BE7-5F0CF01EB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50"/>
                                        <p:tgtEl>
                                          <p:spTgt spid="9">
                                            <p:graphicEl>
                                              <a:dgm id="{C70819C3-7DFF-4F44-8BE7-5F0CF01EB2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9F937A0-0258-42A8-9A06-362665F09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graphicEl>
                                              <a:dgm id="{19F937A0-0258-42A8-9A06-362665F09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graphicEl>
                                              <a:dgm id="{19F937A0-0258-42A8-9A06-362665F09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graphicEl>
                                              <a:dgm id="{19F937A0-0258-42A8-9A06-362665F095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0D9D35C-EBE9-4274-BDB9-57AE85EAD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graphicEl>
                                              <a:dgm id="{10D9D35C-EBE9-4274-BDB9-57AE85EAD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graphicEl>
                                              <a:dgm id="{10D9D35C-EBE9-4274-BDB9-57AE85EAD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graphicEl>
                                              <a:dgm id="{10D9D35C-EBE9-4274-BDB9-57AE85EAD7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ABE33CD-884B-4FD7-A338-18116AB1B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50"/>
                                        <p:tgtEl>
                                          <p:spTgt spid="9">
                                            <p:graphicEl>
                                              <a:dgm id="{AABE33CD-884B-4FD7-A338-18116AB1BC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0314139-1E85-49E6-B42C-4B1C069D19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>
                                            <p:graphicEl>
                                              <a:dgm id="{70314139-1E85-49E6-B42C-4B1C069D19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>
                                            <p:graphicEl>
                                              <a:dgm id="{70314139-1E85-49E6-B42C-4B1C069D19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graphicEl>
                                              <a:dgm id="{70314139-1E85-49E6-B42C-4B1C069D19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E1AD36D-1E9D-4FC9-BFE8-F4172183BA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>
                                            <p:graphicEl>
                                              <a:dgm id="{CE1AD36D-1E9D-4FC9-BFE8-F4172183BA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>
                                            <p:graphicEl>
                                              <a:dgm id="{CE1AD36D-1E9D-4FC9-BFE8-F4172183BA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graphicEl>
                                              <a:dgm id="{CE1AD36D-1E9D-4FC9-BFE8-F4172183BA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One: Identify Issues</a:t>
            </a:r>
            <a:endParaRPr lang="en-US" dirty="0"/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713051"/>
              </p:ext>
            </p:extLst>
          </p:nvPr>
        </p:nvGraphicFramePr>
        <p:xfrm>
          <a:off x="533400" y="1371600"/>
          <a:ext cx="80467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AutoShap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Two: Gather Information </a:t>
            </a:r>
            <a:br>
              <a:rPr lang="en-US" dirty="0" smtClean="0"/>
            </a:br>
            <a:r>
              <a:rPr lang="en-US" dirty="0" smtClean="0"/>
              <a:t>and Identify Stakeholders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019759"/>
              </p:ext>
            </p:extLst>
          </p:nvPr>
        </p:nvGraphicFramePr>
        <p:xfrm>
          <a:off x="1341438" y="1905000"/>
          <a:ext cx="6461125" cy="3671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AutoShap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Three: </a:t>
            </a:r>
            <a:r>
              <a:rPr lang="en-US" dirty="0"/>
              <a:t>Brainstorm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Evaluate Alternatives</a:t>
            </a:r>
          </a:p>
        </p:txBody>
      </p:sp>
      <p:pic>
        <p:nvPicPr>
          <p:cNvPr id="43012" name="Picture 4" descr="brainstormi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1151731" y="1852612"/>
            <a:ext cx="2847975" cy="3914775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tx2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3013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Halt the market research project?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Make responses anonymous?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Instituting training on the AMA Code of Ethics for all researchers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442958" y="5941368"/>
            <a:ext cx="14526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Ryan McVay/Getty Images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Four: Choose a Course of Action</a:t>
            </a:r>
            <a:endParaRPr lang="en-US" dirty="0"/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456481" y="1600008"/>
            <a:ext cx="4039200" cy="4526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725" indent="-342725">
              <a:lnSpc>
                <a:spcPct val="104000"/>
              </a:lnSpc>
              <a:spcBef>
                <a:spcPct val="20000"/>
              </a:spcBef>
              <a:buClr>
                <a:srgbClr val="000000"/>
              </a:buClr>
              <a:buSzPct val="75000"/>
              <a:buFont typeface="Wingdings" pitchFamily="2" charset="2"/>
              <a:buChar char="l"/>
            </a:pPr>
            <a:endParaRPr lang="en-US" sz="2400" dirty="0"/>
          </a:p>
        </p:txBody>
      </p:sp>
      <p:sp>
        <p:nvSpPr>
          <p:cNvPr id="531462" name="AutoShape 6"/>
          <p:cNvSpPr>
            <a:spLocks noChangeArrowheads="1"/>
          </p:cNvSpPr>
          <p:nvPr/>
        </p:nvSpPr>
        <p:spPr bwMode="auto">
          <a:xfrm>
            <a:off x="782520" y="1700818"/>
            <a:ext cx="4322880" cy="77912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hangingPunct="0">
              <a:lnSpc>
                <a:spcPct val="104000"/>
              </a:lnSpc>
              <a:buClr>
                <a:srgbClr val="000000"/>
              </a:buClr>
              <a:buSzPct val="45000"/>
              <a:defRPr/>
            </a:pPr>
            <a:r>
              <a:rPr lang="en-US" sz="2400" dirty="0"/>
              <a:t>Weigh the alternatives</a:t>
            </a:r>
          </a:p>
        </p:txBody>
      </p:sp>
      <p:sp>
        <p:nvSpPr>
          <p:cNvPr id="531465" name="AutoShape 9"/>
          <p:cNvSpPr>
            <a:spLocks noChangeArrowheads="1"/>
          </p:cNvSpPr>
          <p:nvPr/>
        </p:nvSpPr>
        <p:spPr bwMode="auto">
          <a:xfrm>
            <a:off x="4038600" y="2599473"/>
            <a:ext cx="4292600" cy="7794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pPr algn="ctr" hangingPunct="0">
              <a:lnSpc>
                <a:spcPct val="104000"/>
              </a:lnSpc>
              <a:buClr>
                <a:srgbClr val="000000"/>
              </a:buClr>
              <a:buSzPct val="45000"/>
              <a:defRPr/>
            </a:pPr>
            <a:r>
              <a:rPr lang="en-US" sz="2400" dirty="0"/>
              <a:t>Take a course of action</a:t>
            </a:r>
          </a:p>
        </p:txBody>
      </p:sp>
      <p:pic>
        <p:nvPicPr>
          <p:cNvPr id="11" name="Picture 5" descr="char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62000" y="3567256"/>
            <a:ext cx="7020000" cy="25375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1250657" y="6019800"/>
            <a:ext cx="148790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Digital Vision/Getty Images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YOURSELF</a:t>
            </a:r>
            <a:endParaRPr lang="en-US" dirty="0"/>
          </a:p>
        </p:txBody>
      </p:sp>
      <p:grpSp>
        <p:nvGrpSpPr>
          <p:cNvPr id="15" name="Group 11"/>
          <p:cNvGrpSpPr/>
          <p:nvPr/>
        </p:nvGrpSpPr>
        <p:grpSpPr>
          <a:xfrm>
            <a:off x="756576" y="2590800"/>
            <a:ext cx="7630848" cy="1295400"/>
            <a:chOff x="773112" y="2789237"/>
            <a:chExt cx="8961120" cy="2057400"/>
          </a:xfrm>
        </p:grpSpPr>
        <p:sp>
          <p:nvSpPr>
            <p:cNvPr id="16" name="Content Placeholder 3"/>
            <p:cNvSpPr txBox="1">
              <a:spLocks/>
            </p:cNvSpPr>
            <p:nvPr/>
          </p:nvSpPr>
          <p:spPr bwMode="auto">
            <a:xfrm>
              <a:off x="1382712" y="2838223"/>
              <a:ext cx="8229600" cy="1959429"/>
            </a:xfrm>
            <a:prstGeom prst="rect">
              <a:avLst/>
            </a:prstGeom>
            <a:solidFill>
              <a:srgbClr val="D6EEF0"/>
            </a:solidFill>
            <a:ln w="38100">
              <a:noFill/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574408" indent="-410291">
                <a:spcAft>
                  <a:spcPts val="1077"/>
                </a:spcAft>
                <a:buSzPct val="100000"/>
                <a:buFont typeface="Arial" pitchFamily="34" charset="0"/>
                <a:buAutoNum type="arabicPeriod"/>
              </a:pPr>
              <a:r>
                <a:rPr lang="en-US" sz="2400" dirty="0">
                  <a:ea typeface="Batang" panose="02030600000101010101" pitchFamily="18" charset="-127"/>
                  <a:cs typeface="Times New Roman" panose="02020603050405020304" pitchFamily="18" charset="0"/>
                </a:rPr>
                <a:t>Identify the stages in the ethical decision-making framework.</a:t>
              </a:r>
            </a:p>
          </p:txBody>
        </p:sp>
        <p:sp>
          <p:nvSpPr>
            <p:cNvPr id="17" name="Rounded Rectangle 13"/>
            <p:cNvSpPr/>
            <p:nvPr/>
          </p:nvSpPr>
          <p:spPr bwMode="auto">
            <a:xfrm>
              <a:off x="773112" y="2789237"/>
              <a:ext cx="8961120" cy="2057400"/>
            </a:xfrm>
            <a:prstGeom prst="rect">
              <a:avLst/>
            </a:prstGeom>
            <a:noFill/>
            <a:ln w="381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defRPr/>
              </a:pPr>
              <a:endParaRPr lang="en-US" sz="2600" dirty="0">
                <a:ea typeface="DejaVu Sans" charset="0"/>
                <a:cs typeface="DejaVu Sans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85076" y="2667000"/>
            <a:ext cx="1143000" cy="1143000"/>
            <a:chOff x="185076" y="2890127"/>
            <a:chExt cx="1143000" cy="1143000"/>
          </a:xfrm>
        </p:grpSpPr>
        <p:sp>
          <p:nvSpPr>
            <p:cNvPr id="19" name="Oval 18"/>
            <p:cNvSpPr/>
            <p:nvPr/>
          </p:nvSpPr>
          <p:spPr>
            <a:xfrm>
              <a:off x="185076" y="2890127"/>
              <a:ext cx="1143000" cy="1143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8369" y="2935224"/>
              <a:ext cx="756416" cy="9144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Integrating Ethics Into </a:t>
            </a:r>
            <a:br>
              <a:rPr lang="en-US" sz="3200" dirty="0" smtClean="0"/>
            </a:br>
            <a:r>
              <a:rPr lang="en-US" sz="3200" dirty="0" smtClean="0"/>
              <a:t>Marketing Strategy</a:t>
            </a:r>
            <a:endParaRPr lang="en-US" sz="3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13351"/>
              </p:ext>
            </p:extLst>
          </p:nvPr>
        </p:nvGraphicFramePr>
        <p:xfrm>
          <a:off x="1371600" y="1828800"/>
          <a:ext cx="64008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Phase</a:t>
            </a:r>
            <a:endParaRPr lang="en-US" dirty="0"/>
          </a:p>
        </p:txBody>
      </p:sp>
      <p:sp>
        <p:nvSpPr>
          <p:cNvPr id="48131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mission or vision statement sets the overall ethical tone for planning.</a:t>
            </a:r>
          </a:p>
          <a:p>
            <a:r>
              <a:rPr lang="en-US" dirty="0" smtClean="0"/>
              <a:t>Mission </a:t>
            </a:r>
            <a:r>
              <a:rPr lang="en-US" dirty="0"/>
              <a:t>statements </a:t>
            </a:r>
            <a:r>
              <a:rPr lang="en-US" dirty="0" smtClean="0"/>
              <a:t>can be used as a means to guide </a:t>
            </a:r>
            <a:r>
              <a:rPr lang="en-US" dirty="0"/>
              <a:t>a firm’s SWOT analysis.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3000" y="1676400"/>
            <a:ext cx="2743200" cy="411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4953000" y="5807425"/>
            <a:ext cx="67839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©M Hruby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Phase</a:t>
            </a:r>
            <a:endParaRPr lang="en-US" dirty="0"/>
          </a:p>
        </p:txBody>
      </p:sp>
      <p:grpSp>
        <p:nvGrpSpPr>
          <p:cNvPr id="2" name="Group 38"/>
          <p:cNvGrpSpPr/>
          <p:nvPr/>
        </p:nvGrpSpPr>
        <p:grpSpPr>
          <a:xfrm>
            <a:off x="775826" y="2604776"/>
            <a:ext cx="2966734" cy="2073818"/>
            <a:chOff x="315918" y="3251237"/>
            <a:chExt cx="3270618" cy="2286000"/>
          </a:xfrm>
        </p:grpSpPr>
        <p:pic>
          <p:nvPicPr>
            <p:cNvPr id="52229" name="Picture 5" descr="MCDD00750_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918" y="3251237"/>
              <a:ext cx="3270618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230" name="Text Box 6"/>
            <p:cNvSpPr txBox="1">
              <a:spLocks noChangeArrowheads="1"/>
            </p:cNvSpPr>
            <p:nvPr/>
          </p:nvSpPr>
          <p:spPr bwMode="auto">
            <a:xfrm>
              <a:off x="742957" y="3924379"/>
              <a:ext cx="2476526" cy="570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0794" tIns="50397" rIns="100794" bIns="50397">
              <a:spAutoFit/>
            </a:bodyPr>
            <a:lstStyle/>
            <a:p>
              <a:pPr algn="ctr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sz="1300" dirty="0">
                  <a:solidFill>
                    <a:srgbClr val="002060"/>
                  </a:solidFill>
                </a:rPr>
                <a:t>Should the firm be targeting </a:t>
              </a:r>
            </a:p>
            <a:p>
              <a:pPr algn="ctr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sz="1300" dirty="0">
                  <a:solidFill>
                    <a:srgbClr val="002060"/>
                  </a:solidFill>
                </a:rPr>
                <a:t>this market with this product?</a:t>
              </a:r>
            </a:p>
          </p:txBody>
        </p:sp>
      </p:grpSp>
      <p:grpSp>
        <p:nvGrpSpPr>
          <p:cNvPr id="3" name="Group 39"/>
          <p:cNvGrpSpPr/>
          <p:nvPr/>
        </p:nvGrpSpPr>
        <p:grpSpPr>
          <a:xfrm>
            <a:off x="3811679" y="3918194"/>
            <a:ext cx="2966734" cy="2073818"/>
            <a:chOff x="315918" y="3251237"/>
            <a:chExt cx="3270618" cy="2286000"/>
          </a:xfrm>
        </p:grpSpPr>
        <p:pic>
          <p:nvPicPr>
            <p:cNvPr id="41" name="Picture 5" descr="MCDD00750_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918" y="3251237"/>
              <a:ext cx="3270618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Text Box 6"/>
            <p:cNvSpPr txBox="1">
              <a:spLocks noChangeArrowheads="1"/>
            </p:cNvSpPr>
            <p:nvPr/>
          </p:nvSpPr>
          <p:spPr bwMode="auto">
            <a:xfrm>
              <a:off x="750928" y="3924379"/>
              <a:ext cx="2325464" cy="622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noAutofit/>
            </a:bodyPr>
            <a:lstStyle/>
            <a:p>
              <a:pPr algn="ctr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sz="1300" dirty="0">
                  <a:solidFill>
                    <a:srgbClr val="002060"/>
                  </a:solidFill>
                </a:rPr>
                <a:t>Should the firm be selling its product in this market in this manner?</a:t>
              </a:r>
            </a:p>
          </p:txBody>
        </p:sp>
      </p:grpSp>
      <p:grpSp>
        <p:nvGrpSpPr>
          <p:cNvPr id="4" name="Group 42"/>
          <p:cNvGrpSpPr/>
          <p:nvPr/>
        </p:nvGrpSpPr>
        <p:grpSpPr>
          <a:xfrm>
            <a:off x="4992146" y="1567867"/>
            <a:ext cx="2966734" cy="2073818"/>
            <a:chOff x="315918" y="3251237"/>
            <a:chExt cx="3270618" cy="2286000"/>
          </a:xfrm>
        </p:grpSpPr>
        <p:pic>
          <p:nvPicPr>
            <p:cNvPr id="44" name="Picture 5" descr="MCDD00750_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918" y="3251237"/>
              <a:ext cx="3270618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" name="Text Box 6"/>
            <p:cNvSpPr txBox="1">
              <a:spLocks noChangeArrowheads="1"/>
            </p:cNvSpPr>
            <p:nvPr/>
          </p:nvSpPr>
          <p:spPr bwMode="auto">
            <a:xfrm>
              <a:off x="699483" y="3924379"/>
              <a:ext cx="2592455" cy="570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0794" tIns="50397" rIns="100794" bIns="50397">
              <a:spAutoFit/>
            </a:bodyPr>
            <a:lstStyle/>
            <a:p>
              <a:pPr algn="ctr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sz="1300" dirty="0">
                  <a:solidFill>
                    <a:srgbClr val="002060"/>
                  </a:solidFill>
                </a:rPr>
                <a:t>Should the firm be relocating </a:t>
              </a:r>
            </a:p>
            <a:p>
              <a:pPr algn="ctr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sz="1300" dirty="0">
                  <a:solidFill>
                    <a:srgbClr val="002060"/>
                  </a:solidFill>
                </a:rPr>
                <a:t>production to another country?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Identify the ethical values marketers should embrace. </a:t>
            </a:r>
          </a:p>
          <a:p>
            <a:r>
              <a:rPr lang="en-US" dirty="0" smtClean="0"/>
              <a:t>Distinguish between ethics and social responsibility.</a:t>
            </a:r>
          </a:p>
          <a:p>
            <a:r>
              <a:rPr lang="en-US" dirty="0" smtClean="0"/>
              <a:t>Identify the four steps in ethical decision making.</a:t>
            </a:r>
          </a:p>
          <a:p>
            <a:r>
              <a:rPr lang="en-US" dirty="0" smtClean="0"/>
              <a:t>Describe how ethics can be integrated into a firm’s marketing strategy.</a:t>
            </a:r>
          </a:p>
          <a:p>
            <a:r>
              <a:rPr lang="en-US" dirty="0" smtClean="0"/>
              <a:t>Describe the ways in which corporate social responsibility programs help various stakeholders.</a:t>
            </a:r>
            <a:endParaRPr lang="en-US" dirty="0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Ethics</a:t>
            </a:r>
            <a:endParaRPr lang="en-US" dirty="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990600" y="1905000"/>
            <a:ext cx="457200" cy="457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LO1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90600" y="2667000"/>
            <a:ext cx="457200" cy="457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LO2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990600" y="3352800"/>
            <a:ext cx="457200" cy="457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LO3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990600" y="3886200"/>
            <a:ext cx="457200" cy="457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LO4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990600" y="4572000"/>
            <a:ext cx="457200" cy="457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LO5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Phase</a:t>
            </a:r>
            <a:endParaRPr lang="en-US" dirty="0"/>
          </a:p>
        </p:txBody>
      </p:sp>
      <p:sp>
        <p:nvSpPr>
          <p:cNvPr id="18" name="Content Placeholder 17"/>
          <p:cNvSpPr>
            <a:spLocks noGrp="1" noChangeAspect="1"/>
          </p:cNvSpPr>
          <p:nvPr>
            <p:ph sz="half" idx="1"/>
          </p:nvPr>
        </p:nvSpPr>
        <p:spPr>
          <a:xfrm>
            <a:off x="944217" y="2462728"/>
            <a:ext cx="3420422" cy="2350327"/>
          </a:xfrm>
          <a:prstGeom prst="roundRect">
            <a:avLst/>
          </a:prstGeom>
          <a:ln/>
          <a:effectLst>
            <a:outerShdw blurRad="101600" dist="203200" dir="33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2500"/>
          </a:bodyPr>
          <a:lstStyle/>
          <a:p>
            <a:pPr marL="466567" indent="-466567">
              <a:buFont typeface="+mj-lt"/>
              <a:buAutoNum type="arabicPeriod"/>
            </a:pPr>
            <a:r>
              <a:rPr lang="en-US" dirty="0" smtClean="0"/>
              <a:t>Check successful implementation</a:t>
            </a:r>
          </a:p>
          <a:p>
            <a:pPr marL="466567" indent="-466567">
              <a:buFont typeface="+mj-lt"/>
              <a:buAutoNum type="arabicPeriod"/>
            </a:pPr>
            <a:r>
              <a:rPr lang="en-US" dirty="0" smtClean="0"/>
              <a:t>React to change</a:t>
            </a:r>
          </a:p>
        </p:txBody>
      </p:sp>
      <p:pic>
        <p:nvPicPr>
          <p:cNvPr id="9" name="Picture 4" descr="stop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137944" y="1447800"/>
            <a:ext cx="2952750" cy="4105275"/>
          </a:xfrm>
        </p:spPr>
      </p:pic>
      <p:sp>
        <p:nvSpPr>
          <p:cNvPr id="2" name="Rectangle 1"/>
          <p:cNvSpPr/>
          <p:nvPr/>
        </p:nvSpPr>
        <p:spPr>
          <a:xfrm>
            <a:off x="5638800" y="5557838"/>
            <a:ext cx="167065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Barbara Penoyar/Getty Images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YOURSELF</a:t>
            </a:r>
          </a:p>
        </p:txBody>
      </p:sp>
      <p:grpSp>
        <p:nvGrpSpPr>
          <p:cNvPr id="9" name="Group 11"/>
          <p:cNvGrpSpPr/>
          <p:nvPr/>
        </p:nvGrpSpPr>
        <p:grpSpPr>
          <a:xfrm>
            <a:off x="756576" y="2438400"/>
            <a:ext cx="7630848" cy="1600200"/>
            <a:chOff x="773112" y="2789237"/>
            <a:chExt cx="8961120" cy="2057400"/>
          </a:xfrm>
        </p:grpSpPr>
        <p:sp>
          <p:nvSpPr>
            <p:cNvPr id="10" name="Content Placeholder 3"/>
            <p:cNvSpPr txBox="1">
              <a:spLocks/>
            </p:cNvSpPr>
            <p:nvPr/>
          </p:nvSpPr>
          <p:spPr bwMode="auto">
            <a:xfrm>
              <a:off x="1382712" y="2838223"/>
              <a:ext cx="8229600" cy="1959429"/>
            </a:xfrm>
            <a:prstGeom prst="rect">
              <a:avLst/>
            </a:prstGeom>
            <a:solidFill>
              <a:srgbClr val="D6EEF0"/>
            </a:solidFill>
            <a:ln w="38100">
              <a:noFill/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574408" indent="-410291">
                <a:spcAft>
                  <a:spcPts val="1077"/>
                </a:spcAft>
                <a:buSzPct val="100000"/>
                <a:buFont typeface="Arial" pitchFamily="34" charset="0"/>
                <a:buAutoNum type="arabicPeriod"/>
              </a:pPr>
              <a:r>
                <a:rPr lang="en-US" sz="2400" dirty="0">
                  <a:ea typeface="Batang" panose="02030600000101010101" pitchFamily="18" charset="-127"/>
                  <a:cs typeface="Times New Roman" panose="02020603050405020304" pitchFamily="18" charset="0"/>
                </a:rPr>
                <a:t>What ethical questions should a marketing manager consider at each stage of the marketing plan?</a:t>
              </a:r>
            </a:p>
          </p:txBody>
        </p:sp>
        <p:sp>
          <p:nvSpPr>
            <p:cNvPr id="11" name="Rounded Rectangle 13"/>
            <p:cNvSpPr/>
            <p:nvPr/>
          </p:nvSpPr>
          <p:spPr bwMode="auto">
            <a:xfrm>
              <a:off x="773112" y="2789237"/>
              <a:ext cx="8961120" cy="2057400"/>
            </a:xfrm>
            <a:prstGeom prst="rect">
              <a:avLst/>
            </a:prstGeom>
            <a:noFill/>
            <a:ln w="381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defRPr/>
              </a:pPr>
              <a:endParaRPr lang="en-US" sz="2600" dirty="0">
                <a:ea typeface="DejaVu Sans" charset="0"/>
                <a:cs typeface="DejaVu Sans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85076" y="2667000"/>
            <a:ext cx="1143000" cy="1143000"/>
            <a:chOff x="185076" y="2890127"/>
            <a:chExt cx="1143000" cy="1143000"/>
          </a:xfrm>
        </p:grpSpPr>
        <p:sp>
          <p:nvSpPr>
            <p:cNvPr id="13" name="Oval 12"/>
            <p:cNvSpPr/>
            <p:nvPr/>
          </p:nvSpPr>
          <p:spPr>
            <a:xfrm>
              <a:off x="185076" y="2890127"/>
              <a:ext cx="1143000" cy="1143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8369" y="2935224"/>
              <a:ext cx="756416" cy="9144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Corporate Social Responsibility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501140" y="1371600"/>
            <a:ext cx="3023615" cy="2314955"/>
            <a:chOff x="1501140" y="1371600"/>
            <a:chExt cx="3023615" cy="2314955"/>
          </a:xfrm>
        </p:grpSpPr>
        <p:sp>
          <p:nvSpPr>
            <p:cNvPr id="24" name="Freeform 23"/>
            <p:cNvSpPr/>
            <p:nvPr/>
          </p:nvSpPr>
          <p:spPr>
            <a:xfrm>
              <a:off x="1501140" y="1371600"/>
              <a:ext cx="2333853" cy="1511808"/>
            </a:xfrm>
            <a:custGeom>
              <a:avLst/>
              <a:gdLst>
                <a:gd name="connsiteX0" fmla="*/ 0 w 2333853"/>
                <a:gd name="connsiteY0" fmla="*/ 151181 h 1511808"/>
                <a:gd name="connsiteX1" fmla="*/ 151181 w 2333853"/>
                <a:gd name="connsiteY1" fmla="*/ 0 h 1511808"/>
                <a:gd name="connsiteX2" fmla="*/ 2182672 w 2333853"/>
                <a:gd name="connsiteY2" fmla="*/ 0 h 1511808"/>
                <a:gd name="connsiteX3" fmla="*/ 2333853 w 2333853"/>
                <a:gd name="connsiteY3" fmla="*/ 151181 h 1511808"/>
                <a:gd name="connsiteX4" fmla="*/ 2333853 w 2333853"/>
                <a:gd name="connsiteY4" fmla="*/ 1360627 h 1511808"/>
                <a:gd name="connsiteX5" fmla="*/ 2182672 w 2333853"/>
                <a:gd name="connsiteY5" fmla="*/ 1511808 h 1511808"/>
                <a:gd name="connsiteX6" fmla="*/ 151181 w 2333853"/>
                <a:gd name="connsiteY6" fmla="*/ 1511808 h 1511808"/>
                <a:gd name="connsiteX7" fmla="*/ 0 w 2333853"/>
                <a:gd name="connsiteY7" fmla="*/ 1360627 h 1511808"/>
                <a:gd name="connsiteX8" fmla="*/ 0 w 2333853"/>
                <a:gd name="connsiteY8" fmla="*/ 151181 h 1511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3853" h="1511808">
                  <a:moveTo>
                    <a:pt x="0" y="151181"/>
                  </a:moveTo>
                  <a:cubicBezTo>
                    <a:pt x="0" y="67686"/>
                    <a:pt x="67686" y="0"/>
                    <a:pt x="151181" y="0"/>
                  </a:cubicBezTo>
                  <a:lnTo>
                    <a:pt x="2182672" y="0"/>
                  </a:lnTo>
                  <a:cubicBezTo>
                    <a:pt x="2266167" y="0"/>
                    <a:pt x="2333853" y="67686"/>
                    <a:pt x="2333853" y="151181"/>
                  </a:cubicBezTo>
                  <a:lnTo>
                    <a:pt x="2333853" y="1360627"/>
                  </a:lnTo>
                  <a:cubicBezTo>
                    <a:pt x="2333853" y="1444122"/>
                    <a:pt x="2266167" y="1511808"/>
                    <a:pt x="2182672" y="1511808"/>
                  </a:cubicBezTo>
                  <a:lnTo>
                    <a:pt x="151181" y="1511808"/>
                  </a:lnTo>
                  <a:cubicBezTo>
                    <a:pt x="67686" y="1511808"/>
                    <a:pt x="0" y="1444122"/>
                    <a:pt x="0" y="1360627"/>
                  </a:cubicBezTo>
                  <a:lnTo>
                    <a:pt x="0" y="151181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5600" tIns="105600" rIns="805756" bIns="483552" numCol="1" spcCol="1270" anchor="t" anchorCtr="0">
              <a:noAutofit/>
            </a:bodyPr>
            <a:lstStyle/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500" kern="1200" dirty="0" smtClean="0"/>
                <a:t>Employees</a:t>
              </a:r>
              <a:endParaRPr lang="en-US" sz="1500" kern="1200" dirty="0"/>
            </a:p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500" kern="1200" dirty="0" smtClean="0"/>
                <a:t>Their families</a:t>
              </a:r>
              <a:endParaRPr lang="en-US" sz="1500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479090" y="1640890"/>
              <a:ext cx="2045665" cy="2045665"/>
            </a:xfrm>
            <a:custGeom>
              <a:avLst/>
              <a:gdLst>
                <a:gd name="connsiteX0" fmla="*/ 0 w 2045665"/>
                <a:gd name="connsiteY0" fmla="*/ 2045665 h 2045665"/>
                <a:gd name="connsiteX1" fmla="*/ 2045665 w 2045665"/>
                <a:gd name="connsiteY1" fmla="*/ 0 h 2045665"/>
                <a:gd name="connsiteX2" fmla="*/ 2045665 w 2045665"/>
                <a:gd name="connsiteY2" fmla="*/ 2045665 h 2045665"/>
                <a:gd name="connsiteX3" fmla="*/ 0 w 2045665"/>
                <a:gd name="connsiteY3" fmla="*/ 2045665 h 2045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5665" h="2045665">
                  <a:moveTo>
                    <a:pt x="0" y="2045665"/>
                  </a:moveTo>
                  <a:cubicBezTo>
                    <a:pt x="0" y="915875"/>
                    <a:pt x="915875" y="0"/>
                    <a:pt x="2045665" y="0"/>
                  </a:cubicBezTo>
                  <a:lnTo>
                    <a:pt x="2045665" y="2045665"/>
                  </a:lnTo>
                  <a:lnTo>
                    <a:pt x="0" y="2045665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05841" tIns="705841" rIns="106680" bIns="10668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Employees</a:t>
              </a:r>
              <a:endParaRPr lang="en-US" sz="1500" kern="1200" dirty="0"/>
            </a:p>
          </p:txBody>
        </p:sp>
      </p:grpSp>
      <p:grpSp>
        <p:nvGrpSpPr>
          <p:cNvPr id="2048" name="Group 2047"/>
          <p:cNvGrpSpPr/>
          <p:nvPr/>
        </p:nvGrpSpPr>
        <p:grpSpPr>
          <a:xfrm>
            <a:off x="4619244" y="1371600"/>
            <a:ext cx="3023615" cy="2314955"/>
            <a:chOff x="4619244" y="1371600"/>
            <a:chExt cx="3023615" cy="2314955"/>
          </a:xfrm>
        </p:grpSpPr>
        <p:sp>
          <p:nvSpPr>
            <p:cNvPr id="23" name="Freeform 22"/>
            <p:cNvSpPr/>
            <p:nvPr/>
          </p:nvSpPr>
          <p:spPr>
            <a:xfrm>
              <a:off x="5309006" y="1371600"/>
              <a:ext cx="2333853" cy="1511808"/>
            </a:xfrm>
            <a:custGeom>
              <a:avLst/>
              <a:gdLst>
                <a:gd name="connsiteX0" fmla="*/ 0 w 2333853"/>
                <a:gd name="connsiteY0" fmla="*/ 151181 h 1511808"/>
                <a:gd name="connsiteX1" fmla="*/ 151181 w 2333853"/>
                <a:gd name="connsiteY1" fmla="*/ 0 h 1511808"/>
                <a:gd name="connsiteX2" fmla="*/ 2182672 w 2333853"/>
                <a:gd name="connsiteY2" fmla="*/ 0 h 1511808"/>
                <a:gd name="connsiteX3" fmla="*/ 2333853 w 2333853"/>
                <a:gd name="connsiteY3" fmla="*/ 151181 h 1511808"/>
                <a:gd name="connsiteX4" fmla="*/ 2333853 w 2333853"/>
                <a:gd name="connsiteY4" fmla="*/ 1360627 h 1511808"/>
                <a:gd name="connsiteX5" fmla="*/ 2182672 w 2333853"/>
                <a:gd name="connsiteY5" fmla="*/ 1511808 h 1511808"/>
                <a:gd name="connsiteX6" fmla="*/ 151181 w 2333853"/>
                <a:gd name="connsiteY6" fmla="*/ 1511808 h 1511808"/>
                <a:gd name="connsiteX7" fmla="*/ 0 w 2333853"/>
                <a:gd name="connsiteY7" fmla="*/ 1360627 h 1511808"/>
                <a:gd name="connsiteX8" fmla="*/ 0 w 2333853"/>
                <a:gd name="connsiteY8" fmla="*/ 151181 h 1511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3853" h="1511808">
                  <a:moveTo>
                    <a:pt x="0" y="151181"/>
                  </a:moveTo>
                  <a:cubicBezTo>
                    <a:pt x="0" y="67686"/>
                    <a:pt x="67686" y="0"/>
                    <a:pt x="151181" y="0"/>
                  </a:cubicBezTo>
                  <a:lnTo>
                    <a:pt x="2182672" y="0"/>
                  </a:lnTo>
                  <a:cubicBezTo>
                    <a:pt x="2266167" y="0"/>
                    <a:pt x="2333853" y="67686"/>
                    <a:pt x="2333853" y="151181"/>
                  </a:cubicBezTo>
                  <a:lnTo>
                    <a:pt x="2333853" y="1360627"/>
                  </a:lnTo>
                  <a:cubicBezTo>
                    <a:pt x="2333853" y="1444122"/>
                    <a:pt x="2266167" y="1511808"/>
                    <a:pt x="2182672" y="1511808"/>
                  </a:cubicBezTo>
                  <a:lnTo>
                    <a:pt x="151181" y="1511808"/>
                  </a:lnTo>
                  <a:cubicBezTo>
                    <a:pt x="67686" y="1511808"/>
                    <a:pt x="0" y="1444122"/>
                    <a:pt x="0" y="1360627"/>
                  </a:cubicBezTo>
                  <a:lnTo>
                    <a:pt x="0" y="151181"/>
                  </a:lnTo>
                  <a:close/>
                </a:path>
              </a:pathLst>
            </a:cu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5756" tIns="105600" rIns="105600" bIns="483552" numCol="1" spcCol="1270" anchor="t" anchorCtr="0">
              <a:noAutofit/>
            </a:bodyPr>
            <a:lstStyle/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500" kern="1200" dirty="0" smtClean="0"/>
                <a:t>Current customers</a:t>
              </a:r>
              <a:endParaRPr lang="en-US" sz="1500" kern="1200" dirty="0"/>
            </a:p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500" kern="1200" dirty="0" smtClean="0"/>
                <a:t>Potential customers</a:t>
              </a:r>
              <a:endParaRPr lang="en-US" sz="1500" kern="1200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619244" y="1640890"/>
              <a:ext cx="2045665" cy="2045665"/>
            </a:xfrm>
            <a:custGeom>
              <a:avLst/>
              <a:gdLst>
                <a:gd name="connsiteX0" fmla="*/ 0 w 2045665"/>
                <a:gd name="connsiteY0" fmla="*/ 2045665 h 2045665"/>
                <a:gd name="connsiteX1" fmla="*/ 2045665 w 2045665"/>
                <a:gd name="connsiteY1" fmla="*/ 0 h 2045665"/>
                <a:gd name="connsiteX2" fmla="*/ 2045665 w 2045665"/>
                <a:gd name="connsiteY2" fmla="*/ 2045665 h 2045665"/>
                <a:gd name="connsiteX3" fmla="*/ 0 w 2045665"/>
                <a:gd name="connsiteY3" fmla="*/ 2045665 h 2045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5665" h="2045665">
                  <a:moveTo>
                    <a:pt x="0" y="0"/>
                  </a:moveTo>
                  <a:cubicBezTo>
                    <a:pt x="1129790" y="0"/>
                    <a:pt x="2045665" y="915875"/>
                    <a:pt x="2045665" y="2045665"/>
                  </a:cubicBezTo>
                  <a:lnTo>
                    <a:pt x="0" y="204566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06680" tIns="705841" rIns="705841" bIns="10668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Customers</a:t>
              </a:r>
              <a:endParaRPr lang="en-US" sz="1500" kern="1200" dirty="0"/>
            </a:p>
          </p:txBody>
        </p:sp>
      </p:grpSp>
      <p:grpSp>
        <p:nvGrpSpPr>
          <p:cNvPr id="2049" name="Group 2048"/>
          <p:cNvGrpSpPr/>
          <p:nvPr/>
        </p:nvGrpSpPr>
        <p:grpSpPr>
          <a:xfrm>
            <a:off x="4619244" y="3781042"/>
            <a:ext cx="3023615" cy="2314957"/>
            <a:chOff x="4619244" y="3781042"/>
            <a:chExt cx="3023615" cy="2314957"/>
          </a:xfrm>
        </p:grpSpPr>
        <p:sp>
          <p:nvSpPr>
            <p:cNvPr id="21" name="Freeform 20"/>
            <p:cNvSpPr/>
            <p:nvPr/>
          </p:nvSpPr>
          <p:spPr>
            <a:xfrm>
              <a:off x="5309006" y="4584191"/>
              <a:ext cx="2333853" cy="1511808"/>
            </a:xfrm>
            <a:custGeom>
              <a:avLst/>
              <a:gdLst>
                <a:gd name="connsiteX0" fmla="*/ 0 w 2333853"/>
                <a:gd name="connsiteY0" fmla="*/ 151181 h 1511808"/>
                <a:gd name="connsiteX1" fmla="*/ 151181 w 2333853"/>
                <a:gd name="connsiteY1" fmla="*/ 0 h 1511808"/>
                <a:gd name="connsiteX2" fmla="*/ 2182672 w 2333853"/>
                <a:gd name="connsiteY2" fmla="*/ 0 h 1511808"/>
                <a:gd name="connsiteX3" fmla="*/ 2333853 w 2333853"/>
                <a:gd name="connsiteY3" fmla="*/ 151181 h 1511808"/>
                <a:gd name="connsiteX4" fmla="*/ 2333853 w 2333853"/>
                <a:gd name="connsiteY4" fmla="*/ 1360627 h 1511808"/>
                <a:gd name="connsiteX5" fmla="*/ 2182672 w 2333853"/>
                <a:gd name="connsiteY5" fmla="*/ 1511808 h 1511808"/>
                <a:gd name="connsiteX6" fmla="*/ 151181 w 2333853"/>
                <a:gd name="connsiteY6" fmla="*/ 1511808 h 1511808"/>
                <a:gd name="connsiteX7" fmla="*/ 0 w 2333853"/>
                <a:gd name="connsiteY7" fmla="*/ 1360627 h 1511808"/>
                <a:gd name="connsiteX8" fmla="*/ 0 w 2333853"/>
                <a:gd name="connsiteY8" fmla="*/ 151181 h 1511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3853" h="1511808">
                  <a:moveTo>
                    <a:pt x="0" y="151181"/>
                  </a:moveTo>
                  <a:cubicBezTo>
                    <a:pt x="0" y="67686"/>
                    <a:pt x="67686" y="0"/>
                    <a:pt x="151181" y="0"/>
                  </a:cubicBezTo>
                  <a:lnTo>
                    <a:pt x="2182672" y="0"/>
                  </a:lnTo>
                  <a:cubicBezTo>
                    <a:pt x="2266167" y="0"/>
                    <a:pt x="2333853" y="67686"/>
                    <a:pt x="2333853" y="151181"/>
                  </a:cubicBezTo>
                  <a:lnTo>
                    <a:pt x="2333853" y="1360627"/>
                  </a:lnTo>
                  <a:cubicBezTo>
                    <a:pt x="2333853" y="1444122"/>
                    <a:pt x="2266167" y="1511808"/>
                    <a:pt x="2182672" y="1511808"/>
                  </a:cubicBezTo>
                  <a:lnTo>
                    <a:pt x="151181" y="1511808"/>
                  </a:lnTo>
                  <a:cubicBezTo>
                    <a:pt x="67686" y="1511808"/>
                    <a:pt x="0" y="1444122"/>
                    <a:pt x="0" y="1360627"/>
                  </a:cubicBezTo>
                  <a:lnTo>
                    <a:pt x="0" y="151181"/>
                  </a:lnTo>
                  <a:close/>
                </a:path>
              </a:pathLst>
            </a:custGeom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5756" tIns="640080" rIns="105600" bIns="105600" numCol="1" spcCol="1270" anchor="t" anchorCtr="0">
              <a:noAutofit/>
            </a:bodyPr>
            <a:lstStyle/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500" kern="1200" dirty="0" smtClean="0"/>
                <a:t>Community</a:t>
              </a:r>
              <a:endParaRPr lang="en-US" sz="1500" kern="1200" dirty="0"/>
            </a:p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500" kern="1200" dirty="0" smtClean="0"/>
                <a:t>Environment</a:t>
              </a:r>
              <a:endParaRPr lang="en-US" sz="1500" kern="1200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619244" y="3781042"/>
              <a:ext cx="2045665" cy="2045666"/>
            </a:xfrm>
            <a:custGeom>
              <a:avLst/>
              <a:gdLst>
                <a:gd name="connsiteX0" fmla="*/ 0 w 2045665"/>
                <a:gd name="connsiteY0" fmla="*/ 2045665 h 2045665"/>
                <a:gd name="connsiteX1" fmla="*/ 2045665 w 2045665"/>
                <a:gd name="connsiteY1" fmla="*/ 0 h 2045665"/>
                <a:gd name="connsiteX2" fmla="*/ 2045665 w 2045665"/>
                <a:gd name="connsiteY2" fmla="*/ 2045665 h 2045665"/>
                <a:gd name="connsiteX3" fmla="*/ 0 w 2045665"/>
                <a:gd name="connsiteY3" fmla="*/ 2045665 h 2045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5665" h="2045665">
                  <a:moveTo>
                    <a:pt x="2045665" y="0"/>
                  </a:moveTo>
                  <a:cubicBezTo>
                    <a:pt x="2045665" y="1129790"/>
                    <a:pt x="1129790" y="2045665"/>
                    <a:pt x="0" y="2045665"/>
                  </a:cubicBezTo>
                  <a:lnTo>
                    <a:pt x="0" y="0"/>
                  </a:lnTo>
                  <a:lnTo>
                    <a:pt x="2045665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06680" tIns="106681" rIns="705841" bIns="705841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Society</a:t>
              </a:r>
              <a:endParaRPr lang="en-US" sz="1500" kern="1200" dirty="0"/>
            </a:p>
          </p:txBody>
        </p:sp>
      </p:grpSp>
      <p:grpSp>
        <p:nvGrpSpPr>
          <p:cNvPr id="2051" name="Group 2050"/>
          <p:cNvGrpSpPr/>
          <p:nvPr/>
        </p:nvGrpSpPr>
        <p:grpSpPr>
          <a:xfrm>
            <a:off x="1501140" y="3781043"/>
            <a:ext cx="3023615" cy="2314956"/>
            <a:chOff x="1501140" y="3781043"/>
            <a:chExt cx="3023615" cy="2314956"/>
          </a:xfrm>
        </p:grpSpPr>
        <p:sp>
          <p:nvSpPr>
            <p:cNvPr id="22" name="Freeform 21"/>
            <p:cNvSpPr/>
            <p:nvPr/>
          </p:nvSpPr>
          <p:spPr>
            <a:xfrm>
              <a:off x="1501140" y="4584191"/>
              <a:ext cx="2333853" cy="1511808"/>
            </a:xfrm>
            <a:custGeom>
              <a:avLst/>
              <a:gdLst>
                <a:gd name="connsiteX0" fmla="*/ 0 w 2333853"/>
                <a:gd name="connsiteY0" fmla="*/ 151181 h 1511808"/>
                <a:gd name="connsiteX1" fmla="*/ 151181 w 2333853"/>
                <a:gd name="connsiteY1" fmla="*/ 0 h 1511808"/>
                <a:gd name="connsiteX2" fmla="*/ 2182672 w 2333853"/>
                <a:gd name="connsiteY2" fmla="*/ 0 h 1511808"/>
                <a:gd name="connsiteX3" fmla="*/ 2333853 w 2333853"/>
                <a:gd name="connsiteY3" fmla="*/ 151181 h 1511808"/>
                <a:gd name="connsiteX4" fmla="*/ 2333853 w 2333853"/>
                <a:gd name="connsiteY4" fmla="*/ 1360627 h 1511808"/>
                <a:gd name="connsiteX5" fmla="*/ 2182672 w 2333853"/>
                <a:gd name="connsiteY5" fmla="*/ 1511808 h 1511808"/>
                <a:gd name="connsiteX6" fmla="*/ 151181 w 2333853"/>
                <a:gd name="connsiteY6" fmla="*/ 1511808 h 1511808"/>
                <a:gd name="connsiteX7" fmla="*/ 0 w 2333853"/>
                <a:gd name="connsiteY7" fmla="*/ 1360627 h 1511808"/>
                <a:gd name="connsiteX8" fmla="*/ 0 w 2333853"/>
                <a:gd name="connsiteY8" fmla="*/ 151181 h 1511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3853" h="1511808">
                  <a:moveTo>
                    <a:pt x="0" y="151181"/>
                  </a:moveTo>
                  <a:cubicBezTo>
                    <a:pt x="0" y="67686"/>
                    <a:pt x="67686" y="0"/>
                    <a:pt x="151181" y="0"/>
                  </a:cubicBezTo>
                  <a:lnTo>
                    <a:pt x="2182672" y="0"/>
                  </a:lnTo>
                  <a:cubicBezTo>
                    <a:pt x="2266167" y="0"/>
                    <a:pt x="2333853" y="67686"/>
                    <a:pt x="2333853" y="151181"/>
                  </a:cubicBezTo>
                  <a:lnTo>
                    <a:pt x="2333853" y="1360627"/>
                  </a:lnTo>
                  <a:cubicBezTo>
                    <a:pt x="2333853" y="1444122"/>
                    <a:pt x="2266167" y="1511808"/>
                    <a:pt x="2182672" y="1511808"/>
                  </a:cubicBezTo>
                  <a:lnTo>
                    <a:pt x="151181" y="1511808"/>
                  </a:lnTo>
                  <a:cubicBezTo>
                    <a:pt x="67686" y="1511808"/>
                    <a:pt x="0" y="1444122"/>
                    <a:pt x="0" y="1360627"/>
                  </a:cubicBezTo>
                  <a:lnTo>
                    <a:pt x="0" y="151181"/>
                  </a:lnTo>
                  <a:close/>
                </a:path>
              </a:pathLst>
            </a:cu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5600" tIns="640080" rIns="805756" bIns="105600" numCol="1" spcCol="1270" anchor="t" anchorCtr="0">
              <a:noAutofit/>
            </a:bodyPr>
            <a:lstStyle/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500" kern="1200" dirty="0" smtClean="0"/>
                <a:t>Partners</a:t>
              </a:r>
              <a:endParaRPr lang="en-US" sz="1500" kern="1200" dirty="0"/>
            </a:p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500" kern="1200" dirty="0" smtClean="0"/>
                <a:t>Competitors</a:t>
              </a:r>
              <a:endParaRPr lang="en-US" sz="1500" kern="1200" dirty="0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479090" y="3781043"/>
              <a:ext cx="2045665" cy="2045665"/>
            </a:xfrm>
            <a:custGeom>
              <a:avLst/>
              <a:gdLst>
                <a:gd name="connsiteX0" fmla="*/ 0 w 2045665"/>
                <a:gd name="connsiteY0" fmla="*/ 2045665 h 2045665"/>
                <a:gd name="connsiteX1" fmla="*/ 2045665 w 2045665"/>
                <a:gd name="connsiteY1" fmla="*/ 0 h 2045665"/>
                <a:gd name="connsiteX2" fmla="*/ 2045665 w 2045665"/>
                <a:gd name="connsiteY2" fmla="*/ 2045665 h 2045665"/>
                <a:gd name="connsiteX3" fmla="*/ 0 w 2045665"/>
                <a:gd name="connsiteY3" fmla="*/ 2045665 h 2045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5665" h="2045665">
                  <a:moveTo>
                    <a:pt x="2045665" y="2045665"/>
                  </a:moveTo>
                  <a:cubicBezTo>
                    <a:pt x="915875" y="2045665"/>
                    <a:pt x="0" y="1129790"/>
                    <a:pt x="0" y="0"/>
                  </a:cubicBezTo>
                  <a:lnTo>
                    <a:pt x="2045665" y="0"/>
                  </a:lnTo>
                  <a:lnTo>
                    <a:pt x="2045665" y="2045665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705841" tIns="106680" rIns="106680" bIns="705841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Marketplace</a:t>
              </a:r>
              <a:endParaRPr lang="en-US" sz="1500" kern="1200" dirty="0"/>
            </a:p>
          </p:txBody>
        </p:sp>
      </p:grpSp>
      <p:sp>
        <p:nvSpPr>
          <p:cNvPr id="29" name="Circular Arrow 28"/>
          <p:cNvSpPr/>
          <p:nvPr/>
        </p:nvSpPr>
        <p:spPr>
          <a:xfrm>
            <a:off x="4218851" y="3308604"/>
            <a:ext cx="706297" cy="614172"/>
          </a:xfrm>
          <a:prstGeom prst="circularArrow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Circular Arrow 29"/>
          <p:cNvSpPr/>
          <p:nvPr/>
        </p:nvSpPr>
        <p:spPr>
          <a:xfrm rot="10800000">
            <a:off x="4218851" y="3544823"/>
            <a:ext cx="706297" cy="614172"/>
          </a:xfrm>
          <a:prstGeom prst="circularArrow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45175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YOURSELF</a:t>
            </a:r>
          </a:p>
        </p:txBody>
      </p:sp>
      <p:grpSp>
        <p:nvGrpSpPr>
          <p:cNvPr id="9" name="Group 11"/>
          <p:cNvGrpSpPr/>
          <p:nvPr/>
        </p:nvGrpSpPr>
        <p:grpSpPr>
          <a:xfrm>
            <a:off x="756576" y="2133600"/>
            <a:ext cx="7630848" cy="2691848"/>
            <a:chOff x="773112" y="2789237"/>
            <a:chExt cx="8961120" cy="2057400"/>
          </a:xfrm>
        </p:grpSpPr>
        <p:sp>
          <p:nvSpPr>
            <p:cNvPr id="10" name="Content Placeholder 3"/>
            <p:cNvSpPr txBox="1">
              <a:spLocks/>
            </p:cNvSpPr>
            <p:nvPr/>
          </p:nvSpPr>
          <p:spPr bwMode="auto">
            <a:xfrm>
              <a:off x="1382712" y="2838223"/>
              <a:ext cx="8229600" cy="1959429"/>
            </a:xfrm>
            <a:prstGeom prst="rect">
              <a:avLst/>
            </a:prstGeom>
            <a:solidFill>
              <a:srgbClr val="D6EEF0"/>
            </a:solidFill>
            <a:ln w="38100">
              <a:noFill/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574408" indent="-410291">
                <a:spcAft>
                  <a:spcPts val="1077"/>
                </a:spcAft>
                <a:buSzPct val="100000"/>
                <a:buFont typeface="Arial" pitchFamily="34" charset="0"/>
                <a:buAutoNum type="arabicPeriod"/>
              </a:pPr>
              <a:r>
                <a:rPr lang="en-US" sz="2400" dirty="0">
                  <a:ea typeface="Batang" panose="02030600000101010101" pitchFamily="18" charset="-127"/>
                  <a:cs typeface="Times New Roman" panose="02020603050405020304" pitchFamily="18" charset="0"/>
                </a:rPr>
                <a:t>How has corporate social responsibility evolved since the turn of the twenty-first century?</a:t>
              </a:r>
            </a:p>
            <a:p>
              <a:pPr marL="574408" indent="-410291">
                <a:spcAft>
                  <a:spcPts val="1077"/>
                </a:spcAft>
                <a:buSzPct val="100000"/>
                <a:buFont typeface="Arial" pitchFamily="34" charset="0"/>
                <a:buAutoNum type="arabicPeriod"/>
              </a:pPr>
              <a:r>
                <a:rPr lang="en-US" sz="2400" dirty="0">
                  <a:ea typeface="Batang" panose="02030600000101010101" pitchFamily="18" charset="-127"/>
                  <a:cs typeface="Times New Roman" panose="02020603050405020304" pitchFamily="18" charset="0"/>
                </a:rPr>
                <a:t>Provide examples of each of the stakeholders that firms should consider in their corporate social responsibility efforts.</a:t>
              </a:r>
            </a:p>
          </p:txBody>
        </p:sp>
        <p:sp>
          <p:nvSpPr>
            <p:cNvPr id="11" name="Rounded Rectangle 13"/>
            <p:cNvSpPr/>
            <p:nvPr/>
          </p:nvSpPr>
          <p:spPr bwMode="auto">
            <a:xfrm>
              <a:off x="773112" y="2789237"/>
              <a:ext cx="8961120" cy="2057400"/>
            </a:xfrm>
            <a:prstGeom prst="rect">
              <a:avLst/>
            </a:prstGeom>
            <a:noFill/>
            <a:ln w="381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defRPr/>
              </a:pPr>
              <a:endParaRPr lang="en-US" sz="2600" dirty="0">
                <a:ea typeface="DejaVu Sans" charset="0"/>
                <a:cs typeface="DejaVu Sans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85076" y="2908024"/>
            <a:ext cx="1143000" cy="1143000"/>
            <a:chOff x="185076" y="2890127"/>
            <a:chExt cx="1143000" cy="1143000"/>
          </a:xfrm>
        </p:grpSpPr>
        <p:sp>
          <p:nvSpPr>
            <p:cNvPr id="13" name="Oval 12"/>
            <p:cNvSpPr/>
            <p:nvPr/>
          </p:nvSpPr>
          <p:spPr>
            <a:xfrm>
              <a:off x="185076" y="2890127"/>
              <a:ext cx="1143000" cy="1143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8369" y="2935224"/>
              <a:ext cx="756416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683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/>
              <a:t>Corporate social responsibility</a:t>
            </a:r>
            <a:r>
              <a:rPr lang="en-US" dirty="0"/>
              <a:t> describes the voluntary actions taken by a company to address the ethical, social, and environmental impacts of its business operations and the concerns of its stakeholders.</a:t>
            </a:r>
            <a:endParaRPr lang="en-US" b="1" dirty="0"/>
          </a:p>
        </p:txBody>
      </p:sp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Glossary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Firm Goals</a:t>
            </a:r>
          </a:p>
        </p:txBody>
      </p:sp>
      <p:graphicFrame>
        <p:nvGraphicFramePr>
          <p:cNvPr id="12" name="Diagram 11"/>
          <p:cNvGraphicFramePr/>
          <p:nvPr/>
        </p:nvGraphicFramePr>
        <p:xfrm>
          <a:off x="79200" y="2115582"/>
          <a:ext cx="6635520" cy="1935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4" name="Line 9"/>
          <p:cNvSpPr>
            <a:spLocks noChangeShapeType="1"/>
          </p:cNvSpPr>
          <p:nvPr/>
        </p:nvSpPr>
        <p:spPr bwMode="auto">
          <a:xfrm flipH="1">
            <a:off x="4432321" y="2046455"/>
            <a:ext cx="15840" cy="293791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lIns="91430" tIns="45715" rIns="91430" bIns="45715">
            <a:spAutoFit/>
          </a:bodyPr>
          <a:lstStyle/>
          <a:p>
            <a:endParaRPr lang="en-US" dirty="0"/>
          </a:p>
        </p:txBody>
      </p:sp>
      <p:graphicFrame>
        <p:nvGraphicFramePr>
          <p:cNvPr id="13" name="Diagram 12"/>
          <p:cNvGraphicFramePr/>
          <p:nvPr/>
        </p:nvGraphicFramePr>
        <p:xfrm>
          <a:off x="2083680" y="4189400"/>
          <a:ext cx="6635520" cy="2004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7" name="Picture 8" descr="greed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6589440" y="1795869"/>
            <a:ext cx="1576800" cy="2117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6705600" y="3807768"/>
            <a:ext cx="147829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Javier Pierini/Getty Images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Scope of Marketing Ethics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48640" y="2055081"/>
            <a:ext cx="2743200" cy="2620801"/>
            <a:chOff x="609600" y="2499599"/>
            <a:chExt cx="3931920" cy="2620801"/>
          </a:xfrm>
        </p:grpSpPr>
        <p:sp>
          <p:nvSpPr>
            <p:cNvPr id="18" name="Freeform 17"/>
            <p:cNvSpPr/>
            <p:nvPr/>
          </p:nvSpPr>
          <p:spPr>
            <a:xfrm>
              <a:off x="609600" y="2499599"/>
              <a:ext cx="3931920" cy="1216800"/>
            </a:xfrm>
            <a:custGeom>
              <a:avLst/>
              <a:gdLst>
                <a:gd name="connsiteX0" fmla="*/ 0 w 3931920"/>
                <a:gd name="connsiteY0" fmla="*/ 202804 h 1216800"/>
                <a:gd name="connsiteX1" fmla="*/ 202804 w 3931920"/>
                <a:gd name="connsiteY1" fmla="*/ 0 h 1216800"/>
                <a:gd name="connsiteX2" fmla="*/ 3729116 w 3931920"/>
                <a:gd name="connsiteY2" fmla="*/ 0 h 1216800"/>
                <a:gd name="connsiteX3" fmla="*/ 3931920 w 3931920"/>
                <a:gd name="connsiteY3" fmla="*/ 202804 h 1216800"/>
                <a:gd name="connsiteX4" fmla="*/ 3931920 w 3931920"/>
                <a:gd name="connsiteY4" fmla="*/ 1013996 h 1216800"/>
                <a:gd name="connsiteX5" fmla="*/ 3729116 w 3931920"/>
                <a:gd name="connsiteY5" fmla="*/ 1216800 h 1216800"/>
                <a:gd name="connsiteX6" fmla="*/ 202804 w 3931920"/>
                <a:gd name="connsiteY6" fmla="*/ 1216800 h 1216800"/>
                <a:gd name="connsiteX7" fmla="*/ 0 w 3931920"/>
                <a:gd name="connsiteY7" fmla="*/ 1013996 h 1216800"/>
                <a:gd name="connsiteX8" fmla="*/ 0 w 3931920"/>
                <a:gd name="connsiteY8" fmla="*/ 202804 h 121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1920" h="1216800">
                  <a:moveTo>
                    <a:pt x="0" y="202804"/>
                  </a:moveTo>
                  <a:cubicBezTo>
                    <a:pt x="0" y="90798"/>
                    <a:pt x="90798" y="0"/>
                    <a:pt x="202804" y="0"/>
                  </a:cubicBezTo>
                  <a:lnTo>
                    <a:pt x="3729116" y="0"/>
                  </a:lnTo>
                  <a:cubicBezTo>
                    <a:pt x="3841122" y="0"/>
                    <a:pt x="3931920" y="90798"/>
                    <a:pt x="3931920" y="202804"/>
                  </a:cubicBezTo>
                  <a:lnTo>
                    <a:pt x="3931920" y="1013996"/>
                  </a:lnTo>
                  <a:cubicBezTo>
                    <a:pt x="3931920" y="1126002"/>
                    <a:pt x="3841122" y="1216800"/>
                    <a:pt x="3729116" y="1216800"/>
                  </a:cubicBezTo>
                  <a:lnTo>
                    <a:pt x="202804" y="1216800"/>
                  </a:lnTo>
                  <a:cubicBezTo>
                    <a:pt x="90798" y="1216800"/>
                    <a:pt x="0" y="1126002"/>
                    <a:pt x="0" y="1013996"/>
                  </a:cubicBezTo>
                  <a:lnTo>
                    <a:pt x="0" y="202804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81319" tIns="181319" rIns="181319" bIns="181319" numCol="1" spcCol="1270" anchor="ctr" anchorCtr="0">
              <a:noAutofit/>
            </a:bodyPr>
            <a:lstStyle/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0" kern="1200" dirty="0" smtClean="0"/>
                <a:t>Business Ethics</a:t>
              </a:r>
              <a:endParaRPr lang="en-US" sz="2800" b="0" kern="12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09600" y="3903600"/>
              <a:ext cx="3931920" cy="1216800"/>
            </a:xfrm>
            <a:custGeom>
              <a:avLst/>
              <a:gdLst>
                <a:gd name="connsiteX0" fmla="*/ 0 w 3931920"/>
                <a:gd name="connsiteY0" fmla="*/ 202804 h 1216800"/>
                <a:gd name="connsiteX1" fmla="*/ 202804 w 3931920"/>
                <a:gd name="connsiteY1" fmla="*/ 0 h 1216800"/>
                <a:gd name="connsiteX2" fmla="*/ 3729116 w 3931920"/>
                <a:gd name="connsiteY2" fmla="*/ 0 h 1216800"/>
                <a:gd name="connsiteX3" fmla="*/ 3931920 w 3931920"/>
                <a:gd name="connsiteY3" fmla="*/ 202804 h 1216800"/>
                <a:gd name="connsiteX4" fmla="*/ 3931920 w 3931920"/>
                <a:gd name="connsiteY4" fmla="*/ 1013996 h 1216800"/>
                <a:gd name="connsiteX5" fmla="*/ 3729116 w 3931920"/>
                <a:gd name="connsiteY5" fmla="*/ 1216800 h 1216800"/>
                <a:gd name="connsiteX6" fmla="*/ 202804 w 3931920"/>
                <a:gd name="connsiteY6" fmla="*/ 1216800 h 1216800"/>
                <a:gd name="connsiteX7" fmla="*/ 0 w 3931920"/>
                <a:gd name="connsiteY7" fmla="*/ 1013996 h 1216800"/>
                <a:gd name="connsiteX8" fmla="*/ 0 w 3931920"/>
                <a:gd name="connsiteY8" fmla="*/ 202804 h 121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1920" h="1216800">
                  <a:moveTo>
                    <a:pt x="0" y="202804"/>
                  </a:moveTo>
                  <a:cubicBezTo>
                    <a:pt x="0" y="90798"/>
                    <a:pt x="90798" y="0"/>
                    <a:pt x="202804" y="0"/>
                  </a:cubicBezTo>
                  <a:lnTo>
                    <a:pt x="3729116" y="0"/>
                  </a:lnTo>
                  <a:cubicBezTo>
                    <a:pt x="3841122" y="0"/>
                    <a:pt x="3931920" y="90798"/>
                    <a:pt x="3931920" y="202804"/>
                  </a:cubicBezTo>
                  <a:lnTo>
                    <a:pt x="3931920" y="1013996"/>
                  </a:lnTo>
                  <a:cubicBezTo>
                    <a:pt x="3931920" y="1126002"/>
                    <a:pt x="3841122" y="1216800"/>
                    <a:pt x="3729116" y="1216800"/>
                  </a:cubicBezTo>
                  <a:lnTo>
                    <a:pt x="202804" y="1216800"/>
                  </a:lnTo>
                  <a:cubicBezTo>
                    <a:pt x="90798" y="1216800"/>
                    <a:pt x="0" y="1126002"/>
                    <a:pt x="0" y="1013996"/>
                  </a:cubicBezTo>
                  <a:lnTo>
                    <a:pt x="0" y="202804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-15785182"/>
                <a:satOff val="21369"/>
                <a:lumOff val="26078"/>
                <a:alphaOff val="0"/>
              </a:schemeClr>
            </a:fillRef>
            <a:effectRef idx="1">
              <a:schemeClr val="accent3">
                <a:hueOff val="-15785182"/>
                <a:satOff val="21369"/>
                <a:lumOff val="26078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81319" tIns="181319" rIns="181319" bIns="181319" numCol="1" spcCol="1270" anchor="ctr" anchorCtr="0">
              <a:noAutofit/>
            </a:bodyPr>
            <a:lstStyle/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0" kern="1200" smtClean="0"/>
                <a:t>Marketing Ethics</a:t>
              </a:r>
              <a:endParaRPr lang="en-US" sz="2800" b="0" kern="1200"/>
            </a:p>
          </p:txBody>
        </p:sp>
      </p:grpSp>
      <p:pic>
        <p:nvPicPr>
          <p:cNvPr id="2" name="mLlKHjYeQ7I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733800" y="1972450"/>
            <a:ext cx="4953000" cy="27860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24300" y="495300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>
                <a:hlinkClick r:id="rId5"/>
              </a:rPr>
              <a:t>http://www.youtube.com/watch?v=mLlKHjYeQ7I</a:t>
            </a: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AutoShap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an Ethical Climate </a:t>
            </a:r>
            <a:br>
              <a:rPr lang="en-US" dirty="0" smtClean="0"/>
            </a:br>
            <a:r>
              <a:rPr lang="en-US" dirty="0" smtClean="0"/>
              <a:t>in the Workplace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" y="2209800"/>
            <a:ext cx="3276441" cy="32764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33749250"/>
              </p:ext>
            </p:extLst>
          </p:nvPr>
        </p:nvGraphicFramePr>
        <p:xfrm>
          <a:off x="4648200" y="1447800"/>
          <a:ext cx="3932238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/>
          <p:cNvSpPr/>
          <p:nvPr/>
        </p:nvSpPr>
        <p:spPr>
          <a:xfrm>
            <a:off x="856544" y="5407968"/>
            <a:ext cx="13532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Stockbyte/Getty Images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AutoShap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American Marketing Association </a:t>
            </a:r>
            <a:br>
              <a:rPr lang="en-US" dirty="0" smtClean="0"/>
            </a:br>
            <a:r>
              <a:rPr lang="en-US" dirty="0" smtClean="0"/>
              <a:t>Code of Ethics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65624"/>
              </p:ext>
            </p:extLst>
          </p:nvPr>
        </p:nvGraphicFramePr>
        <p:xfrm>
          <a:off x="1265238" y="1828800"/>
          <a:ext cx="6613525" cy="3758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9701" name="Picture 4" descr="image002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1400" y="5867400"/>
            <a:ext cx="456480" cy="42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838080" y="6282164"/>
            <a:ext cx="1563120" cy="253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945" tIns="41473" rIns="82945" bIns="41473">
            <a:spAutoFit/>
          </a:bodyPr>
          <a:lstStyle/>
          <a:p>
            <a:pPr algn="ctr" defTabSz="829452">
              <a:spcBef>
                <a:spcPct val="50000"/>
              </a:spcBef>
            </a:pPr>
            <a:r>
              <a:rPr lang="en-US" sz="1100" dirty="0"/>
              <a:t>AMA Website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Influence of Personal Ethics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1870757"/>
            <a:ext cx="6632640" cy="416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24800" y="1631692"/>
            <a:ext cx="8231040" cy="4526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725" indent="-342725">
              <a:lnSpc>
                <a:spcPct val="104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endParaRPr lang="en-US" sz="2800" dirty="0"/>
          </a:p>
          <a:p>
            <a:pPr marL="342725" indent="-342725">
              <a:lnSpc>
                <a:spcPct val="104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endParaRPr lang="en-US" sz="2800" dirty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679124434"/>
              </p:ext>
            </p:extLst>
          </p:nvPr>
        </p:nvGraphicFramePr>
        <p:xfrm>
          <a:off x="4433760" y="1908200"/>
          <a:ext cx="4133531" cy="4076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1112874" y="4874568"/>
            <a:ext cx="13003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/>
              <a:t>Corbis/Jupiter images</a:t>
            </a:r>
            <a:endParaRPr lang="en-US" sz="900" dirty="0"/>
          </a:p>
        </p:txBody>
      </p:sp>
      <p:sp>
        <p:nvSpPr>
          <p:cNvPr id="3" name="Rectangle 2"/>
          <p:cNvSpPr/>
          <p:nvPr/>
        </p:nvSpPr>
        <p:spPr>
          <a:xfrm>
            <a:off x="4648200" y="3124200"/>
            <a:ext cx="14606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/>
              <a:t>Photo Disc/Getty </a:t>
            </a:r>
            <a:r>
              <a:rPr lang="en-US" sz="900" dirty="0"/>
              <a:t>Images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632640" y="3124200"/>
            <a:ext cx="109837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©Digital Vision </a:t>
            </a:r>
            <a:r>
              <a:rPr lang="en-US" sz="900" dirty="0" smtClean="0"/>
              <a:t>Ltd.</a:t>
            </a:r>
            <a:endParaRPr lang="en-US" sz="900" dirty="0"/>
          </a:p>
        </p:txBody>
      </p:sp>
      <p:sp>
        <p:nvSpPr>
          <p:cNvPr id="10" name="Rectangle 9"/>
          <p:cNvSpPr/>
          <p:nvPr/>
        </p:nvSpPr>
        <p:spPr>
          <a:xfrm>
            <a:off x="4648200" y="5257800"/>
            <a:ext cx="127150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©Royalty-Free/CORBIS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32640" y="5257800"/>
            <a:ext cx="83067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Getty Images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600" y="2667000"/>
            <a:ext cx="3063240" cy="2042160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3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People Act Unethically</a:t>
            </a:r>
            <a:endParaRPr lang="en-US" dirty="0"/>
          </a:p>
        </p:txBody>
      </p:sp>
      <p:sp>
        <p:nvSpPr>
          <p:cNvPr id="502788" name="AutoShape 4"/>
          <p:cNvSpPr>
            <a:spLocks noChangeArrowheads="1"/>
          </p:cNvSpPr>
          <p:nvPr/>
        </p:nvSpPr>
        <p:spPr bwMode="auto">
          <a:xfrm>
            <a:off x="4648200" y="1752600"/>
            <a:ext cx="3913920" cy="205797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30" tIns="45715" rIns="91430" bIns="45715" anchor="ctr"/>
          <a:lstStyle/>
          <a:p>
            <a:pPr algn="ctr" hangingPunct="0">
              <a:lnSpc>
                <a:spcPct val="104000"/>
              </a:lnSpc>
              <a:buClr>
                <a:srgbClr val="000000"/>
              </a:buClr>
              <a:buSzPct val="45000"/>
              <a:defRPr/>
            </a:pPr>
            <a:r>
              <a:rPr lang="en-US" sz="2000" dirty="0"/>
              <a:t>Are all the individuals who engage in questionable behavior just plain immoral or unethical?</a:t>
            </a:r>
          </a:p>
        </p:txBody>
      </p:sp>
      <p:sp>
        <p:nvSpPr>
          <p:cNvPr id="502789" name="AutoShape 5"/>
          <p:cNvSpPr>
            <a:spLocks noChangeArrowheads="1"/>
          </p:cNvSpPr>
          <p:nvPr/>
        </p:nvSpPr>
        <p:spPr bwMode="auto">
          <a:xfrm>
            <a:off x="685560" y="1752600"/>
            <a:ext cx="3810240" cy="206949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30" tIns="45715" rIns="91430" bIns="45715" anchor="ctr"/>
          <a:lstStyle/>
          <a:p>
            <a:pPr algn="ctr"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000" dirty="0"/>
              <a:t>What makes people take actions that create so much harm?</a:t>
            </a:r>
          </a:p>
        </p:txBody>
      </p:sp>
      <p:sp>
        <p:nvSpPr>
          <p:cNvPr id="502792" name="AutoShape 8"/>
          <p:cNvSpPr>
            <a:spLocks noChangeArrowheads="1"/>
          </p:cNvSpPr>
          <p:nvPr/>
        </p:nvSpPr>
        <p:spPr bwMode="auto">
          <a:xfrm>
            <a:off x="685800" y="4236861"/>
            <a:ext cx="7772400" cy="11060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30" tIns="45715" rIns="91430" bIns="45715" anchor="ctr"/>
          <a:lstStyle/>
          <a:p>
            <a:pPr algn="ctr" hangingPunct="0">
              <a:lnSpc>
                <a:spcPct val="104000"/>
              </a:lnSpc>
              <a:buClr>
                <a:srgbClr val="000000"/>
              </a:buClr>
              <a:buSzPct val="45000"/>
              <a:defRPr/>
            </a:pPr>
            <a:r>
              <a:rPr lang="en-US" sz="2000" dirty="0">
                <a:solidFill>
                  <a:schemeClr val="tx1"/>
                </a:solidFill>
              </a:rPr>
              <a:t>Decisions often have conflicting outcomes, where both options have positive and negative consequences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Competing Outcomes</a:t>
            </a:r>
            <a:endParaRPr lang="en-US" dirty="0"/>
          </a:p>
        </p:txBody>
      </p:sp>
      <p:graphicFrame>
        <p:nvGraphicFramePr>
          <p:cNvPr id="32" name="Content Placeholder 3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18123770"/>
              </p:ext>
            </p:extLst>
          </p:nvPr>
        </p:nvGraphicFramePr>
        <p:xfrm>
          <a:off x="456480" y="1600200"/>
          <a:ext cx="4043520" cy="4216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9600" y="2047127"/>
            <a:ext cx="3932238" cy="27535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4586582" y="4714127"/>
            <a:ext cx="148790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Digital Vision/Getty Images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wal 5e">
  <a:themeElements>
    <a:clrScheme name="Grewal 5e">
      <a:dk1>
        <a:srgbClr val="000000"/>
      </a:dk1>
      <a:lt1>
        <a:srgbClr val="FFFFFF"/>
      </a:lt1>
      <a:dk2>
        <a:srgbClr val="E27B5A"/>
      </a:dk2>
      <a:lt2>
        <a:srgbClr val="FFFEDF"/>
      </a:lt2>
      <a:accent1>
        <a:srgbClr val="0181B2"/>
      </a:accent1>
      <a:accent2>
        <a:srgbClr val="63A380"/>
      </a:accent2>
      <a:accent3>
        <a:srgbClr val="6B2891"/>
      </a:accent3>
      <a:accent4>
        <a:srgbClr val="EDD5D5"/>
      </a:accent4>
      <a:accent5>
        <a:srgbClr val="A99E8C"/>
      </a:accent5>
      <a:accent6>
        <a:srgbClr val="F4BC31"/>
      </a:accent6>
      <a:hlink>
        <a:srgbClr val="BA182D"/>
      </a:hlink>
      <a:folHlink>
        <a:srgbClr val="70707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wal 5e" id="{F4B569F1-B1E7-48EF-B1EE-82DA5B7041AC}" vid="{CC8844BE-5A83-490F-B834-04E5DE5AD9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Grewal 5e</Template>
  <TotalTime>0</TotalTime>
  <Words>629</Words>
  <Application>Microsoft Office PowerPoint</Application>
  <PresentationFormat>Letter Paper (8.5x11 in)</PresentationFormat>
  <Paragraphs>168</Paragraphs>
  <Slides>24</Slides>
  <Notes>24</Notes>
  <HiddenSlides>1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Batang</vt:lpstr>
      <vt:lpstr>Arial</vt:lpstr>
      <vt:lpstr>Arial Narrow</vt:lpstr>
      <vt:lpstr>DejaVu Sans</vt:lpstr>
      <vt:lpstr>Kalinga</vt:lpstr>
      <vt:lpstr>Times New Roman</vt:lpstr>
      <vt:lpstr>Wingdings</vt:lpstr>
      <vt:lpstr>Grewal 5e</vt:lpstr>
      <vt:lpstr>4</vt:lpstr>
      <vt:lpstr>Marketing Ethics</vt:lpstr>
      <vt:lpstr>Firm Goals</vt:lpstr>
      <vt:lpstr>The Scope of Marketing Ethics</vt:lpstr>
      <vt:lpstr>Creating an Ethical Climate  in the Workplace</vt:lpstr>
      <vt:lpstr>American Marketing Association  Code of Ethics</vt:lpstr>
      <vt:lpstr>The Influence of Personal Ethics</vt:lpstr>
      <vt:lpstr>Why People Act Unethically</vt:lpstr>
      <vt:lpstr>Competing Outcomes</vt:lpstr>
      <vt:lpstr>The Link Between Ethics and  Corporate Social Responsibility</vt:lpstr>
      <vt:lpstr>A Framework for  Ethical Decision Making</vt:lpstr>
      <vt:lpstr>Step One: Identify Issues</vt:lpstr>
      <vt:lpstr>Step Two: Gather Information  and Identify Stakeholders</vt:lpstr>
      <vt:lpstr>Step Three: Brainstorm  and Evaluate Alternatives</vt:lpstr>
      <vt:lpstr>Step Four: Choose a Course of Action</vt:lpstr>
      <vt:lpstr>CHECK YOURSELF</vt:lpstr>
      <vt:lpstr>Integrating Ethics Into  Marketing Strategy</vt:lpstr>
      <vt:lpstr>Planning Phase</vt:lpstr>
      <vt:lpstr>Implementation Phase</vt:lpstr>
      <vt:lpstr>Control Phase</vt:lpstr>
      <vt:lpstr>CHECK YOURSELF</vt:lpstr>
      <vt:lpstr>Corporate Social Responsibility</vt:lpstr>
      <vt:lpstr>CHECK YOURSELF</vt:lpstr>
      <vt:lpstr>Glossary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2015-02-18T15:38:52Z</dcterms:created>
  <dcterms:modified xsi:type="dcterms:W3CDTF">2015-02-18T15:38:58Z</dcterms:modified>
</cp:coreProperties>
</file>