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88" r:id="rId2"/>
  </p:sldMasterIdLst>
  <p:notesMasterIdLst>
    <p:notesMasterId r:id="rId45"/>
  </p:notesMasterIdLst>
  <p:sldIdLst>
    <p:sldId id="343" r:id="rId3"/>
    <p:sldId id="258" r:id="rId4"/>
    <p:sldId id="259" r:id="rId5"/>
    <p:sldId id="260" r:id="rId6"/>
    <p:sldId id="317" r:id="rId7"/>
    <p:sldId id="335" r:id="rId8"/>
    <p:sldId id="319" r:id="rId9"/>
    <p:sldId id="349" r:id="rId10"/>
    <p:sldId id="320" r:id="rId11"/>
    <p:sldId id="336" r:id="rId12"/>
    <p:sldId id="337" r:id="rId13"/>
    <p:sldId id="323" r:id="rId14"/>
    <p:sldId id="324" r:id="rId15"/>
    <p:sldId id="312" r:id="rId16"/>
    <p:sldId id="347" r:id="rId17"/>
    <p:sldId id="338" r:id="rId18"/>
    <p:sldId id="352" r:id="rId19"/>
    <p:sldId id="327" r:id="rId20"/>
    <p:sldId id="307" r:id="rId21"/>
    <p:sldId id="280" r:id="rId22"/>
    <p:sldId id="281" r:id="rId23"/>
    <p:sldId id="350" r:id="rId24"/>
    <p:sldId id="351" r:id="rId25"/>
    <p:sldId id="283" r:id="rId26"/>
    <p:sldId id="339" r:id="rId27"/>
    <p:sldId id="340" r:id="rId28"/>
    <p:sldId id="341" r:id="rId29"/>
    <p:sldId id="288" r:id="rId30"/>
    <p:sldId id="342" r:id="rId31"/>
    <p:sldId id="304" r:id="rId32"/>
    <p:sldId id="344" r:id="rId33"/>
    <p:sldId id="298" r:id="rId34"/>
    <p:sldId id="300" r:id="rId35"/>
    <p:sldId id="301" r:id="rId36"/>
    <p:sldId id="302" r:id="rId37"/>
    <p:sldId id="303" r:id="rId38"/>
    <p:sldId id="348" r:id="rId39"/>
    <p:sldId id="345" r:id="rId40"/>
    <p:sldId id="334" r:id="rId41"/>
    <p:sldId id="328" r:id="rId42"/>
    <p:sldId id="329" r:id="rId43"/>
    <p:sldId id="34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initials="B" lastIdx="7" clrIdx="0">
    <p:extLst>
      <p:ext uri="{19B8F6BF-5375-455C-9EA6-DF929625EA0E}">
        <p15:presenceInfo xmlns:p15="http://schemas.microsoft.com/office/powerpoint/2012/main" userId="Barbara" providerId="None"/>
      </p:ext>
    </p:extLst>
  </p:cmAuthor>
  <p:cmAuthor id="2" name="Robertson, Sandra" initials="RS" lastIdx="6" clrIdx="1">
    <p:extLst>
      <p:ext uri="{19B8F6BF-5375-455C-9EA6-DF929625EA0E}">
        <p15:presenceInfo xmlns:p15="http://schemas.microsoft.com/office/powerpoint/2012/main" userId="S-1-5-21-1513658295-3649921704-2246084319-38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9F3B9-4ABA-4416-B66B-0AE9A4CC978E}" v="2" dt="2019-01-16T21:01:56.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14" autoAdjust="0"/>
    <p:restoredTop sz="86127" autoAdjust="0"/>
  </p:normalViewPr>
  <p:slideViewPr>
    <p:cSldViewPr>
      <p:cViewPr varScale="1">
        <p:scale>
          <a:sx n="90" d="100"/>
          <a:sy n="90" d="100"/>
        </p:scale>
        <p:origin x="1278" y="66"/>
      </p:cViewPr>
      <p:guideLst>
        <p:guide orient="horz" pos="2160"/>
        <p:guide pos="2880"/>
      </p:guideLst>
    </p:cSldViewPr>
  </p:slideViewPr>
  <p:outlineViewPr>
    <p:cViewPr>
      <p:scale>
        <a:sx n="33" d="100"/>
        <a:sy n="33" d="100"/>
      </p:scale>
      <p:origin x="0" y="1236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1" d="100"/>
          <a:sy n="81" d="100"/>
        </p:scale>
        <p:origin x="100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unter" userId="db96b7771d5b06a3" providerId="LiveId" clId="{1CBCC688-E7A4-4DD3-89AF-305061633E8C}"/>
    <pc:docChg chg="modSld">
      <pc:chgData name="Claire Hunter" userId="db96b7771d5b06a3" providerId="LiveId" clId="{1CBCC688-E7A4-4DD3-89AF-305061633E8C}" dt="2019-01-16T21:01:56.968" v="2"/>
      <pc:docMkLst>
        <pc:docMk/>
      </pc:docMkLst>
      <pc:sldChg chg="modSp">
        <pc:chgData name="Claire Hunter" userId="db96b7771d5b06a3" providerId="LiveId" clId="{1CBCC688-E7A4-4DD3-89AF-305061633E8C}" dt="2019-01-16T21:01:56.968" v="2"/>
        <pc:sldMkLst>
          <pc:docMk/>
          <pc:sldMk cId="0" sldId="328"/>
        </pc:sldMkLst>
        <pc:spChg chg="mod">
          <ac:chgData name="Claire Hunter" userId="db96b7771d5b06a3" providerId="LiveId" clId="{1CBCC688-E7A4-4DD3-89AF-305061633E8C}" dt="2019-01-16T21:01:56.968" v="2"/>
          <ac:spMkLst>
            <pc:docMk/>
            <pc:sldMk cId="0" sldId="328"/>
            <ac:spMk id="2" creationId="{00000000-0000-0000-0000-000000000000}"/>
          </ac:spMkLst>
        </pc:spChg>
      </pc:sldChg>
      <pc:sldChg chg="modSp">
        <pc:chgData name="Claire Hunter" userId="db96b7771d5b06a3" providerId="LiveId" clId="{1CBCC688-E7A4-4DD3-89AF-305061633E8C}" dt="2019-01-16T21:00:03.150" v="1" actId="14100"/>
        <pc:sldMkLst>
          <pc:docMk/>
          <pc:sldMk cId="1396278082" sldId="345"/>
        </pc:sldMkLst>
        <pc:spChg chg="mod">
          <ac:chgData name="Claire Hunter" userId="db96b7771d5b06a3" providerId="LiveId" clId="{1CBCC688-E7A4-4DD3-89AF-305061633E8C}" dt="2019-01-16T21:00:03.150" v="1" actId="14100"/>
          <ac:spMkLst>
            <pc:docMk/>
            <pc:sldMk cId="1396278082" sldId="345"/>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F0480-43C8-4AFE-84E4-6DD3C5434745}" type="doc">
      <dgm:prSet loTypeId="urn:microsoft.com/office/officeart/2005/8/layout/default#3" loCatId="list" qsTypeId="urn:microsoft.com/office/officeart/2005/8/quickstyle/simple3" qsCatId="simple" csTypeId="urn:microsoft.com/office/officeart/2005/8/colors/colorful1#18" csCatId="colorful" phldr="1"/>
      <dgm:spPr/>
      <dgm:t>
        <a:bodyPr/>
        <a:lstStyle/>
        <a:p>
          <a:endParaRPr lang="en-US"/>
        </a:p>
      </dgm:t>
    </dgm:pt>
    <dgm:pt modelId="{04F6F8A4-C3F4-4709-9850-7CE93D69C105}">
      <dgm:prSet phldrT="[Text]" custT="1"/>
      <dgm:spPr/>
      <dgm:t>
        <a:bodyPr/>
        <a:lstStyle/>
        <a:p>
          <a:endParaRPr lang="en-US" sz="2400" b="0" baseline="0" dirty="0"/>
        </a:p>
      </dgm:t>
    </dgm:pt>
    <dgm:pt modelId="{01FDF661-3592-456D-A6E8-BBBBB70F994E}" type="parTrans" cxnId="{2C96AF9C-4192-41D4-828C-4627D5578AD5}">
      <dgm:prSet/>
      <dgm:spPr/>
      <dgm:t>
        <a:bodyPr/>
        <a:lstStyle/>
        <a:p>
          <a:endParaRPr lang="en-US" sz="2400" b="0">
            <a:solidFill>
              <a:schemeClr val="tx1"/>
            </a:solidFill>
          </a:endParaRPr>
        </a:p>
      </dgm:t>
    </dgm:pt>
    <dgm:pt modelId="{02C6A98C-0EB3-4F65-8843-C9D1F94485FC}" type="sibTrans" cxnId="{2C96AF9C-4192-41D4-828C-4627D5578AD5}">
      <dgm:prSet/>
      <dgm:spPr/>
      <dgm:t>
        <a:bodyPr/>
        <a:lstStyle/>
        <a:p>
          <a:endParaRPr lang="en-US" sz="2400" b="0">
            <a:solidFill>
              <a:schemeClr val="tx1"/>
            </a:solidFill>
          </a:endParaRPr>
        </a:p>
      </dgm:t>
    </dgm:pt>
    <dgm:pt modelId="{09F3FE81-937F-4742-9EB4-F4942BD912A6}">
      <dgm:prSet phldrT="[Text]" custT="1"/>
      <dgm:spPr/>
      <dgm:t>
        <a:bodyPr/>
        <a:lstStyle/>
        <a:p>
          <a:endParaRPr lang="en-US" sz="2400" b="0" dirty="0"/>
        </a:p>
      </dgm:t>
    </dgm:pt>
    <dgm:pt modelId="{A9ED1149-4E57-43D0-8192-7308B5D8B1DD}" type="parTrans" cxnId="{8A3ECD96-E02A-4FB9-9253-758A2E795495}">
      <dgm:prSet/>
      <dgm:spPr/>
      <dgm:t>
        <a:bodyPr/>
        <a:lstStyle/>
        <a:p>
          <a:endParaRPr lang="en-US" sz="2400" b="0">
            <a:solidFill>
              <a:schemeClr val="tx1"/>
            </a:solidFill>
          </a:endParaRPr>
        </a:p>
      </dgm:t>
    </dgm:pt>
    <dgm:pt modelId="{3C06F86E-12A6-4464-AC9D-25CE1729CED4}" type="sibTrans" cxnId="{8A3ECD96-E02A-4FB9-9253-758A2E795495}">
      <dgm:prSet/>
      <dgm:spPr/>
      <dgm:t>
        <a:bodyPr/>
        <a:lstStyle/>
        <a:p>
          <a:endParaRPr lang="en-US" sz="2400" b="0">
            <a:solidFill>
              <a:schemeClr val="tx1"/>
            </a:solidFill>
          </a:endParaRPr>
        </a:p>
      </dgm:t>
    </dgm:pt>
    <dgm:pt modelId="{C24EEB7E-5255-45F4-8CA0-1EBE7F7F3007}">
      <dgm:prSet phldrT="[Text]" custT="1"/>
      <dgm:spPr/>
      <dgm:t>
        <a:bodyPr/>
        <a:lstStyle/>
        <a:p>
          <a:endParaRPr lang="en-US" sz="2400" b="0" dirty="0"/>
        </a:p>
      </dgm:t>
    </dgm:pt>
    <dgm:pt modelId="{EFA2F7CC-13B7-40E9-9E7D-4E6A5FA92AF7}" type="parTrans" cxnId="{4DA4DDC7-2851-4059-AC9B-5F673EBFC593}">
      <dgm:prSet/>
      <dgm:spPr/>
      <dgm:t>
        <a:bodyPr/>
        <a:lstStyle/>
        <a:p>
          <a:endParaRPr lang="en-US" sz="2400" b="0">
            <a:solidFill>
              <a:schemeClr val="tx1"/>
            </a:solidFill>
          </a:endParaRPr>
        </a:p>
      </dgm:t>
    </dgm:pt>
    <dgm:pt modelId="{3839B0C8-6906-42B5-B639-7CF5B02E033C}" type="sibTrans" cxnId="{4DA4DDC7-2851-4059-AC9B-5F673EBFC593}">
      <dgm:prSet/>
      <dgm:spPr/>
      <dgm:t>
        <a:bodyPr/>
        <a:lstStyle/>
        <a:p>
          <a:endParaRPr lang="en-US" sz="2400" b="0">
            <a:solidFill>
              <a:schemeClr val="tx1"/>
            </a:solidFill>
          </a:endParaRPr>
        </a:p>
      </dgm:t>
    </dgm:pt>
    <dgm:pt modelId="{547F4AF2-905C-47E5-9574-5CB510CD46A6}">
      <dgm:prSet phldrT="[Text]" custT="1"/>
      <dgm:spPr/>
      <dgm:t>
        <a:bodyPr/>
        <a:lstStyle/>
        <a:p>
          <a:endParaRPr lang="en-US" sz="2400" b="0" dirty="0"/>
        </a:p>
      </dgm:t>
    </dgm:pt>
    <dgm:pt modelId="{81C5B5D0-6BA1-40B0-B7A6-F93C78417709}" type="parTrans" cxnId="{04F46943-F9DE-4544-9320-B8D15CAC0FE0}">
      <dgm:prSet/>
      <dgm:spPr/>
      <dgm:t>
        <a:bodyPr/>
        <a:lstStyle/>
        <a:p>
          <a:endParaRPr lang="en-US" sz="2400" b="0">
            <a:solidFill>
              <a:schemeClr val="tx1"/>
            </a:solidFill>
          </a:endParaRPr>
        </a:p>
      </dgm:t>
    </dgm:pt>
    <dgm:pt modelId="{C126F8F1-5539-4C47-A6BD-27EF007C52DF}" type="sibTrans" cxnId="{04F46943-F9DE-4544-9320-B8D15CAC0FE0}">
      <dgm:prSet/>
      <dgm:spPr/>
      <dgm:t>
        <a:bodyPr/>
        <a:lstStyle/>
        <a:p>
          <a:endParaRPr lang="en-US" sz="2400" b="0">
            <a:solidFill>
              <a:schemeClr val="tx1"/>
            </a:solidFill>
          </a:endParaRPr>
        </a:p>
      </dgm:t>
    </dgm:pt>
    <dgm:pt modelId="{50962B33-53DD-4816-B99C-19FCBD7DE94D}" type="pres">
      <dgm:prSet presAssocID="{CFEF0480-43C8-4AFE-84E4-6DD3C5434745}" presName="diagram" presStyleCnt="0">
        <dgm:presLayoutVars>
          <dgm:dir/>
          <dgm:resizeHandles val="exact"/>
        </dgm:presLayoutVars>
      </dgm:prSet>
      <dgm:spPr/>
      <dgm:t>
        <a:bodyPr/>
        <a:lstStyle/>
        <a:p>
          <a:endParaRPr lang="en-US"/>
        </a:p>
      </dgm:t>
    </dgm:pt>
    <dgm:pt modelId="{732E04B5-79A2-4308-92E5-D9A63915F549}" type="pres">
      <dgm:prSet presAssocID="{04F6F8A4-C3F4-4709-9850-7CE93D69C105}" presName="node" presStyleLbl="node1" presStyleIdx="0" presStyleCnt="4">
        <dgm:presLayoutVars>
          <dgm:bulletEnabled val="1"/>
        </dgm:presLayoutVars>
      </dgm:prSet>
      <dgm:spPr/>
      <dgm:t>
        <a:bodyPr/>
        <a:lstStyle/>
        <a:p>
          <a:endParaRPr lang="en-US"/>
        </a:p>
      </dgm:t>
    </dgm:pt>
    <dgm:pt modelId="{DF094B53-1A6C-43BE-A93A-F1880208B52E}" type="pres">
      <dgm:prSet presAssocID="{02C6A98C-0EB3-4F65-8843-C9D1F94485FC}" presName="sibTrans" presStyleCnt="0"/>
      <dgm:spPr/>
    </dgm:pt>
    <dgm:pt modelId="{F12055B7-71A0-4AD7-8E6A-D3D16280A374}" type="pres">
      <dgm:prSet presAssocID="{09F3FE81-937F-4742-9EB4-F4942BD912A6}" presName="node" presStyleLbl="node1" presStyleIdx="1" presStyleCnt="4" custLinFactNeighborX="-57" custLinFactNeighborY="-838">
        <dgm:presLayoutVars>
          <dgm:bulletEnabled val="1"/>
        </dgm:presLayoutVars>
      </dgm:prSet>
      <dgm:spPr/>
      <dgm:t>
        <a:bodyPr/>
        <a:lstStyle/>
        <a:p>
          <a:endParaRPr lang="en-US"/>
        </a:p>
      </dgm:t>
    </dgm:pt>
    <dgm:pt modelId="{A257C800-E0C9-4D97-BA3E-A45E59BC2931}" type="pres">
      <dgm:prSet presAssocID="{3C06F86E-12A6-4464-AC9D-25CE1729CED4}" presName="sibTrans" presStyleCnt="0"/>
      <dgm:spPr/>
    </dgm:pt>
    <dgm:pt modelId="{4A082BDE-4490-485D-8B08-3FA66D5F7242}" type="pres">
      <dgm:prSet presAssocID="{C24EEB7E-5255-45F4-8CA0-1EBE7F7F3007}" presName="node" presStyleLbl="node1" presStyleIdx="2" presStyleCnt="4">
        <dgm:presLayoutVars>
          <dgm:bulletEnabled val="1"/>
        </dgm:presLayoutVars>
      </dgm:prSet>
      <dgm:spPr/>
      <dgm:t>
        <a:bodyPr/>
        <a:lstStyle/>
        <a:p>
          <a:endParaRPr lang="en-US"/>
        </a:p>
      </dgm:t>
    </dgm:pt>
    <dgm:pt modelId="{E0B5DA17-AD0A-46DA-8134-EAC94C410737}" type="pres">
      <dgm:prSet presAssocID="{3839B0C8-6906-42B5-B639-7CF5B02E033C}" presName="sibTrans" presStyleCnt="0"/>
      <dgm:spPr/>
    </dgm:pt>
    <dgm:pt modelId="{48B556BF-FE83-44FD-90F4-CD7AE089541F}" type="pres">
      <dgm:prSet presAssocID="{547F4AF2-905C-47E5-9574-5CB510CD46A6}" presName="node" presStyleLbl="node1" presStyleIdx="3" presStyleCnt="4">
        <dgm:presLayoutVars>
          <dgm:bulletEnabled val="1"/>
        </dgm:presLayoutVars>
      </dgm:prSet>
      <dgm:spPr/>
      <dgm:t>
        <a:bodyPr/>
        <a:lstStyle/>
        <a:p>
          <a:endParaRPr lang="en-US"/>
        </a:p>
      </dgm:t>
    </dgm:pt>
  </dgm:ptLst>
  <dgm:cxnLst>
    <dgm:cxn modelId="{8A3ECD96-E02A-4FB9-9253-758A2E795495}" srcId="{CFEF0480-43C8-4AFE-84E4-6DD3C5434745}" destId="{09F3FE81-937F-4742-9EB4-F4942BD912A6}" srcOrd="1" destOrd="0" parTransId="{A9ED1149-4E57-43D0-8192-7308B5D8B1DD}" sibTransId="{3C06F86E-12A6-4464-AC9D-25CE1729CED4}"/>
    <dgm:cxn modelId="{6D16A88A-D968-4B06-AFD3-24DE0C0BE038}" type="presOf" srcId="{547F4AF2-905C-47E5-9574-5CB510CD46A6}" destId="{48B556BF-FE83-44FD-90F4-CD7AE089541F}" srcOrd="0" destOrd="0" presId="urn:microsoft.com/office/officeart/2005/8/layout/default#3"/>
    <dgm:cxn modelId="{2C96AF9C-4192-41D4-828C-4627D5578AD5}" srcId="{CFEF0480-43C8-4AFE-84E4-6DD3C5434745}" destId="{04F6F8A4-C3F4-4709-9850-7CE93D69C105}" srcOrd="0" destOrd="0" parTransId="{01FDF661-3592-456D-A6E8-BBBBB70F994E}" sibTransId="{02C6A98C-0EB3-4F65-8843-C9D1F94485FC}"/>
    <dgm:cxn modelId="{4DA4DDC7-2851-4059-AC9B-5F673EBFC593}" srcId="{CFEF0480-43C8-4AFE-84E4-6DD3C5434745}" destId="{C24EEB7E-5255-45F4-8CA0-1EBE7F7F3007}" srcOrd="2" destOrd="0" parTransId="{EFA2F7CC-13B7-40E9-9E7D-4E6A5FA92AF7}" sibTransId="{3839B0C8-6906-42B5-B639-7CF5B02E033C}"/>
    <dgm:cxn modelId="{29E85916-1AAA-4CDE-AB79-08FADE057C03}" type="presOf" srcId="{CFEF0480-43C8-4AFE-84E4-6DD3C5434745}" destId="{50962B33-53DD-4816-B99C-19FCBD7DE94D}" srcOrd="0" destOrd="0" presId="urn:microsoft.com/office/officeart/2005/8/layout/default#3"/>
    <dgm:cxn modelId="{04F46943-F9DE-4544-9320-B8D15CAC0FE0}" srcId="{CFEF0480-43C8-4AFE-84E4-6DD3C5434745}" destId="{547F4AF2-905C-47E5-9574-5CB510CD46A6}" srcOrd="3" destOrd="0" parTransId="{81C5B5D0-6BA1-40B0-B7A6-F93C78417709}" sibTransId="{C126F8F1-5539-4C47-A6BD-27EF007C52DF}"/>
    <dgm:cxn modelId="{C90A31ED-F964-4BB5-8644-3735E398198C}" type="presOf" srcId="{09F3FE81-937F-4742-9EB4-F4942BD912A6}" destId="{F12055B7-71A0-4AD7-8E6A-D3D16280A374}" srcOrd="0" destOrd="0" presId="urn:microsoft.com/office/officeart/2005/8/layout/default#3"/>
    <dgm:cxn modelId="{13115A28-0212-4BE2-BB09-B655DC7CB067}" type="presOf" srcId="{C24EEB7E-5255-45F4-8CA0-1EBE7F7F3007}" destId="{4A082BDE-4490-485D-8B08-3FA66D5F7242}" srcOrd="0" destOrd="0" presId="urn:microsoft.com/office/officeart/2005/8/layout/default#3"/>
    <dgm:cxn modelId="{F6407203-BDC8-4462-A7A1-4B94D9B02C62}" type="presOf" srcId="{04F6F8A4-C3F4-4709-9850-7CE93D69C105}" destId="{732E04B5-79A2-4308-92E5-D9A63915F549}" srcOrd="0" destOrd="0" presId="urn:microsoft.com/office/officeart/2005/8/layout/default#3"/>
    <dgm:cxn modelId="{96167F0C-2601-470F-9679-6309028CFE54}" type="presParOf" srcId="{50962B33-53DD-4816-B99C-19FCBD7DE94D}" destId="{732E04B5-79A2-4308-92E5-D9A63915F549}" srcOrd="0" destOrd="0" presId="urn:microsoft.com/office/officeart/2005/8/layout/default#3"/>
    <dgm:cxn modelId="{473F4B12-3CD8-4751-8FE3-1138F1A93C53}" type="presParOf" srcId="{50962B33-53DD-4816-B99C-19FCBD7DE94D}" destId="{DF094B53-1A6C-43BE-A93A-F1880208B52E}" srcOrd="1" destOrd="0" presId="urn:microsoft.com/office/officeart/2005/8/layout/default#3"/>
    <dgm:cxn modelId="{5FB7EB54-8043-4B0E-AD74-AD6D0BC06C33}" type="presParOf" srcId="{50962B33-53DD-4816-B99C-19FCBD7DE94D}" destId="{F12055B7-71A0-4AD7-8E6A-D3D16280A374}" srcOrd="2" destOrd="0" presId="urn:microsoft.com/office/officeart/2005/8/layout/default#3"/>
    <dgm:cxn modelId="{3A81CB94-D85A-4F4A-8AE6-C6C575D521A5}" type="presParOf" srcId="{50962B33-53DD-4816-B99C-19FCBD7DE94D}" destId="{A257C800-E0C9-4D97-BA3E-A45E59BC2931}" srcOrd="3" destOrd="0" presId="urn:microsoft.com/office/officeart/2005/8/layout/default#3"/>
    <dgm:cxn modelId="{4A887F92-7BAA-45F9-BC8E-E1FDD7671F65}" type="presParOf" srcId="{50962B33-53DD-4816-B99C-19FCBD7DE94D}" destId="{4A082BDE-4490-485D-8B08-3FA66D5F7242}" srcOrd="4" destOrd="0" presId="urn:microsoft.com/office/officeart/2005/8/layout/default#3"/>
    <dgm:cxn modelId="{F057C7BA-9AC8-4EF3-9A6C-55F99D7C22C7}" type="presParOf" srcId="{50962B33-53DD-4816-B99C-19FCBD7DE94D}" destId="{E0B5DA17-AD0A-46DA-8134-EAC94C410737}" srcOrd="5" destOrd="0" presId="urn:microsoft.com/office/officeart/2005/8/layout/default#3"/>
    <dgm:cxn modelId="{146E8C5E-F3AE-49B7-95B8-F5CA5E9687DC}" type="presParOf" srcId="{50962B33-53DD-4816-B99C-19FCBD7DE94D}" destId="{48B556BF-FE83-44FD-90F4-CD7AE089541F}"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89CBBC-C10F-4E18-B1DC-43E1EE3F47CA}" type="doc">
      <dgm:prSet loTypeId="urn:microsoft.com/office/officeart/2005/8/layout/radial1" loCatId="cycle" qsTypeId="urn:microsoft.com/office/officeart/2005/8/quickstyle/simple3" qsCatId="simple" csTypeId="urn:microsoft.com/office/officeart/2005/8/colors/colorful1#39" csCatId="colorful" phldr="1"/>
      <dgm:spPr/>
      <dgm:t>
        <a:bodyPr/>
        <a:lstStyle/>
        <a:p>
          <a:endParaRPr lang="en-US"/>
        </a:p>
      </dgm:t>
    </dgm:pt>
    <dgm:pt modelId="{937446E8-D7A5-4A58-B07F-E3157E5D25FD}">
      <dgm:prSet/>
      <dgm:spPr/>
      <dgm:t>
        <a:bodyPr/>
        <a:lstStyle/>
        <a:p>
          <a:pPr rtl="0"/>
          <a:endParaRPr lang="en-US" baseline="0" dirty="0"/>
        </a:p>
      </dgm:t>
    </dgm:pt>
    <dgm:pt modelId="{F64C20C5-B484-461F-935A-DC84AEDEA4FF}" type="parTrans" cxnId="{ED8E6FFD-C95C-4C9B-83E2-865DB4FB2F35}">
      <dgm:prSet/>
      <dgm:spPr/>
      <dgm:t>
        <a:bodyPr/>
        <a:lstStyle/>
        <a:p>
          <a:endParaRPr lang="en-US" dirty="0"/>
        </a:p>
      </dgm:t>
    </dgm:pt>
    <dgm:pt modelId="{8196D661-CB5A-470A-9DEF-91905B914142}" type="sibTrans" cxnId="{ED8E6FFD-C95C-4C9B-83E2-865DB4FB2F35}">
      <dgm:prSet/>
      <dgm:spPr/>
      <dgm:t>
        <a:bodyPr/>
        <a:lstStyle/>
        <a:p>
          <a:endParaRPr lang="en-US"/>
        </a:p>
      </dgm:t>
    </dgm:pt>
    <dgm:pt modelId="{407C4709-25BF-4374-8A51-EA8CDF379E55}">
      <dgm:prSet/>
      <dgm:spPr/>
      <dgm:t>
        <a:bodyPr/>
        <a:lstStyle/>
        <a:p>
          <a:pPr rtl="0"/>
          <a:endParaRPr lang="en-US" dirty="0"/>
        </a:p>
      </dgm:t>
    </dgm:pt>
    <dgm:pt modelId="{6EEE65C6-4D7D-473A-AF06-EA1F6B861286}" type="parTrans" cxnId="{9828CE28-9C49-4515-91DF-15D7B3FE9CB7}">
      <dgm:prSet/>
      <dgm:spPr/>
      <dgm:t>
        <a:bodyPr/>
        <a:lstStyle/>
        <a:p>
          <a:endParaRPr lang="en-US" dirty="0"/>
        </a:p>
      </dgm:t>
    </dgm:pt>
    <dgm:pt modelId="{0E0B22F9-5DC1-44E4-B957-BCC964DF3D29}" type="sibTrans" cxnId="{9828CE28-9C49-4515-91DF-15D7B3FE9CB7}">
      <dgm:prSet/>
      <dgm:spPr/>
      <dgm:t>
        <a:bodyPr/>
        <a:lstStyle/>
        <a:p>
          <a:endParaRPr lang="en-US"/>
        </a:p>
      </dgm:t>
    </dgm:pt>
    <dgm:pt modelId="{15CBD1C5-7A1A-47E3-BE74-A9633776826C}">
      <dgm:prSet/>
      <dgm:spPr/>
      <dgm:t>
        <a:bodyPr/>
        <a:lstStyle/>
        <a:p>
          <a:pPr rtl="0"/>
          <a:endParaRPr lang="en-US" dirty="0"/>
        </a:p>
      </dgm:t>
    </dgm:pt>
    <dgm:pt modelId="{689AA6DE-91B9-4E80-9641-637B685A3DDB}" type="parTrans" cxnId="{0ECC0EF2-AAD1-4E61-92B5-43EC23355DF0}">
      <dgm:prSet/>
      <dgm:spPr/>
      <dgm:t>
        <a:bodyPr/>
        <a:lstStyle/>
        <a:p>
          <a:endParaRPr lang="en-US" dirty="0"/>
        </a:p>
      </dgm:t>
    </dgm:pt>
    <dgm:pt modelId="{6C5EA8BF-26CE-4D0A-8214-8B3C621909C7}" type="sibTrans" cxnId="{0ECC0EF2-AAD1-4E61-92B5-43EC23355DF0}">
      <dgm:prSet/>
      <dgm:spPr/>
      <dgm:t>
        <a:bodyPr/>
        <a:lstStyle/>
        <a:p>
          <a:endParaRPr lang="en-US"/>
        </a:p>
      </dgm:t>
    </dgm:pt>
    <dgm:pt modelId="{DECC92D6-2909-4420-ADAB-76213F59E923}">
      <dgm:prSet/>
      <dgm:spPr/>
      <dgm:t>
        <a:bodyPr/>
        <a:lstStyle/>
        <a:p>
          <a:pPr rtl="0"/>
          <a:r>
            <a:rPr lang="en-US" dirty="0"/>
            <a:t> </a:t>
          </a:r>
        </a:p>
      </dgm:t>
    </dgm:pt>
    <dgm:pt modelId="{17A1BBB1-3733-4B13-BB97-9865CCCD70A2}" type="parTrans" cxnId="{AF74500E-E113-4A0E-94B4-C8899FFAD61C}">
      <dgm:prSet/>
      <dgm:spPr/>
      <dgm:t>
        <a:bodyPr/>
        <a:lstStyle/>
        <a:p>
          <a:endParaRPr lang="en-US" dirty="0"/>
        </a:p>
      </dgm:t>
    </dgm:pt>
    <dgm:pt modelId="{DF85D08D-18A5-4C90-86A0-15C6783AEE4B}" type="sibTrans" cxnId="{AF74500E-E113-4A0E-94B4-C8899FFAD61C}">
      <dgm:prSet/>
      <dgm:spPr/>
      <dgm:t>
        <a:bodyPr/>
        <a:lstStyle/>
        <a:p>
          <a:endParaRPr lang="en-US"/>
        </a:p>
      </dgm:t>
    </dgm:pt>
    <dgm:pt modelId="{2A04AB17-653A-4CE5-AC3F-52613377931E}">
      <dgm:prSet custT="1"/>
      <dgm:spPr/>
      <dgm:t>
        <a:bodyPr lIns="0" tIns="0" rIns="0" bIns="0"/>
        <a:lstStyle/>
        <a:p>
          <a:pPr rtl="0"/>
          <a:endParaRPr lang="en-US" sz="1400" b="1" baseline="0" dirty="0"/>
        </a:p>
      </dgm:t>
    </dgm:pt>
    <dgm:pt modelId="{E6B96C53-D59B-4B5F-9B4B-8EC566E68718}" type="sibTrans" cxnId="{61F6C3E5-4FB5-409C-A3D0-6B32D165A29D}">
      <dgm:prSet/>
      <dgm:spPr/>
      <dgm:t>
        <a:bodyPr/>
        <a:lstStyle/>
        <a:p>
          <a:endParaRPr lang="en-US"/>
        </a:p>
      </dgm:t>
    </dgm:pt>
    <dgm:pt modelId="{A9A39686-F699-47C2-82CE-6AB2C1DA5893}" type="parTrans" cxnId="{61F6C3E5-4FB5-409C-A3D0-6B32D165A29D}">
      <dgm:prSet/>
      <dgm:spPr/>
      <dgm:t>
        <a:bodyPr/>
        <a:lstStyle/>
        <a:p>
          <a:endParaRPr lang="en-US"/>
        </a:p>
      </dgm:t>
    </dgm:pt>
    <dgm:pt modelId="{40FF5889-2606-49C2-A8AE-8099ACB85BAC}" type="pres">
      <dgm:prSet presAssocID="{2489CBBC-C10F-4E18-B1DC-43E1EE3F47CA}" presName="cycle" presStyleCnt="0">
        <dgm:presLayoutVars>
          <dgm:chMax val="1"/>
          <dgm:dir/>
          <dgm:animLvl val="ctr"/>
          <dgm:resizeHandles val="exact"/>
        </dgm:presLayoutVars>
      </dgm:prSet>
      <dgm:spPr/>
      <dgm:t>
        <a:bodyPr/>
        <a:lstStyle/>
        <a:p>
          <a:endParaRPr lang="en-US"/>
        </a:p>
      </dgm:t>
    </dgm:pt>
    <dgm:pt modelId="{223B3E0D-8887-4809-818E-0235A66CE86D}" type="pres">
      <dgm:prSet presAssocID="{2A04AB17-653A-4CE5-AC3F-52613377931E}" presName="centerShape" presStyleLbl="node0" presStyleIdx="0" presStyleCnt="1" custScaleX="128944" custScaleY="128943"/>
      <dgm:spPr/>
      <dgm:t>
        <a:bodyPr/>
        <a:lstStyle/>
        <a:p>
          <a:endParaRPr lang="en-US"/>
        </a:p>
      </dgm:t>
    </dgm:pt>
    <dgm:pt modelId="{D30FD9C2-24EC-42F0-85A3-A82042CDC1D3}" type="pres">
      <dgm:prSet presAssocID="{F64C20C5-B484-461F-935A-DC84AEDEA4FF}" presName="Name9" presStyleLbl="parChTrans1D2" presStyleIdx="0" presStyleCnt="4"/>
      <dgm:spPr/>
      <dgm:t>
        <a:bodyPr/>
        <a:lstStyle/>
        <a:p>
          <a:endParaRPr lang="en-US"/>
        </a:p>
      </dgm:t>
    </dgm:pt>
    <dgm:pt modelId="{3F2AACE6-BF59-41BD-832E-D46A3293E863}" type="pres">
      <dgm:prSet presAssocID="{F64C20C5-B484-461F-935A-DC84AEDEA4FF}" presName="connTx" presStyleLbl="parChTrans1D2" presStyleIdx="0" presStyleCnt="4"/>
      <dgm:spPr/>
      <dgm:t>
        <a:bodyPr/>
        <a:lstStyle/>
        <a:p>
          <a:endParaRPr lang="en-US"/>
        </a:p>
      </dgm:t>
    </dgm:pt>
    <dgm:pt modelId="{51113623-69CC-4F1F-BA66-611FB2A0ED10}" type="pres">
      <dgm:prSet presAssocID="{937446E8-D7A5-4A58-B07F-E3157E5D25FD}" presName="node" presStyleLbl="node1" presStyleIdx="0" presStyleCnt="4">
        <dgm:presLayoutVars>
          <dgm:bulletEnabled val="1"/>
        </dgm:presLayoutVars>
      </dgm:prSet>
      <dgm:spPr/>
      <dgm:t>
        <a:bodyPr/>
        <a:lstStyle/>
        <a:p>
          <a:endParaRPr lang="en-US"/>
        </a:p>
      </dgm:t>
    </dgm:pt>
    <dgm:pt modelId="{96136925-E496-4B87-97E7-F284A76F65F6}" type="pres">
      <dgm:prSet presAssocID="{17A1BBB1-3733-4B13-BB97-9865CCCD70A2}" presName="Name9" presStyleLbl="parChTrans1D2" presStyleIdx="1" presStyleCnt="4"/>
      <dgm:spPr/>
      <dgm:t>
        <a:bodyPr/>
        <a:lstStyle/>
        <a:p>
          <a:endParaRPr lang="en-US"/>
        </a:p>
      </dgm:t>
    </dgm:pt>
    <dgm:pt modelId="{35BE3F04-9468-45BA-8FBC-D6C6E244B003}" type="pres">
      <dgm:prSet presAssocID="{17A1BBB1-3733-4B13-BB97-9865CCCD70A2}" presName="connTx" presStyleLbl="parChTrans1D2" presStyleIdx="1" presStyleCnt="4"/>
      <dgm:spPr/>
      <dgm:t>
        <a:bodyPr/>
        <a:lstStyle/>
        <a:p>
          <a:endParaRPr lang="en-US"/>
        </a:p>
      </dgm:t>
    </dgm:pt>
    <dgm:pt modelId="{FBB1B58C-51BB-4B7B-B325-59D98F9AA943}" type="pres">
      <dgm:prSet presAssocID="{DECC92D6-2909-4420-ADAB-76213F59E923}" presName="node" presStyleLbl="node1" presStyleIdx="1" presStyleCnt="4">
        <dgm:presLayoutVars>
          <dgm:bulletEnabled val="1"/>
        </dgm:presLayoutVars>
      </dgm:prSet>
      <dgm:spPr/>
      <dgm:t>
        <a:bodyPr/>
        <a:lstStyle/>
        <a:p>
          <a:endParaRPr lang="en-US"/>
        </a:p>
      </dgm:t>
    </dgm:pt>
    <dgm:pt modelId="{5AA5BDD9-81CB-467D-A1FF-C55ECCE6B7AF}" type="pres">
      <dgm:prSet presAssocID="{6EEE65C6-4D7D-473A-AF06-EA1F6B861286}" presName="Name9" presStyleLbl="parChTrans1D2" presStyleIdx="2" presStyleCnt="4"/>
      <dgm:spPr/>
      <dgm:t>
        <a:bodyPr/>
        <a:lstStyle/>
        <a:p>
          <a:endParaRPr lang="en-US"/>
        </a:p>
      </dgm:t>
    </dgm:pt>
    <dgm:pt modelId="{51D40646-2844-4588-9AEE-FC4DA8E0B9A0}" type="pres">
      <dgm:prSet presAssocID="{6EEE65C6-4D7D-473A-AF06-EA1F6B861286}" presName="connTx" presStyleLbl="parChTrans1D2" presStyleIdx="2" presStyleCnt="4"/>
      <dgm:spPr/>
      <dgm:t>
        <a:bodyPr/>
        <a:lstStyle/>
        <a:p>
          <a:endParaRPr lang="en-US"/>
        </a:p>
      </dgm:t>
    </dgm:pt>
    <dgm:pt modelId="{54190614-62F7-4FD2-A915-F6EF191B9E3F}" type="pres">
      <dgm:prSet presAssocID="{407C4709-25BF-4374-8A51-EA8CDF379E55}" presName="node" presStyleLbl="node1" presStyleIdx="2" presStyleCnt="4">
        <dgm:presLayoutVars>
          <dgm:bulletEnabled val="1"/>
        </dgm:presLayoutVars>
      </dgm:prSet>
      <dgm:spPr/>
      <dgm:t>
        <a:bodyPr/>
        <a:lstStyle/>
        <a:p>
          <a:endParaRPr lang="en-US"/>
        </a:p>
      </dgm:t>
    </dgm:pt>
    <dgm:pt modelId="{3CACAC46-B6EC-4308-A9C9-14724D137C43}" type="pres">
      <dgm:prSet presAssocID="{689AA6DE-91B9-4E80-9641-637B685A3DDB}" presName="Name9" presStyleLbl="parChTrans1D2" presStyleIdx="3" presStyleCnt="4"/>
      <dgm:spPr/>
      <dgm:t>
        <a:bodyPr/>
        <a:lstStyle/>
        <a:p>
          <a:endParaRPr lang="en-US"/>
        </a:p>
      </dgm:t>
    </dgm:pt>
    <dgm:pt modelId="{E6D31BE7-17BE-45D5-BB67-4F066F36D623}" type="pres">
      <dgm:prSet presAssocID="{689AA6DE-91B9-4E80-9641-637B685A3DDB}" presName="connTx" presStyleLbl="parChTrans1D2" presStyleIdx="3" presStyleCnt="4"/>
      <dgm:spPr/>
      <dgm:t>
        <a:bodyPr/>
        <a:lstStyle/>
        <a:p>
          <a:endParaRPr lang="en-US"/>
        </a:p>
      </dgm:t>
    </dgm:pt>
    <dgm:pt modelId="{732FFC0C-FC50-40E1-9E29-E7C322F5BE36}" type="pres">
      <dgm:prSet presAssocID="{15CBD1C5-7A1A-47E3-BE74-A9633776826C}" presName="node" presStyleLbl="node1" presStyleIdx="3" presStyleCnt="4">
        <dgm:presLayoutVars>
          <dgm:bulletEnabled val="1"/>
        </dgm:presLayoutVars>
      </dgm:prSet>
      <dgm:spPr/>
      <dgm:t>
        <a:bodyPr/>
        <a:lstStyle/>
        <a:p>
          <a:endParaRPr lang="en-US"/>
        </a:p>
      </dgm:t>
    </dgm:pt>
  </dgm:ptLst>
  <dgm:cxnLst>
    <dgm:cxn modelId="{4A677C7F-D3C4-4A8C-9AE1-9A8D9650457C}" type="presOf" srcId="{689AA6DE-91B9-4E80-9641-637B685A3DDB}" destId="{E6D31BE7-17BE-45D5-BB67-4F066F36D623}" srcOrd="1" destOrd="0" presId="urn:microsoft.com/office/officeart/2005/8/layout/radial1"/>
    <dgm:cxn modelId="{DE34AFF1-55A7-4DD1-A3B2-62D0F08C63C4}" type="presOf" srcId="{DECC92D6-2909-4420-ADAB-76213F59E923}" destId="{FBB1B58C-51BB-4B7B-B325-59D98F9AA943}" srcOrd="0" destOrd="0" presId="urn:microsoft.com/office/officeart/2005/8/layout/radial1"/>
    <dgm:cxn modelId="{61F6C3E5-4FB5-409C-A3D0-6B32D165A29D}" srcId="{2489CBBC-C10F-4E18-B1DC-43E1EE3F47CA}" destId="{2A04AB17-653A-4CE5-AC3F-52613377931E}" srcOrd="0" destOrd="0" parTransId="{A9A39686-F699-47C2-82CE-6AB2C1DA5893}" sibTransId="{E6B96C53-D59B-4B5F-9B4B-8EC566E68718}"/>
    <dgm:cxn modelId="{947EB970-B796-4A31-B7EB-16C36E5B430C}" type="presOf" srcId="{937446E8-D7A5-4A58-B07F-E3157E5D25FD}" destId="{51113623-69CC-4F1F-BA66-611FB2A0ED10}" srcOrd="0" destOrd="0" presId="urn:microsoft.com/office/officeart/2005/8/layout/radial1"/>
    <dgm:cxn modelId="{7581EC55-A821-4DCA-BB61-0C9E952A8011}" type="presOf" srcId="{407C4709-25BF-4374-8A51-EA8CDF379E55}" destId="{54190614-62F7-4FD2-A915-F6EF191B9E3F}" srcOrd="0" destOrd="0" presId="urn:microsoft.com/office/officeart/2005/8/layout/radial1"/>
    <dgm:cxn modelId="{0ECC0EF2-AAD1-4E61-92B5-43EC23355DF0}" srcId="{2A04AB17-653A-4CE5-AC3F-52613377931E}" destId="{15CBD1C5-7A1A-47E3-BE74-A9633776826C}" srcOrd="3" destOrd="0" parTransId="{689AA6DE-91B9-4E80-9641-637B685A3DDB}" sibTransId="{6C5EA8BF-26CE-4D0A-8214-8B3C621909C7}"/>
    <dgm:cxn modelId="{73EF6AC0-3B94-49CC-9AD6-C76F590E454C}" type="presOf" srcId="{6EEE65C6-4D7D-473A-AF06-EA1F6B861286}" destId="{5AA5BDD9-81CB-467D-A1FF-C55ECCE6B7AF}" srcOrd="0" destOrd="0" presId="urn:microsoft.com/office/officeart/2005/8/layout/radial1"/>
    <dgm:cxn modelId="{4E7B905E-26BF-4EBF-9F0E-54A8C1DFD5C6}" type="presOf" srcId="{2489CBBC-C10F-4E18-B1DC-43E1EE3F47CA}" destId="{40FF5889-2606-49C2-A8AE-8099ACB85BAC}" srcOrd="0" destOrd="0" presId="urn:microsoft.com/office/officeart/2005/8/layout/radial1"/>
    <dgm:cxn modelId="{D6059F07-EC4E-40FF-8695-E812A8FAE33A}" type="presOf" srcId="{F64C20C5-B484-461F-935A-DC84AEDEA4FF}" destId="{3F2AACE6-BF59-41BD-832E-D46A3293E863}" srcOrd="1" destOrd="0" presId="urn:microsoft.com/office/officeart/2005/8/layout/radial1"/>
    <dgm:cxn modelId="{CD206A70-EFC3-47AF-9923-47C67F983549}" type="presOf" srcId="{F64C20C5-B484-461F-935A-DC84AEDEA4FF}" destId="{D30FD9C2-24EC-42F0-85A3-A82042CDC1D3}" srcOrd="0" destOrd="0" presId="urn:microsoft.com/office/officeart/2005/8/layout/radial1"/>
    <dgm:cxn modelId="{25FC8C16-40C6-4F81-8384-CDADC587E50C}" type="presOf" srcId="{17A1BBB1-3733-4B13-BB97-9865CCCD70A2}" destId="{96136925-E496-4B87-97E7-F284A76F65F6}" srcOrd="0" destOrd="0" presId="urn:microsoft.com/office/officeart/2005/8/layout/radial1"/>
    <dgm:cxn modelId="{E50D16D9-3BEB-421A-BF37-64A560EF17FB}" type="presOf" srcId="{6EEE65C6-4D7D-473A-AF06-EA1F6B861286}" destId="{51D40646-2844-4588-9AEE-FC4DA8E0B9A0}" srcOrd="1" destOrd="0" presId="urn:microsoft.com/office/officeart/2005/8/layout/radial1"/>
    <dgm:cxn modelId="{80F2A926-00B9-4E74-9B52-C84339A71AA8}" type="presOf" srcId="{17A1BBB1-3733-4B13-BB97-9865CCCD70A2}" destId="{35BE3F04-9468-45BA-8FBC-D6C6E244B003}" srcOrd="1" destOrd="0" presId="urn:microsoft.com/office/officeart/2005/8/layout/radial1"/>
    <dgm:cxn modelId="{9828CE28-9C49-4515-91DF-15D7B3FE9CB7}" srcId="{2A04AB17-653A-4CE5-AC3F-52613377931E}" destId="{407C4709-25BF-4374-8A51-EA8CDF379E55}" srcOrd="2" destOrd="0" parTransId="{6EEE65C6-4D7D-473A-AF06-EA1F6B861286}" sibTransId="{0E0B22F9-5DC1-44E4-B957-BCC964DF3D29}"/>
    <dgm:cxn modelId="{73309AFD-9FC6-4DC9-B47B-CFAD257094DF}" type="presOf" srcId="{689AA6DE-91B9-4E80-9641-637B685A3DDB}" destId="{3CACAC46-B6EC-4308-A9C9-14724D137C43}" srcOrd="0" destOrd="0" presId="urn:microsoft.com/office/officeart/2005/8/layout/radial1"/>
    <dgm:cxn modelId="{AF74500E-E113-4A0E-94B4-C8899FFAD61C}" srcId="{2A04AB17-653A-4CE5-AC3F-52613377931E}" destId="{DECC92D6-2909-4420-ADAB-76213F59E923}" srcOrd="1" destOrd="0" parTransId="{17A1BBB1-3733-4B13-BB97-9865CCCD70A2}" sibTransId="{DF85D08D-18A5-4C90-86A0-15C6783AEE4B}"/>
    <dgm:cxn modelId="{ED8E6FFD-C95C-4C9B-83E2-865DB4FB2F35}" srcId="{2A04AB17-653A-4CE5-AC3F-52613377931E}" destId="{937446E8-D7A5-4A58-B07F-E3157E5D25FD}" srcOrd="0" destOrd="0" parTransId="{F64C20C5-B484-461F-935A-DC84AEDEA4FF}" sibTransId="{8196D661-CB5A-470A-9DEF-91905B914142}"/>
    <dgm:cxn modelId="{15186284-F6A1-43F4-AE3B-E78F4AB81B9C}" type="presOf" srcId="{2A04AB17-653A-4CE5-AC3F-52613377931E}" destId="{223B3E0D-8887-4809-818E-0235A66CE86D}" srcOrd="0" destOrd="0" presId="urn:microsoft.com/office/officeart/2005/8/layout/radial1"/>
    <dgm:cxn modelId="{5E5F45CF-81ED-4E1A-A64E-BFCE60B9C3EB}" type="presOf" srcId="{15CBD1C5-7A1A-47E3-BE74-A9633776826C}" destId="{732FFC0C-FC50-40E1-9E29-E7C322F5BE36}" srcOrd="0" destOrd="0" presId="urn:microsoft.com/office/officeart/2005/8/layout/radial1"/>
    <dgm:cxn modelId="{36EC74E8-9604-4CED-8E88-F438FF014CE6}" type="presParOf" srcId="{40FF5889-2606-49C2-A8AE-8099ACB85BAC}" destId="{223B3E0D-8887-4809-818E-0235A66CE86D}" srcOrd="0" destOrd="0" presId="urn:microsoft.com/office/officeart/2005/8/layout/radial1"/>
    <dgm:cxn modelId="{10A29788-4EE0-4607-B2E0-0C73908D8789}" type="presParOf" srcId="{40FF5889-2606-49C2-A8AE-8099ACB85BAC}" destId="{D30FD9C2-24EC-42F0-85A3-A82042CDC1D3}" srcOrd="1" destOrd="0" presId="urn:microsoft.com/office/officeart/2005/8/layout/radial1"/>
    <dgm:cxn modelId="{2C450CB9-C576-4EB9-ABD8-7CF8D074CB51}" type="presParOf" srcId="{D30FD9C2-24EC-42F0-85A3-A82042CDC1D3}" destId="{3F2AACE6-BF59-41BD-832E-D46A3293E863}" srcOrd="0" destOrd="0" presId="urn:microsoft.com/office/officeart/2005/8/layout/radial1"/>
    <dgm:cxn modelId="{0C64B927-F20A-42F3-AAD0-160B8D726A48}" type="presParOf" srcId="{40FF5889-2606-49C2-A8AE-8099ACB85BAC}" destId="{51113623-69CC-4F1F-BA66-611FB2A0ED10}" srcOrd="2" destOrd="0" presId="urn:microsoft.com/office/officeart/2005/8/layout/radial1"/>
    <dgm:cxn modelId="{67EDF9A9-17FF-4F4E-B69E-A4A3A0C554B9}" type="presParOf" srcId="{40FF5889-2606-49C2-A8AE-8099ACB85BAC}" destId="{96136925-E496-4B87-97E7-F284A76F65F6}" srcOrd="3" destOrd="0" presId="urn:microsoft.com/office/officeart/2005/8/layout/radial1"/>
    <dgm:cxn modelId="{35B8F4B9-AF76-42C3-9C63-7B56AB26593D}" type="presParOf" srcId="{96136925-E496-4B87-97E7-F284A76F65F6}" destId="{35BE3F04-9468-45BA-8FBC-D6C6E244B003}" srcOrd="0" destOrd="0" presId="urn:microsoft.com/office/officeart/2005/8/layout/radial1"/>
    <dgm:cxn modelId="{505B15C0-23D3-494C-8B90-491AC52436B9}" type="presParOf" srcId="{40FF5889-2606-49C2-A8AE-8099ACB85BAC}" destId="{FBB1B58C-51BB-4B7B-B325-59D98F9AA943}" srcOrd="4" destOrd="0" presId="urn:microsoft.com/office/officeart/2005/8/layout/radial1"/>
    <dgm:cxn modelId="{75D9613F-E301-407D-87AD-4BE3C20BEE4E}" type="presParOf" srcId="{40FF5889-2606-49C2-A8AE-8099ACB85BAC}" destId="{5AA5BDD9-81CB-467D-A1FF-C55ECCE6B7AF}" srcOrd="5" destOrd="0" presId="urn:microsoft.com/office/officeart/2005/8/layout/radial1"/>
    <dgm:cxn modelId="{03418B27-5897-44F8-B56B-083B26A005A1}" type="presParOf" srcId="{5AA5BDD9-81CB-467D-A1FF-C55ECCE6B7AF}" destId="{51D40646-2844-4588-9AEE-FC4DA8E0B9A0}" srcOrd="0" destOrd="0" presId="urn:microsoft.com/office/officeart/2005/8/layout/radial1"/>
    <dgm:cxn modelId="{59EB499B-3FC8-4E1B-A2B2-2B507E43A406}" type="presParOf" srcId="{40FF5889-2606-49C2-A8AE-8099ACB85BAC}" destId="{54190614-62F7-4FD2-A915-F6EF191B9E3F}" srcOrd="6" destOrd="0" presId="urn:microsoft.com/office/officeart/2005/8/layout/radial1"/>
    <dgm:cxn modelId="{4B464820-825B-4069-A53A-02D4836ADDF9}" type="presParOf" srcId="{40FF5889-2606-49C2-A8AE-8099ACB85BAC}" destId="{3CACAC46-B6EC-4308-A9C9-14724D137C43}" srcOrd="7" destOrd="0" presId="urn:microsoft.com/office/officeart/2005/8/layout/radial1"/>
    <dgm:cxn modelId="{9B25F67E-CF81-42AC-8853-062B9C79CCA6}" type="presParOf" srcId="{3CACAC46-B6EC-4308-A9C9-14724D137C43}" destId="{E6D31BE7-17BE-45D5-BB67-4F066F36D623}" srcOrd="0" destOrd="0" presId="urn:microsoft.com/office/officeart/2005/8/layout/radial1"/>
    <dgm:cxn modelId="{6FF32E76-876B-4015-9E6B-3934EDB2B4F2}" type="presParOf" srcId="{40FF5889-2606-49C2-A8AE-8099ACB85BAC}" destId="{732FFC0C-FC50-40E1-9E29-E7C322F5BE36}"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D80E3F-96C3-4662-A88B-6AAAD295EF30}" type="doc">
      <dgm:prSet loTypeId="urn:microsoft.com/office/officeart/2005/8/layout/hList1" loCatId="list" qsTypeId="urn:microsoft.com/office/officeart/2005/8/quickstyle/simple3" qsCatId="simple" csTypeId="urn:microsoft.com/office/officeart/2005/8/colors/colorful1#10" csCatId="colorful" phldr="1"/>
      <dgm:spPr/>
      <dgm:t>
        <a:bodyPr/>
        <a:lstStyle/>
        <a:p>
          <a:endParaRPr lang="en-US"/>
        </a:p>
      </dgm:t>
    </dgm:pt>
    <dgm:pt modelId="{293795B9-84C6-47F8-92D7-83CEDEF035C0}">
      <dgm:prSet phldrT="[Text]" custT="1"/>
      <dgm:spPr/>
      <dgm:t>
        <a:bodyPr/>
        <a:lstStyle/>
        <a:p>
          <a:endParaRPr lang="en-US" sz="2800" dirty="0"/>
        </a:p>
      </dgm:t>
    </dgm:pt>
    <dgm:pt modelId="{F762C62A-45E1-4FAD-AC63-ACE2127E87FA}" type="parTrans" cxnId="{45D0F5EA-A4A7-47B4-8CE5-72A206A6A9FC}">
      <dgm:prSet/>
      <dgm:spPr/>
      <dgm:t>
        <a:bodyPr/>
        <a:lstStyle/>
        <a:p>
          <a:endParaRPr lang="en-US" sz="1600"/>
        </a:p>
      </dgm:t>
    </dgm:pt>
    <dgm:pt modelId="{A03F6929-A684-4B7A-A41F-1F167082A427}" type="sibTrans" cxnId="{45D0F5EA-A4A7-47B4-8CE5-72A206A6A9FC}">
      <dgm:prSet/>
      <dgm:spPr/>
      <dgm:t>
        <a:bodyPr/>
        <a:lstStyle/>
        <a:p>
          <a:endParaRPr lang="en-US" sz="1600"/>
        </a:p>
      </dgm:t>
    </dgm:pt>
    <dgm:pt modelId="{30ED8CA0-1530-4DC3-8FF7-448E06B7367B}">
      <dgm:prSet phldrT="[Text]" custT="1"/>
      <dgm:spPr/>
      <dgm:t>
        <a:bodyPr/>
        <a:lstStyle/>
        <a:p>
          <a:endParaRPr lang="en-US" sz="2400" dirty="0"/>
        </a:p>
      </dgm:t>
    </dgm:pt>
    <dgm:pt modelId="{3AD48C82-B24F-4141-A77F-5F6F46DC2BFF}" type="parTrans" cxnId="{4EF58B8C-CE12-4607-9DF1-54F83DE4D7DF}">
      <dgm:prSet/>
      <dgm:spPr/>
      <dgm:t>
        <a:bodyPr/>
        <a:lstStyle/>
        <a:p>
          <a:endParaRPr lang="en-US" sz="1600"/>
        </a:p>
      </dgm:t>
    </dgm:pt>
    <dgm:pt modelId="{B5492402-84BB-401F-B694-618D1865C71B}" type="sibTrans" cxnId="{4EF58B8C-CE12-4607-9DF1-54F83DE4D7DF}">
      <dgm:prSet/>
      <dgm:spPr/>
      <dgm:t>
        <a:bodyPr/>
        <a:lstStyle/>
        <a:p>
          <a:endParaRPr lang="en-US" sz="1600"/>
        </a:p>
      </dgm:t>
    </dgm:pt>
    <dgm:pt modelId="{972D8EBC-EE07-488F-AB37-CBFF1389E422}">
      <dgm:prSet phldrT="[Text]" custT="1"/>
      <dgm:spPr/>
      <dgm:t>
        <a:bodyPr/>
        <a:lstStyle/>
        <a:p>
          <a:endParaRPr lang="en-US" sz="2400" dirty="0"/>
        </a:p>
      </dgm:t>
    </dgm:pt>
    <dgm:pt modelId="{6E14FE2B-03C2-4E40-8627-DCEC8590B31E}" type="sibTrans" cxnId="{2DC9FD6E-0399-47CA-BC69-54F2604DDFE8}">
      <dgm:prSet/>
      <dgm:spPr/>
      <dgm:t>
        <a:bodyPr/>
        <a:lstStyle/>
        <a:p>
          <a:endParaRPr lang="en-US" sz="1600"/>
        </a:p>
      </dgm:t>
    </dgm:pt>
    <dgm:pt modelId="{A807E46A-F74E-4A87-BDB8-20585678F9C8}" type="parTrans" cxnId="{2DC9FD6E-0399-47CA-BC69-54F2604DDFE8}">
      <dgm:prSet/>
      <dgm:spPr/>
      <dgm:t>
        <a:bodyPr/>
        <a:lstStyle/>
        <a:p>
          <a:endParaRPr lang="en-US" sz="1600"/>
        </a:p>
      </dgm:t>
    </dgm:pt>
    <dgm:pt modelId="{75BF9260-7D38-4B12-AD85-63A977FD701E}">
      <dgm:prSet phldrT="[Text]" custT="1"/>
      <dgm:spPr/>
      <dgm:t>
        <a:bodyPr/>
        <a:lstStyle/>
        <a:p>
          <a:endParaRPr lang="en-US" sz="2800" dirty="0"/>
        </a:p>
      </dgm:t>
    </dgm:pt>
    <dgm:pt modelId="{878FF9AF-663B-4A8A-ADC4-EE7F18E592DD}" type="sibTrans" cxnId="{E3E3DD83-22AE-4663-B0CD-C0F87EB7E97C}">
      <dgm:prSet/>
      <dgm:spPr/>
      <dgm:t>
        <a:bodyPr/>
        <a:lstStyle/>
        <a:p>
          <a:endParaRPr lang="en-US" sz="1600"/>
        </a:p>
      </dgm:t>
    </dgm:pt>
    <dgm:pt modelId="{4080201A-5CB8-4BDD-995D-16B04950699F}" type="parTrans" cxnId="{E3E3DD83-22AE-4663-B0CD-C0F87EB7E97C}">
      <dgm:prSet/>
      <dgm:spPr/>
      <dgm:t>
        <a:bodyPr/>
        <a:lstStyle/>
        <a:p>
          <a:endParaRPr lang="en-US" sz="1600"/>
        </a:p>
      </dgm:t>
    </dgm:pt>
    <dgm:pt modelId="{7F99ACE8-8C40-46BD-B56E-309E42A02DE2}" type="pres">
      <dgm:prSet presAssocID="{BDD80E3F-96C3-4662-A88B-6AAAD295EF30}" presName="Name0" presStyleCnt="0">
        <dgm:presLayoutVars>
          <dgm:dir/>
          <dgm:animLvl val="lvl"/>
          <dgm:resizeHandles val="exact"/>
        </dgm:presLayoutVars>
      </dgm:prSet>
      <dgm:spPr/>
      <dgm:t>
        <a:bodyPr/>
        <a:lstStyle/>
        <a:p>
          <a:endParaRPr lang="en-US"/>
        </a:p>
      </dgm:t>
    </dgm:pt>
    <dgm:pt modelId="{A0F3E3A0-1266-4BDC-B77B-DFA46FAD07E9}" type="pres">
      <dgm:prSet presAssocID="{293795B9-84C6-47F8-92D7-83CEDEF035C0}" presName="composite" presStyleCnt="0"/>
      <dgm:spPr/>
    </dgm:pt>
    <dgm:pt modelId="{78FBBEFD-013A-4762-94E9-67A2864C697E}" type="pres">
      <dgm:prSet presAssocID="{293795B9-84C6-47F8-92D7-83CEDEF035C0}" presName="parTx" presStyleLbl="alignNode1" presStyleIdx="0" presStyleCnt="2">
        <dgm:presLayoutVars>
          <dgm:chMax val="0"/>
          <dgm:chPref val="0"/>
          <dgm:bulletEnabled val="1"/>
        </dgm:presLayoutVars>
      </dgm:prSet>
      <dgm:spPr/>
      <dgm:t>
        <a:bodyPr/>
        <a:lstStyle/>
        <a:p>
          <a:endParaRPr lang="en-US"/>
        </a:p>
      </dgm:t>
    </dgm:pt>
    <dgm:pt modelId="{4E2BF7D2-D2FD-4159-A130-03EF9D20AFBC}" type="pres">
      <dgm:prSet presAssocID="{293795B9-84C6-47F8-92D7-83CEDEF035C0}" presName="desTx" presStyleLbl="alignAccFollowNode1" presStyleIdx="0" presStyleCnt="2">
        <dgm:presLayoutVars>
          <dgm:bulletEnabled val="1"/>
        </dgm:presLayoutVars>
      </dgm:prSet>
      <dgm:spPr/>
      <dgm:t>
        <a:bodyPr/>
        <a:lstStyle/>
        <a:p>
          <a:endParaRPr lang="en-US"/>
        </a:p>
      </dgm:t>
    </dgm:pt>
    <dgm:pt modelId="{97276B47-7CFA-432B-8CCF-9437A372221D}" type="pres">
      <dgm:prSet presAssocID="{A03F6929-A684-4B7A-A41F-1F167082A427}" presName="space" presStyleCnt="0"/>
      <dgm:spPr/>
    </dgm:pt>
    <dgm:pt modelId="{4C02ACF3-F252-48B0-A8F6-1702B87B4F88}" type="pres">
      <dgm:prSet presAssocID="{75BF9260-7D38-4B12-AD85-63A977FD701E}" presName="composite" presStyleCnt="0"/>
      <dgm:spPr/>
    </dgm:pt>
    <dgm:pt modelId="{CA30D171-0EA3-42AC-B17E-2F658FA2BBF9}" type="pres">
      <dgm:prSet presAssocID="{75BF9260-7D38-4B12-AD85-63A977FD701E}" presName="parTx" presStyleLbl="alignNode1" presStyleIdx="1" presStyleCnt="2">
        <dgm:presLayoutVars>
          <dgm:chMax val="0"/>
          <dgm:chPref val="0"/>
          <dgm:bulletEnabled val="1"/>
        </dgm:presLayoutVars>
      </dgm:prSet>
      <dgm:spPr/>
      <dgm:t>
        <a:bodyPr/>
        <a:lstStyle/>
        <a:p>
          <a:endParaRPr lang="en-US"/>
        </a:p>
      </dgm:t>
    </dgm:pt>
    <dgm:pt modelId="{4FC8F6E9-7586-4EA6-A713-57F97760A275}" type="pres">
      <dgm:prSet presAssocID="{75BF9260-7D38-4B12-AD85-63A977FD701E}" presName="desTx" presStyleLbl="alignAccFollowNode1" presStyleIdx="1" presStyleCnt="2">
        <dgm:presLayoutVars>
          <dgm:bulletEnabled val="1"/>
        </dgm:presLayoutVars>
      </dgm:prSet>
      <dgm:spPr/>
      <dgm:t>
        <a:bodyPr/>
        <a:lstStyle/>
        <a:p>
          <a:endParaRPr lang="en-US"/>
        </a:p>
      </dgm:t>
    </dgm:pt>
  </dgm:ptLst>
  <dgm:cxnLst>
    <dgm:cxn modelId="{477F3655-0BC7-4291-AEB6-CF985907CB6D}" type="presOf" srcId="{30ED8CA0-1530-4DC3-8FF7-448E06B7367B}" destId="{4E2BF7D2-D2FD-4159-A130-03EF9D20AFBC}" srcOrd="0" destOrd="0" presId="urn:microsoft.com/office/officeart/2005/8/layout/hList1"/>
    <dgm:cxn modelId="{2DC9FD6E-0399-47CA-BC69-54F2604DDFE8}" srcId="{75BF9260-7D38-4B12-AD85-63A977FD701E}" destId="{972D8EBC-EE07-488F-AB37-CBFF1389E422}" srcOrd="0" destOrd="0" parTransId="{A807E46A-F74E-4A87-BDB8-20585678F9C8}" sibTransId="{6E14FE2B-03C2-4E40-8627-DCEC8590B31E}"/>
    <dgm:cxn modelId="{03AA6E18-AAAB-4652-B0B8-3763F99A33FC}" type="presOf" srcId="{293795B9-84C6-47F8-92D7-83CEDEF035C0}" destId="{78FBBEFD-013A-4762-94E9-67A2864C697E}" srcOrd="0" destOrd="0" presId="urn:microsoft.com/office/officeart/2005/8/layout/hList1"/>
    <dgm:cxn modelId="{E3E3DD83-22AE-4663-B0CD-C0F87EB7E97C}" srcId="{BDD80E3F-96C3-4662-A88B-6AAAD295EF30}" destId="{75BF9260-7D38-4B12-AD85-63A977FD701E}" srcOrd="1" destOrd="0" parTransId="{4080201A-5CB8-4BDD-995D-16B04950699F}" sibTransId="{878FF9AF-663B-4A8A-ADC4-EE7F18E592DD}"/>
    <dgm:cxn modelId="{C0C4E533-8022-480E-A4AA-C1FC55092149}" type="presOf" srcId="{BDD80E3F-96C3-4662-A88B-6AAAD295EF30}" destId="{7F99ACE8-8C40-46BD-B56E-309E42A02DE2}" srcOrd="0" destOrd="0" presId="urn:microsoft.com/office/officeart/2005/8/layout/hList1"/>
    <dgm:cxn modelId="{45D0F5EA-A4A7-47B4-8CE5-72A206A6A9FC}" srcId="{BDD80E3F-96C3-4662-A88B-6AAAD295EF30}" destId="{293795B9-84C6-47F8-92D7-83CEDEF035C0}" srcOrd="0" destOrd="0" parTransId="{F762C62A-45E1-4FAD-AC63-ACE2127E87FA}" sibTransId="{A03F6929-A684-4B7A-A41F-1F167082A427}"/>
    <dgm:cxn modelId="{3B925107-7FA7-4D0F-9C19-26FBE74486B5}" type="presOf" srcId="{75BF9260-7D38-4B12-AD85-63A977FD701E}" destId="{CA30D171-0EA3-42AC-B17E-2F658FA2BBF9}" srcOrd="0" destOrd="0" presId="urn:microsoft.com/office/officeart/2005/8/layout/hList1"/>
    <dgm:cxn modelId="{4EF58B8C-CE12-4607-9DF1-54F83DE4D7DF}" srcId="{293795B9-84C6-47F8-92D7-83CEDEF035C0}" destId="{30ED8CA0-1530-4DC3-8FF7-448E06B7367B}" srcOrd="0" destOrd="0" parTransId="{3AD48C82-B24F-4141-A77F-5F6F46DC2BFF}" sibTransId="{B5492402-84BB-401F-B694-618D1865C71B}"/>
    <dgm:cxn modelId="{7EC083CD-5A02-46F4-B7CC-468FED4C1373}" type="presOf" srcId="{972D8EBC-EE07-488F-AB37-CBFF1389E422}" destId="{4FC8F6E9-7586-4EA6-A713-57F97760A275}" srcOrd="0" destOrd="0" presId="urn:microsoft.com/office/officeart/2005/8/layout/hList1"/>
    <dgm:cxn modelId="{EE876540-A853-45E1-B7DF-6A590DD59EFC}" type="presParOf" srcId="{7F99ACE8-8C40-46BD-B56E-309E42A02DE2}" destId="{A0F3E3A0-1266-4BDC-B77B-DFA46FAD07E9}" srcOrd="0" destOrd="0" presId="urn:microsoft.com/office/officeart/2005/8/layout/hList1"/>
    <dgm:cxn modelId="{9B8DA0CC-D323-4F0F-A9A0-C591FA0B7804}" type="presParOf" srcId="{A0F3E3A0-1266-4BDC-B77B-DFA46FAD07E9}" destId="{78FBBEFD-013A-4762-94E9-67A2864C697E}" srcOrd="0" destOrd="0" presId="urn:microsoft.com/office/officeart/2005/8/layout/hList1"/>
    <dgm:cxn modelId="{8C936202-B502-4682-A17C-82A2F9FD5CC0}" type="presParOf" srcId="{A0F3E3A0-1266-4BDC-B77B-DFA46FAD07E9}" destId="{4E2BF7D2-D2FD-4159-A130-03EF9D20AFBC}" srcOrd="1" destOrd="0" presId="urn:microsoft.com/office/officeart/2005/8/layout/hList1"/>
    <dgm:cxn modelId="{E91A228A-75CA-4228-A188-FCB57B6B0882}" type="presParOf" srcId="{7F99ACE8-8C40-46BD-B56E-309E42A02DE2}" destId="{97276B47-7CFA-432B-8CCF-9437A372221D}" srcOrd="1" destOrd="0" presId="urn:microsoft.com/office/officeart/2005/8/layout/hList1"/>
    <dgm:cxn modelId="{411D57FA-ECC6-4C3F-8CA3-08BE537F5BDE}" type="presParOf" srcId="{7F99ACE8-8C40-46BD-B56E-309E42A02DE2}" destId="{4C02ACF3-F252-48B0-A8F6-1702B87B4F88}" srcOrd="2" destOrd="0" presId="urn:microsoft.com/office/officeart/2005/8/layout/hList1"/>
    <dgm:cxn modelId="{BBD6791C-C118-4770-BD85-B79615019E8F}" type="presParOf" srcId="{4C02ACF3-F252-48B0-A8F6-1702B87B4F88}" destId="{CA30D171-0EA3-42AC-B17E-2F658FA2BBF9}" srcOrd="0" destOrd="0" presId="urn:microsoft.com/office/officeart/2005/8/layout/hList1"/>
    <dgm:cxn modelId="{EB761AB8-7252-4D74-A63F-52BF8EDF7679}" type="presParOf" srcId="{4C02ACF3-F252-48B0-A8F6-1702B87B4F88}" destId="{4FC8F6E9-7586-4EA6-A713-57F97760A2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2E4DA3-60FC-499C-B3E6-6161C5EF91BD}" type="doc">
      <dgm:prSet loTypeId="urn:microsoft.com/office/officeart/2005/8/layout/radial4" loCatId="relationship" qsTypeId="urn:microsoft.com/office/officeart/2005/8/quickstyle/simple3" qsCatId="simple" csTypeId="urn:microsoft.com/office/officeart/2005/8/colors/colorful1#2" csCatId="colorful" phldr="1"/>
      <dgm:spPr/>
      <dgm:t>
        <a:bodyPr/>
        <a:lstStyle/>
        <a:p>
          <a:endParaRPr lang="en-US"/>
        </a:p>
      </dgm:t>
    </dgm:pt>
    <dgm:pt modelId="{7C1EAF29-B1CF-4BB7-BF07-7A729BED6ED7}">
      <dgm:prSet/>
      <dgm:spPr/>
      <dgm:t>
        <a:bodyPr/>
        <a:lstStyle/>
        <a:p>
          <a:pPr rtl="0"/>
          <a:r>
            <a:rPr lang="en-US" dirty="0"/>
            <a:t> </a:t>
          </a:r>
        </a:p>
      </dgm:t>
    </dgm:pt>
    <dgm:pt modelId="{AEAB5E22-489F-4499-B613-E390AB403FFD}" type="parTrans" cxnId="{F3C45ED7-B66E-49B2-9244-666319961F88}">
      <dgm:prSet/>
      <dgm:spPr/>
      <dgm:t>
        <a:bodyPr/>
        <a:lstStyle/>
        <a:p>
          <a:endParaRPr lang="en-US"/>
        </a:p>
      </dgm:t>
    </dgm:pt>
    <dgm:pt modelId="{758D4786-6B72-4676-A32D-20C4781B3263}" type="sibTrans" cxnId="{F3C45ED7-B66E-49B2-9244-666319961F88}">
      <dgm:prSet/>
      <dgm:spPr/>
      <dgm:t>
        <a:bodyPr/>
        <a:lstStyle/>
        <a:p>
          <a:endParaRPr lang="en-US"/>
        </a:p>
      </dgm:t>
    </dgm:pt>
    <dgm:pt modelId="{90CC6FB4-24F4-47FC-87B7-7972D67B6F2E}">
      <dgm:prSet/>
      <dgm:spPr/>
      <dgm:t>
        <a:bodyPr/>
        <a:lstStyle/>
        <a:p>
          <a:pPr rtl="0"/>
          <a:endParaRPr lang="en-US" dirty="0"/>
        </a:p>
      </dgm:t>
    </dgm:pt>
    <dgm:pt modelId="{6F3987E2-D67D-4B2F-BCDA-E5BFE7A42725}" type="parTrans" cxnId="{0C0CA028-FABC-4C08-9229-75281DA4EC28}">
      <dgm:prSet/>
      <dgm:spPr/>
      <dgm:t>
        <a:bodyPr/>
        <a:lstStyle/>
        <a:p>
          <a:endParaRPr lang="en-US" dirty="0"/>
        </a:p>
      </dgm:t>
    </dgm:pt>
    <dgm:pt modelId="{59A42A9C-1379-461A-A466-03DB8609E227}" type="sibTrans" cxnId="{0C0CA028-FABC-4C08-9229-75281DA4EC28}">
      <dgm:prSet/>
      <dgm:spPr/>
      <dgm:t>
        <a:bodyPr/>
        <a:lstStyle/>
        <a:p>
          <a:endParaRPr lang="en-US"/>
        </a:p>
      </dgm:t>
    </dgm:pt>
    <dgm:pt modelId="{EF0546A3-0C92-4BD0-AB64-92AC44C7AA6F}">
      <dgm:prSet/>
      <dgm:spPr/>
      <dgm:t>
        <a:bodyPr/>
        <a:lstStyle/>
        <a:p>
          <a:pPr rtl="0"/>
          <a:endParaRPr lang="en-US" dirty="0"/>
        </a:p>
      </dgm:t>
    </dgm:pt>
    <dgm:pt modelId="{7580CE32-BC18-4C04-AE4E-634C3CEFDEE9}" type="parTrans" cxnId="{DED0E052-62FE-4164-B7A7-BC1E51A4069B}">
      <dgm:prSet/>
      <dgm:spPr/>
      <dgm:t>
        <a:bodyPr/>
        <a:lstStyle/>
        <a:p>
          <a:endParaRPr lang="en-US" dirty="0"/>
        </a:p>
      </dgm:t>
    </dgm:pt>
    <dgm:pt modelId="{DD686293-3262-4F2D-8DD3-45E4BFFD43E7}" type="sibTrans" cxnId="{DED0E052-62FE-4164-B7A7-BC1E51A4069B}">
      <dgm:prSet/>
      <dgm:spPr/>
      <dgm:t>
        <a:bodyPr/>
        <a:lstStyle/>
        <a:p>
          <a:endParaRPr lang="en-US"/>
        </a:p>
      </dgm:t>
    </dgm:pt>
    <dgm:pt modelId="{66D0EB61-1294-48B7-810E-B8F33AB266CF}">
      <dgm:prSet/>
      <dgm:spPr/>
      <dgm:t>
        <a:bodyPr/>
        <a:lstStyle/>
        <a:p>
          <a:pPr rtl="0"/>
          <a:endParaRPr lang="en-US" dirty="0"/>
        </a:p>
      </dgm:t>
    </dgm:pt>
    <dgm:pt modelId="{A190787C-2705-4850-9726-C79FC557F5AA}" type="parTrans" cxnId="{289CED2E-FC4C-49E2-9D99-1537F947DCC1}">
      <dgm:prSet/>
      <dgm:spPr/>
      <dgm:t>
        <a:bodyPr/>
        <a:lstStyle/>
        <a:p>
          <a:endParaRPr lang="en-US" dirty="0"/>
        </a:p>
      </dgm:t>
    </dgm:pt>
    <dgm:pt modelId="{A7AAEE13-5ECC-4A44-89D3-ABA399065146}" type="sibTrans" cxnId="{289CED2E-FC4C-49E2-9D99-1537F947DCC1}">
      <dgm:prSet/>
      <dgm:spPr/>
      <dgm:t>
        <a:bodyPr/>
        <a:lstStyle/>
        <a:p>
          <a:endParaRPr lang="en-US"/>
        </a:p>
      </dgm:t>
    </dgm:pt>
    <dgm:pt modelId="{F30C5497-2279-409C-828B-1C36D1D6B25A}">
      <dgm:prSet/>
      <dgm:spPr/>
      <dgm:t>
        <a:bodyPr/>
        <a:lstStyle/>
        <a:p>
          <a:pPr rtl="0"/>
          <a:endParaRPr lang="en-US" dirty="0"/>
        </a:p>
      </dgm:t>
    </dgm:pt>
    <dgm:pt modelId="{A8749D76-C4EE-4869-94DA-F1C2AE5DFF6E}" type="parTrans" cxnId="{FCCEEBE1-91B8-40BA-B851-B03AD42B88E2}">
      <dgm:prSet/>
      <dgm:spPr/>
      <dgm:t>
        <a:bodyPr/>
        <a:lstStyle/>
        <a:p>
          <a:endParaRPr lang="en-US" dirty="0"/>
        </a:p>
      </dgm:t>
    </dgm:pt>
    <dgm:pt modelId="{A446B5F2-4BE7-4F7F-ACFF-5C9EC06E9CD0}" type="sibTrans" cxnId="{FCCEEBE1-91B8-40BA-B851-B03AD42B88E2}">
      <dgm:prSet/>
      <dgm:spPr/>
      <dgm:t>
        <a:bodyPr/>
        <a:lstStyle/>
        <a:p>
          <a:endParaRPr lang="en-US"/>
        </a:p>
      </dgm:t>
    </dgm:pt>
    <dgm:pt modelId="{D682CFA6-82BC-4B1C-B683-F1BB4090A5D5}">
      <dgm:prSet/>
      <dgm:spPr/>
      <dgm:t>
        <a:bodyPr/>
        <a:lstStyle/>
        <a:p>
          <a:pPr rtl="0"/>
          <a:endParaRPr lang="en-US" dirty="0"/>
        </a:p>
      </dgm:t>
    </dgm:pt>
    <dgm:pt modelId="{235D5403-E1BC-4A16-B14D-BCBA674BDAEA}" type="parTrans" cxnId="{2D8DEB02-AA6C-4D8B-B298-FABD38C49377}">
      <dgm:prSet/>
      <dgm:spPr/>
      <dgm:t>
        <a:bodyPr/>
        <a:lstStyle/>
        <a:p>
          <a:endParaRPr lang="en-US" dirty="0"/>
        </a:p>
      </dgm:t>
    </dgm:pt>
    <dgm:pt modelId="{7266CE53-E2B8-42D0-9DAA-F397B8ECD7FB}" type="sibTrans" cxnId="{2D8DEB02-AA6C-4D8B-B298-FABD38C49377}">
      <dgm:prSet/>
      <dgm:spPr/>
      <dgm:t>
        <a:bodyPr/>
        <a:lstStyle/>
        <a:p>
          <a:endParaRPr lang="en-US"/>
        </a:p>
      </dgm:t>
    </dgm:pt>
    <dgm:pt modelId="{27C70754-6AD2-46C0-8ED1-92FE9CFC2922}">
      <dgm:prSet/>
      <dgm:spPr/>
      <dgm:t>
        <a:bodyPr/>
        <a:lstStyle/>
        <a:p>
          <a:pPr rtl="0"/>
          <a:endParaRPr lang="en-US" dirty="0"/>
        </a:p>
      </dgm:t>
    </dgm:pt>
    <dgm:pt modelId="{D0CAD1CC-F9DA-4E2A-8997-BEA217CFC154}" type="parTrans" cxnId="{1C4F90FA-5428-4AC6-95C2-686F7E987FE4}">
      <dgm:prSet/>
      <dgm:spPr/>
      <dgm:t>
        <a:bodyPr/>
        <a:lstStyle/>
        <a:p>
          <a:endParaRPr lang="en-US" dirty="0"/>
        </a:p>
      </dgm:t>
    </dgm:pt>
    <dgm:pt modelId="{EFD9905E-42F4-49BB-9F99-90DDB56D15A4}" type="sibTrans" cxnId="{1C4F90FA-5428-4AC6-95C2-686F7E987FE4}">
      <dgm:prSet/>
      <dgm:spPr/>
      <dgm:t>
        <a:bodyPr/>
        <a:lstStyle/>
        <a:p>
          <a:endParaRPr lang="en-US"/>
        </a:p>
      </dgm:t>
    </dgm:pt>
    <dgm:pt modelId="{D5D60B7A-D70D-4652-8779-F459C7E340E4}" type="pres">
      <dgm:prSet presAssocID="{B92E4DA3-60FC-499C-B3E6-6161C5EF91BD}" presName="cycle" presStyleCnt="0">
        <dgm:presLayoutVars>
          <dgm:chMax val="1"/>
          <dgm:dir/>
          <dgm:animLvl val="ctr"/>
          <dgm:resizeHandles val="exact"/>
        </dgm:presLayoutVars>
      </dgm:prSet>
      <dgm:spPr/>
      <dgm:t>
        <a:bodyPr/>
        <a:lstStyle/>
        <a:p>
          <a:endParaRPr lang="en-US"/>
        </a:p>
      </dgm:t>
    </dgm:pt>
    <dgm:pt modelId="{60F45D79-B3EC-4D2E-8BC0-AFFC448E7EC0}" type="pres">
      <dgm:prSet presAssocID="{7C1EAF29-B1CF-4BB7-BF07-7A729BED6ED7}" presName="centerShape" presStyleLbl="node0" presStyleIdx="0" presStyleCnt="1"/>
      <dgm:spPr/>
      <dgm:t>
        <a:bodyPr/>
        <a:lstStyle/>
        <a:p>
          <a:endParaRPr lang="en-US"/>
        </a:p>
      </dgm:t>
    </dgm:pt>
    <dgm:pt modelId="{1B2D4EB5-46A8-4466-BDAE-EA9589853DC9}" type="pres">
      <dgm:prSet presAssocID="{6F3987E2-D67D-4B2F-BCDA-E5BFE7A42725}" presName="parTrans" presStyleLbl="bgSibTrans2D1" presStyleIdx="0" presStyleCnt="6"/>
      <dgm:spPr/>
      <dgm:t>
        <a:bodyPr/>
        <a:lstStyle/>
        <a:p>
          <a:endParaRPr lang="en-US"/>
        </a:p>
      </dgm:t>
    </dgm:pt>
    <dgm:pt modelId="{86B767A0-F493-4234-9B2C-32594BF9CD75}" type="pres">
      <dgm:prSet presAssocID="{90CC6FB4-24F4-47FC-87B7-7972D67B6F2E}" presName="node" presStyleLbl="node1" presStyleIdx="0" presStyleCnt="6">
        <dgm:presLayoutVars>
          <dgm:bulletEnabled val="1"/>
        </dgm:presLayoutVars>
      </dgm:prSet>
      <dgm:spPr/>
      <dgm:t>
        <a:bodyPr/>
        <a:lstStyle/>
        <a:p>
          <a:endParaRPr lang="en-US"/>
        </a:p>
      </dgm:t>
    </dgm:pt>
    <dgm:pt modelId="{03533D2D-F4FC-4383-A1C7-B0D692D7551F}" type="pres">
      <dgm:prSet presAssocID="{7580CE32-BC18-4C04-AE4E-634C3CEFDEE9}" presName="parTrans" presStyleLbl="bgSibTrans2D1" presStyleIdx="1" presStyleCnt="6"/>
      <dgm:spPr/>
      <dgm:t>
        <a:bodyPr/>
        <a:lstStyle/>
        <a:p>
          <a:endParaRPr lang="en-US"/>
        </a:p>
      </dgm:t>
    </dgm:pt>
    <dgm:pt modelId="{6B55EA97-6899-452D-BEE0-B9A3ED23CB02}" type="pres">
      <dgm:prSet presAssocID="{EF0546A3-0C92-4BD0-AB64-92AC44C7AA6F}" presName="node" presStyleLbl="node1" presStyleIdx="1" presStyleCnt="6">
        <dgm:presLayoutVars>
          <dgm:bulletEnabled val="1"/>
        </dgm:presLayoutVars>
      </dgm:prSet>
      <dgm:spPr/>
      <dgm:t>
        <a:bodyPr/>
        <a:lstStyle/>
        <a:p>
          <a:endParaRPr lang="en-US"/>
        </a:p>
      </dgm:t>
    </dgm:pt>
    <dgm:pt modelId="{52EBC0FA-29C5-4FE8-BF0E-4BD8ADF325B2}" type="pres">
      <dgm:prSet presAssocID="{A190787C-2705-4850-9726-C79FC557F5AA}" presName="parTrans" presStyleLbl="bgSibTrans2D1" presStyleIdx="2" presStyleCnt="6"/>
      <dgm:spPr/>
      <dgm:t>
        <a:bodyPr/>
        <a:lstStyle/>
        <a:p>
          <a:endParaRPr lang="en-US"/>
        </a:p>
      </dgm:t>
    </dgm:pt>
    <dgm:pt modelId="{31265232-18CD-4395-B4BD-E308E3FDB408}" type="pres">
      <dgm:prSet presAssocID="{66D0EB61-1294-48B7-810E-B8F33AB266CF}" presName="node" presStyleLbl="node1" presStyleIdx="2" presStyleCnt="6">
        <dgm:presLayoutVars>
          <dgm:bulletEnabled val="1"/>
        </dgm:presLayoutVars>
      </dgm:prSet>
      <dgm:spPr/>
      <dgm:t>
        <a:bodyPr/>
        <a:lstStyle/>
        <a:p>
          <a:endParaRPr lang="en-US"/>
        </a:p>
      </dgm:t>
    </dgm:pt>
    <dgm:pt modelId="{9B479AA9-4C80-411C-A45A-208E1E01D5CA}" type="pres">
      <dgm:prSet presAssocID="{A8749D76-C4EE-4869-94DA-F1C2AE5DFF6E}" presName="parTrans" presStyleLbl="bgSibTrans2D1" presStyleIdx="3" presStyleCnt="6"/>
      <dgm:spPr/>
      <dgm:t>
        <a:bodyPr/>
        <a:lstStyle/>
        <a:p>
          <a:endParaRPr lang="en-US"/>
        </a:p>
      </dgm:t>
    </dgm:pt>
    <dgm:pt modelId="{A8D30869-BBE5-427B-AB38-F99CACEE4443}" type="pres">
      <dgm:prSet presAssocID="{F30C5497-2279-409C-828B-1C36D1D6B25A}" presName="node" presStyleLbl="node1" presStyleIdx="3" presStyleCnt="6">
        <dgm:presLayoutVars>
          <dgm:bulletEnabled val="1"/>
        </dgm:presLayoutVars>
      </dgm:prSet>
      <dgm:spPr/>
      <dgm:t>
        <a:bodyPr/>
        <a:lstStyle/>
        <a:p>
          <a:endParaRPr lang="en-US"/>
        </a:p>
      </dgm:t>
    </dgm:pt>
    <dgm:pt modelId="{32A68ED1-F1D2-4B77-9DA7-48E324CEAAD9}" type="pres">
      <dgm:prSet presAssocID="{235D5403-E1BC-4A16-B14D-BCBA674BDAEA}" presName="parTrans" presStyleLbl="bgSibTrans2D1" presStyleIdx="4" presStyleCnt="6"/>
      <dgm:spPr/>
      <dgm:t>
        <a:bodyPr/>
        <a:lstStyle/>
        <a:p>
          <a:endParaRPr lang="en-US"/>
        </a:p>
      </dgm:t>
    </dgm:pt>
    <dgm:pt modelId="{E24F76CC-C07A-408D-B1F2-C006383A43C9}" type="pres">
      <dgm:prSet presAssocID="{D682CFA6-82BC-4B1C-B683-F1BB4090A5D5}" presName="node" presStyleLbl="node1" presStyleIdx="4" presStyleCnt="6">
        <dgm:presLayoutVars>
          <dgm:bulletEnabled val="1"/>
        </dgm:presLayoutVars>
      </dgm:prSet>
      <dgm:spPr/>
      <dgm:t>
        <a:bodyPr/>
        <a:lstStyle/>
        <a:p>
          <a:endParaRPr lang="en-US"/>
        </a:p>
      </dgm:t>
    </dgm:pt>
    <dgm:pt modelId="{F8F9EB3C-18B5-4D5A-BE3F-604F745D0FC2}" type="pres">
      <dgm:prSet presAssocID="{D0CAD1CC-F9DA-4E2A-8997-BEA217CFC154}" presName="parTrans" presStyleLbl="bgSibTrans2D1" presStyleIdx="5" presStyleCnt="6"/>
      <dgm:spPr/>
      <dgm:t>
        <a:bodyPr/>
        <a:lstStyle/>
        <a:p>
          <a:endParaRPr lang="en-US"/>
        </a:p>
      </dgm:t>
    </dgm:pt>
    <dgm:pt modelId="{504D69B4-5989-421E-BC1B-AAFB4D96DD50}" type="pres">
      <dgm:prSet presAssocID="{27C70754-6AD2-46C0-8ED1-92FE9CFC2922}" presName="node" presStyleLbl="node1" presStyleIdx="5" presStyleCnt="6">
        <dgm:presLayoutVars>
          <dgm:bulletEnabled val="1"/>
        </dgm:presLayoutVars>
      </dgm:prSet>
      <dgm:spPr/>
      <dgm:t>
        <a:bodyPr/>
        <a:lstStyle/>
        <a:p>
          <a:endParaRPr lang="en-US"/>
        </a:p>
      </dgm:t>
    </dgm:pt>
  </dgm:ptLst>
  <dgm:cxnLst>
    <dgm:cxn modelId="{2589053C-FAAC-4F7C-82A6-9AC4517BD9E3}" type="presOf" srcId="{235D5403-E1BC-4A16-B14D-BCBA674BDAEA}" destId="{32A68ED1-F1D2-4B77-9DA7-48E324CEAAD9}" srcOrd="0" destOrd="0" presId="urn:microsoft.com/office/officeart/2005/8/layout/radial4"/>
    <dgm:cxn modelId="{1E057C7D-43A7-450C-954D-6963823E3009}" type="presOf" srcId="{D0CAD1CC-F9DA-4E2A-8997-BEA217CFC154}" destId="{F8F9EB3C-18B5-4D5A-BE3F-604F745D0FC2}" srcOrd="0" destOrd="0" presId="urn:microsoft.com/office/officeart/2005/8/layout/radial4"/>
    <dgm:cxn modelId="{FE90924B-BFCD-4F82-BA60-61392846493D}" type="presOf" srcId="{6F3987E2-D67D-4B2F-BCDA-E5BFE7A42725}" destId="{1B2D4EB5-46A8-4466-BDAE-EA9589853DC9}" srcOrd="0" destOrd="0" presId="urn:microsoft.com/office/officeart/2005/8/layout/radial4"/>
    <dgm:cxn modelId="{F5B177A2-26CB-40BC-9B74-27B2946FB10A}" type="presOf" srcId="{A8749D76-C4EE-4869-94DA-F1C2AE5DFF6E}" destId="{9B479AA9-4C80-411C-A45A-208E1E01D5CA}" srcOrd="0" destOrd="0" presId="urn:microsoft.com/office/officeart/2005/8/layout/radial4"/>
    <dgm:cxn modelId="{289CED2E-FC4C-49E2-9D99-1537F947DCC1}" srcId="{7C1EAF29-B1CF-4BB7-BF07-7A729BED6ED7}" destId="{66D0EB61-1294-48B7-810E-B8F33AB266CF}" srcOrd="2" destOrd="0" parTransId="{A190787C-2705-4850-9726-C79FC557F5AA}" sibTransId="{A7AAEE13-5ECC-4A44-89D3-ABA399065146}"/>
    <dgm:cxn modelId="{6DDF4A04-5C44-4F5E-8545-1C8DABA81A2C}" type="presOf" srcId="{90CC6FB4-24F4-47FC-87B7-7972D67B6F2E}" destId="{86B767A0-F493-4234-9B2C-32594BF9CD75}" srcOrd="0" destOrd="0" presId="urn:microsoft.com/office/officeart/2005/8/layout/radial4"/>
    <dgm:cxn modelId="{A8C4BC7C-E266-4CBB-B2EE-B8A7B9BFDE4D}" type="presOf" srcId="{66D0EB61-1294-48B7-810E-B8F33AB266CF}" destId="{31265232-18CD-4395-B4BD-E308E3FDB408}" srcOrd="0" destOrd="0" presId="urn:microsoft.com/office/officeart/2005/8/layout/radial4"/>
    <dgm:cxn modelId="{1F77432C-8DE3-49A4-98BE-B57236987B85}" type="presOf" srcId="{7580CE32-BC18-4C04-AE4E-634C3CEFDEE9}" destId="{03533D2D-F4FC-4383-A1C7-B0D692D7551F}" srcOrd="0" destOrd="0" presId="urn:microsoft.com/office/officeart/2005/8/layout/radial4"/>
    <dgm:cxn modelId="{1C4F90FA-5428-4AC6-95C2-686F7E987FE4}" srcId="{7C1EAF29-B1CF-4BB7-BF07-7A729BED6ED7}" destId="{27C70754-6AD2-46C0-8ED1-92FE9CFC2922}" srcOrd="5" destOrd="0" parTransId="{D0CAD1CC-F9DA-4E2A-8997-BEA217CFC154}" sibTransId="{EFD9905E-42F4-49BB-9F99-90DDB56D15A4}"/>
    <dgm:cxn modelId="{650B1153-449F-46AA-A1C3-48CB84CD5431}" type="presOf" srcId="{B92E4DA3-60FC-499C-B3E6-6161C5EF91BD}" destId="{D5D60B7A-D70D-4652-8779-F459C7E340E4}" srcOrd="0" destOrd="0" presId="urn:microsoft.com/office/officeart/2005/8/layout/radial4"/>
    <dgm:cxn modelId="{0C0CA028-FABC-4C08-9229-75281DA4EC28}" srcId="{7C1EAF29-B1CF-4BB7-BF07-7A729BED6ED7}" destId="{90CC6FB4-24F4-47FC-87B7-7972D67B6F2E}" srcOrd="0" destOrd="0" parTransId="{6F3987E2-D67D-4B2F-BCDA-E5BFE7A42725}" sibTransId="{59A42A9C-1379-461A-A466-03DB8609E227}"/>
    <dgm:cxn modelId="{DED0E052-62FE-4164-B7A7-BC1E51A4069B}" srcId="{7C1EAF29-B1CF-4BB7-BF07-7A729BED6ED7}" destId="{EF0546A3-0C92-4BD0-AB64-92AC44C7AA6F}" srcOrd="1" destOrd="0" parTransId="{7580CE32-BC18-4C04-AE4E-634C3CEFDEE9}" sibTransId="{DD686293-3262-4F2D-8DD3-45E4BFFD43E7}"/>
    <dgm:cxn modelId="{77A74B48-03A3-4DA1-B557-A5412781664E}" type="presOf" srcId="{F30C5497-2279-409C-828B-1C36D1D6B25A}" destId="{A8D30869-BBE5-427B-AB38-F99CACEE4443}" srcOrd="0" destOrd="0" presId="urn:microsoft.com/office/officeart/2005/8/layout/radial4"/>
    <dgm:cxn modelId="{FCCEEBE1-91B8-40BA-B851-B03AD42B88E2}" srcId="{7C1EAF29-B1CF-4BB7-BF07-7A729BED6ED7}" destId="{F30C5497-2279-409C-828B-1C36D1D6B25A}" srcOrd="3" destOrd="0" parTransId="{A8749D76-C4EE-4869-94DA-F1C2AE5DFF6E}" sibTransId="{A446B5F2-4BE7-4F7F-ACFF-5C9EC06E9CD0}"/>
    <dgm:cxn modelId="{F3C45ED7-B66E-49B2-9244-666319961F88}" srcId="{B92E4DA3-60FC-499C-B3E6-6161C5EF91BD}" destId="{7C1EAF29-B1CF-4BB7-BF07-7A729BED6ED7}" srcOrd="0" destOrd="0" parTransId="{AEAB5E22-489F-4499-B613-E390AB403FFD}" sibTransId="{758D4786-6B72-4676-A32D-20C4781B3263}"/>
    <dgm:cxn modelId="{4FACF2F2-35B8-4902-BFA0-427959429007}" type="presOf" srcId="{27C70754-6AD2-46C0-8ED1-92FE9CFC2922}" destId="{504D69B4-5989-421E-BC1B-AAFB4D96DD50}" srcOrd="0" destOrd="0" presId="urn:microsoft.com/office/officeart/2005/8/layout/radial4"/>
    <dgm:cxn modelId="{B80D66C3-C1DC-495C-BF4C-26685277FDB0}" type="presOf" srcId="{A190787C-2705-4850-9726-C79FC557F5AA}" destId="{52EBC0FA-29C5-4FE8-BF0E-4BD8ADF325B2}" srcOrd="0" destOrd="0" presId="urn:microsoft.com/office/officeart/2005/8/layout/radial4"/>
    <dgm:cxn modelId="{DD01CE91-41F2-4CEF-B217-4DE6BEB403CC}" type="presOf" srcId="{7C1EAF29-B1CF-4BB7-BF07-7A729BED6ED7}" destId="{60F45D79-B3EC-4D2E-8BC0-AFFC448E7EC0}" srcOrd="0" destOrd="0" presId="urn:microsoft.com/office/officeart/2005/8/layout/radial4"/>
    <dgm:cxn modelId="{2D8DEB02-AA6C-4D8B-B298-FABD38C49377}" srcId="{7C1EAF29-B1CF-4BB7-BF07-7A729BED6ED7}" destId="{D682CFA6-82BC-4B1C-B683-F1BB4090A5D5}" srcOrd="4" destOrd="0" parTransId="{235D5403-E1BC-4A16-B14D-BCBA674BDAEA}" sibTransId="{7266CE53-E2B8-42D0-9DAA-F397B8ECD7FB}"/>
    <dgm:cxn modelId="{7197D7D1-9274-4597-AFA9-6B073E7B4B70}" type="presOf" srcId="{EF0546A3-0C92-4BD0-AB64-92AC44C7AA6F}" destId="{6B55EA97-6899-452D-BEE0-B9A3ED23CB02}" srcOrd="0" destOrd="0" presId="urn:microsoft.com/office/officeart/2005/8/layout/radial4"/>
    <dgm:cxn modelId="{CFDDEE29-8561-4BAC-8DBE-0963BB46C562}" type="presOf" srcId="{D682CFA6-82BC-4B1C-B683-F1BB4090A5D5}" destId="{E24F76CC-C07A-408D-B1F2-C006383A43C9}" srcOrd="0" destOrd="0" presId="urn:microsoft.com/office/officeart/2005/8/layout/radial4"/>
    <dgm:cxn modelId="{86FA1ED0-902D-49CB-88AC-479BCC74FFAE}" type="presParOf" srcId="{D5D60B7A-D70D-4652-8779-F459C7E340E4}" destId="{60F45D79-B3EC-4D2E-8BC0-AFFC448E7EC0}" srcOrd="0" destOrd="0" presId="urn:microsoft.com/office/officeart/2005/8/layout/radial4"/>
    <dgm:cxn modelId="{36069D83-667D-4723-9F1D-7F33C3EE7519}" type="presParOf" srcId="{D5D60B7A-D70D-4652-8779-F459C7E340E4}" destId="{1B2D4EB5-46A8-4466-BDAE-EA9589853DC9}" srcOrd="1" destOrd="0" presId="urn:microsoft.com/office/officeart/2005/8/layout/radial4"/>
    <dgm:cxn modelId="{44C10088-606C-4E21-8DFA-95975CB24411}" type="presParOf" srcId="{D5D60B7A-D70D-4652-8779-F459C7E340E4}" destId="{86B767A0-F493-4234-9B2C-32594BF9CD75}" srcOrd="2" destOrd="0" presId="urn:microsoft.com/office/officeart/2005/8/layout/radial4"/>
    <dgm:cxn modelId="{5AF112D0-71DA-4928-BDA1-426541FC7F1F}" type="presParOf" srcId="{D5D60B7A-D70D-4652-8779-F459C7E340E4}" destId="{03533D2D-F4FC-4383-A1C7-B0D692D7551F}" srcOrd="3" destOrd="0" presId="urn:microsoft.com/office/officeart/2005/8/layout/radial4"/>
    <dgm:cxn modelId="{D90B39B5-8B66-4779-803B-476DEAD9F20A}" type="presParOf" srcId="{D5D60B7A-D70D-4652-8779-F459C7E340E4}" destId="{6B55EA97-6899-452D-BEE0-B9A3ED23CB02}" srcOrd="4" destOrd="0" presId="urn:microsoft.com/office/officeart/2005/8/layout/radial4"/>
    <dgm:cxn modelId="{9242C0EA-4207-4CEB-BB35-50E81BF06E8B}" type="presParOf" srcId="{D5D60B7A-D70D-4652-8779-F459C7E340E4}" destId="{52EBC0FA-29C5-4FE8-BF0E-4BD8ADF325B2}" srcOrd="5" destOrd="0" presId="urn:microsoft.com/office/officeart/2005/8/layout/radial4"/>
    <dgm:cxn modelId="{2E209AB7-1DBB-4678-83C8-0C0EF453A136}" type="presParOf" srcId="{D5D60B7A-D70D-4652-8779-F459C7E340E4}" destId="{31265232-18CD-4395-B4BD-E308E3FDB408}" srcOrd="6" destOrd="0" presId="urn:microsoft.com/office/officeart/2005/8/layout/radial4"/>
    <dgm:cxn modelId="{D7AB13CC-8ACB-4550-899F-C01BEC42B6BA}" type="presParOf" srcId="{D5D60B7A-D70D-4652-8779-F459C7E340E4}" destId="{9B479AA9-4C80-411C-A45A-208E1E01D5CA}" srcOrd="7" destOrd="0" presId="urn:microsoft.com/office/officeart/2005/8/layout/radial4"/>
    <dgm:cxn modelId="{F2D1516D-29A9-444D-B081-98D6B479CC7E}" type="presParOf" srcId="{D5D60B7A-D70D-4652-8779-F459C7E340E4}" destId="{A8D30869-BBE5-427B-AB38-F99CACEE4443}" srcOrd="8" destOrd="0" presId="urn:microsoft.com/office/officeart/2005/8/layout/radial4"/>
    <dgm:cxn modelId="{1444C093-0D08-42F0-882F-8ECCD3B00BBB}" type="presParOf" srcId="{D5D60B7A-D70D-4652-8779-F459C7E340E4}" destId="{32A68ED1-F1D2-4B77-9DA7-48E324CEAAD9}" srcOrd="9" destOrd="0" presId="urn:microsoft.com/office/officeart/2005/8/layout/radial4"/>
    <dgm:cxn modelId="{BB7C07FD-1561-4815-8315-FAFA5D55E59A}" type="presParOf" srcId="{D5D60B7A-D70D-4652-8779-F459C7E340E4}" destId="{E24F76CC-C07A-408D-B1F2-C006383A43C9}" srcOrd="10" destOrd="0" presId="urn:microsoft.com/office/officeart/2005/8/layout/radial4"/>
    <dgm:cxn modelId="{B1D67660-2F9B-4728-AE4E-C93CEE531668}" type="presParOf" srcId="{D5D60B7A-D70D-4652-8779-F459C7E340E4}" destId="{F8F9EB3C-18B5-4D5A-BE3F-604F745D0FC2}" srcOrd="11" destOrd="0" presId="urn:microsoft.com/office/officeart/2005/8/layout/radial4"/>
    <dgm:cxn modelId="{D9DD3233-753A-41DC-A8AF-2060C26D30A6}" type="presParOf" srcId="{D5D60B7A-D70D-4652-8779-F459C7E340E4}" destId="{504D69B4-5989-421E-BC1B-AAFB4D96DD50}"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AC75C6-8DA3-4F93-BF0C-23C810324C89}"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58311C82-1199-4E24-978D-C0A9323A6580}">
      <dgm:prSet custT="1"/>
      <dgm:spPr/>
      <dgm:t>
        <a:bodyPr/>
        <a:lstStyle/>
        <a:p>
          <a:pPr rtl="0"/>
          <a:endParaRPr lang="en-US" sz="1600" b="0" dirty="0"/>
        </a:p>
      </dgm:t>
    </dgm:pt>
    <dgm:pt modelId="{F9E54CB8-62E6-4D38-AC81-79F01DDC7B37}" type="parTrans" cxnId="{BA3966C7-2603-418B-AB57-0BDA774DD133}">
      <dgm:prSet/>
      <dgm:spPr/>
      <dgm:t>
        <a:bodyPr/>
        <a:lstStyle/>
        <a:p>
          <a:endParaRPr lang="en-US" sz="1600" b="0">
            <a:solidFill>
              <a:schemeClr val="tx1"/>
            </a:solidFill>
          </a:endParaRPr>
        </a:p>
      </dgm:t>
    </dgm:pt>
    <dgm:pt modelId="{D20EF44E-F834-4BA2-A965-8895588E44C6}" type="sibTrans" cxnId="{BA3966C7-2603-418B-AB57-0BDA774DD133}">
      <dgm:prSet/>
      <dgm:spPr/>
      <dgm:t>
        <a:bodyPr/>
        <a:lstStyle/>
        <a:p>
          <a:endParaRPr lang="en-US" sz="1600" b="0">
            <a:solidFill>
              <a:schemeClr val="tx1"/>
            </a:solidFill>
          </a:endParaRPr>
        </a:p>
      </dgm:t>
    </dgm:pt>
    <dgm:pt modelId="{C13121DE-8A1C-4931-A428-F063ECE8874B}">
      <dgm:prSet custT="1"/>
      <dgm:spPr/>
      <dgm:t>
        <a:bodyPr/>
        <a:lstStyle/>
        <a:p>
          <a:pPr rtl="0"/>
          <a:endParaRPr lang="en-US" sz="1600" b="0" dirty="0"/>
        </a:p>
      </dgm:t>
    </dgm:pt>
    <dgm:pt modelId="{49F8D4B7-F5F7-4976-AD47-67F31B17D83B}" type="parTrans" cxnId="{C41AA5AB-15D3-496A-81DB-10CD2F1789ED}">
      <dgm:prSet/>
      <dgm:spPr/>
      <dgm:t>
        <a:bodyPr/>
        <a:lstStyle/>
        <a:p>
          <a:endParaRPr lang="en-US" sz="1600" b="0">
            <a:solidFill>
              <a:schemeClr val="tx1"/>
            </a:solidFill>
          </a:endParaRPr>
        </a:p>
      </dgm:t>
    </dgm:pt>
    <dgm:pt modelId="{E598A67D-F7E0-43BC-BED1-489C7A51AA23}" type="sibTrans" cxnId="{C41AA5AB-15D3-496A-81DB-10CD2F1789ED}">
      <dgm:prSet/>
      <dgm:spPr/>
      <dgm:t>
        <a:bodyPr/>
        <a:lstStyle/>
        <a:p>
          <a:endParaRPr lang="en-US" sz="1600" b="0">
            <a:solidFill>
              <a:schemeClr val="tx1"/>
            </a:solidFill>
          </a:endParaRPr>
        </a:p>
      </dgm:t>
    </dgm:pt>
    <dgm:pt modelId="{B6BFC9F0-62C3-43D6-A41C-4AED8CBFE7EF}">
      <dgm:prSet custT="1"/>
      <dgm:spPr/>
      <dgm:t>
        <a:bodyPr/>
        <a:lstStyle/>
        <a:p>
          <a:pPr rtl="0"/>
          <a:endParaRPr lang="en-US" sz="1600" b="0" dirty="0"/>
        </a:p>
      </dgm:t>
    </dgm:pt>
    <dgm:pt modelId="{7734D17B-7BB1-4B27-A853-217A426D4EAB}" type="parTrans" cxnId="{C3FCDA28-71B6-4B45-9D89-3B2516EB483C}">
      <dgm:prSet/>
      <dgm:spPr/>
      <dgm:t>
        <a:bodyPr/>
        <a:lstStyle/>
        <a:p>
          <a:endParaRPr lang="en-US" sz="1600" b="0">
            <a:solidFill>
              <a:schemeClr val="tx1"/>
            </a:solidFill>
          </a:endParaRPr>
        </a:p>
      </dgm:t>
    </dgm:pt>
    <dgm:pt modelId="{959C60B2-EF26-40F1-8438-26565DBBD55C}" type="sibTrans" cxnId="{C3FCDA28-71B6-4B45-9D89-3B2516EB483C}">
      <dgm:prSet/>
      <dgm:spPr/>
      <dgm:t>
        <a:bodyPr/>
        <a:lstStyle/>
        <a:p>
          <a:endParaRPr lang="en-US" sz="1600" b="0">
            <a:solidFill>
              <a:schemeClr val="tx1"/>
            </a:solidFill>
          </a:endParaRPr>
        </a:p>
      </dgm:t>
    </dgm:pt>
    <dgm:pt modelId="{3FFD784B-7932-4E47-9F9D-DC66F5DCF539}">
      <dgm:prSet custT="1"/>
      <dgm:spPr/>
      <dgm:t>
        <a:bodyPr/>
        <a:lstStyle/>
        <a:p>
          <a:pPr rtl="0"/>
          <a:endParaRPr lang="en-US" sz="1600" b="0" dirty="0"/>
        </a:p>
      </dgm:t>
    </dgm:pt>
    <dgm:pt modelId="{136135F1-F189-4F7B-A30E-097225D6B711}" type="parTrans" cxnId="{1E634FB6-95C1-45B4-A883-A36D01379CB7}">
      <dgm:prSet/>
      <dgm:spPr/>
      <dgm:t>
        <a:bodyPr/>
        <a:lstStyle/>
        <a:p>
          <a:endParaRPr lang="en-US" sz="1600" b="0">
            <a:solidFill>
              <a:schemeClr val="tx1"/>
            </a:solidFill>
          </a:endParaRPr>
        </a:p>
      </dgm:t>
    </dgm:pt>
    <dgm:pt modelId="{EA1E0C6A-EE1E-4D6A-9521-B5F9AA17CC8E}" type="sibTrans" cxnId="{1E634FB6-95C1-45B4-A883-A36D01379CB7}">
      <dgm:prSet/>
      <dgm:spPr/>
      <dgm:t>
        <a:bodyPr/>
        <a:lstStyle/>
        <a:p>
          <a:endParaRPr lang="en-US" sz="1600" b="0">
            <a:solidFill>
              <a:schemeClr val="tx1"/>
            </a:solidFill>
          </a:endParaRPr>
        </a:p>
      </dgm:t>
    </dgm:pt>
    <dgm:pt modelId="{F3A88064-AFB5-4E66-8697-D3BBA388F130}">
      <dgm:prSet custT="1"/>
      <dgm:spPr/>
      <dgm:t>
        <a:bodyPr/>
        <a:lstStyle/>
        <a:p>
          <a:pPr rtl="0"/>
          <a:endParaRPr lang="en-US" sz="1600" b="0" dirty="0"/>
        </a:p>
      </dgm:t>
    </dgm:pt>
    <dgm:pt modelId="{48267329-C069-4405-A952-9EC5A62AFA39}" type="parTrans" cxnId="{F251D4A9-FEBC-4E61-9D5C-C6DCD3E58217}">
      <dgm:prSet/>
      <dgm:spPr/>
      <dgm:t>
        <a:bodyPr/>
        <a:lstStyle/>
        <a:p>
          <a:endParaRPr lang="en-US" sz="1600" b="0">
            <a:solidFill>
              <a:schemeClr val="tx1"/>
            </a:solidFill>
          </a:endParaRPr>
        </a:p>
      </dgm:t>
    </dgm:pt>
    <dgm:pt modelId="{76DF32A9-9BFA-4A0F-A8A9-CB9995B15AAA}" type="sibTrans" cxnId="{F251D4A9-FEBC-4E61-9D5C-C6DCD3E58217}">
      <dgm:prSet/>
      <dgm:spPr/>
      <dgm:t>
        <a:bodyPr/>
        <a:lstStyle/>
        <a:p>
          <a:endParaRPr lang="en-US" sz="1600" b="0">
            <a:solidFill>
              <a:schemeClr val="tx1"/>
            </a:solidFill>
          </a:endParaRPr>
        </a:p>
      </dgm:t>
    </dgm:pt>
    <dgm:pt modelId="{8CC0842E-0225-4756-B2A9-5B9D48A1AC0E}">
      <dgm:prSet custT="1"/>
      <dgm:spPr/>
      <dgm:t>
        <a:bodyPr/>
        <a:lstStyle/>
        <a:p>
          <a:pPr rtl="0"/>
          <a:endParaRPr lang="en-US" sz="1600" b="0" dirty="0"/>
        </a:p>
      </dgm:t>
    </dgm:pt>
    <dgm:pt modelId="{C25185A4-F577-4287-BB90-E719817EE2EA}" type="parTrans" cxnId="{834B7692-7564-4EFA-BC70-3E9724E8EB2D}">
      <dgm:prSet/>
      <dgm:spPr/>
      <dgm:t>
        <a:bodyPr/>
        <a:lstStyle/>
        <a:p>
          <a:endParaRPr lang="en-US" sz="1600" b="0">
            <a:solidFill>
              <a:schemeClr val="tx1"/>
            </a:solidFill>
          </a:endParaRPr>
        </a:p>
      </dgm:t>
    </dgm:pt>
    <dgm:pt modelId="{5AC20439-4D3B-430F-A893-2D82C5F31103}" type="sibTrans" cxnId="{834B7692-7564-4EFA-BC70-3E9724E8EB2D}">
      <dgm:prSet/>
      <dgm:spPr/>
      <dgm:t>
        <a:bodyPr/>
        <a:lstStyle/>
        <a:p>
          <a:endParaRPr lang="en-US" sz="1600" b="0">
            <a:solidFill>
              <a:schemeClr val="tx1"/>
            </a:solidFill>
          </a:endParaRPr>
        </a:p>
      </dgm:t>
    </dgm:pt>
    <dgm:pt modelId="{10D61DEC-3D5E-4C2B-887E-81854C9C4384}" type="pres">
      <dgm:prSet presAssocID="{C9AC75C6-8DA3-4F93-BF0C-23C810324C89}" presName="linear" presStyleCnt="0">
        <dgm:presLayoutVars>
          <dgm:dir/>
          <dgm:animLvl val="lvl"/>
          <dgm:resizeHandles val="exact"/>
        </dgm:presLayoutVars>
      </dgm:prSet>
      <dgm:spPr/>
      <dgm:t>
        <a:bodyPr/>
        <a:lstStyle/>
        <a:p>
          <a:endParaRPr lang="en-US"/>
        </a:p>
      </dgm:t>
    </dgm:pt>
    <dgm:pt modelId="{149CAD0B-78B3-49CF-A052-446FE7898BC9}" type="pres">
      <dgm:prSet presAssocID="{58311C82-1199-4E24-978D-C0A9323A6580}" presName="parentLin" presStyleCnt="0"/>
      <dgm:spPr/>
    </dgm:pt>
    <dgm:pt modelId="{C7FE77F4-327F-448F-9107-0C0EE9FC43EE}" type="pres">
      <dgm:prSet presAssocID="{58311C82-1199-4E24-978D-C0A9323A6580}" presName="parentLeftMargin" presStyleLbl="node1" presStyleIdx="0" presStyleCnt="6"/>
      <dgm:spPr/>
      <dgm:t>
        <a:bodyPr/>
        <a:lstStyle/>
        <a:p>
          <a:endParaRPr lang="en-US"/>
        </a:p>
      </dgm:t>
    </dgm:pt>
    <dgm:pt modelId="{B1C636EC-6996-45C1-B8DB-CA580720EF3F}" type="pres">
      <dgm:prSet presAssocID="{58311C82-1199-4E24-978D-C0A9323A6580}" presName="parentText" presStyleLbl="node1" presStyleIdx="0" presStyleCnt="6" custScaleX="130031">
        <dgm:presLayoutVars>
          <dgm:chMax val="0"/>
          <dgm:bulletEnabled val="1"/>
        </dgm:presLayoutVars>
      </dgm:prSet>
      <dgm:spPr/>
      <dgm:t>
        <a:bodyPr/>
        <a:lstStyle/>
        <a:p>
          <a:endParaRPr lang="en-US"/>
        </a:p>
      </dgm:t>
    </dgm:pt>
    <dgm:pt modelId="{DDBFA673-D888-4097-9F7F-B68897553E1B}" type="pres">
      <dgm:prSet presAssocID="{58311C82-1199-4E24-978D-C0A9323A6580}" presName="negativeSpace" presStyleCnt="0"/>
      <dgm:spPr/>
    </dgm:pt>
    <dgm:pt modelId="{BF772095-1542-4D65-8E9B-AC97DD617018}" type="pres">
      <dgm:prSet presAssocID="{58311C82-1199-4E24-978D-C0A9323A6580}" presName="childText" presStyleLbl="conFgAcc1" presStyleIdx="0" presStyleCnt="6">
        <dgm:presLayoutVars>
          <dgm:bulletEnabled val="1"/>
        </dgm:presLayoutVars>
      </dgm:prSet>
      <dgm:spPr/>
    </dgm:pt>
    <dgm:pt modelId="{272B7ACE-5EA8-4AEB-9EED-62FCB9EE08B5}" type="pres">
      <dgm:prSet presAssocID="{D20EF44E-F834-4BA2-A965-8895588E44C6}" presName="spaceBetweenRectangles" presStyleCnt="0"/>
      <dgm:spPr/>
    </dgm:pt>
    <dgm:pt modelId="{DE2BE66A-1ABC-4AAB-861E-101C6E73C3A5}" type="pres">
      <dgm:prSet presAssocID="{C13121DE-8A1C-4931-A428-F063ECE8874B}" presName="parentLin" presStyleCnt="0"/>
      <dgm:spPr/>
    </dgm:pt>
    <dgm:pt modelId="{2CD28335-33D0-4D41-9B84-CF218D7D6348}" type="pres">
      <dgm:prSet presAssocID="{C13121DE-8A1C-4931-A428-F063ECE8874B}" presName="parentLeftMargin" presStyleLbl="node1" presStyleIdx="0" presStyleCnt="6"/>
      <dgm:spPr/>
      <dgm:t>
        <a:bodyPr/>
        <a:lstStyle/>
        <a:p>
          <a:endParaRPr lang="en-US"/>
        </a:p>
      </dgm:t>
    </dgm:pt>
    <dgm:pt modelId="{31242245-E359-43FA-9D06-F4A904AB23E5}" type="pres">
      <dgm:prSet presAssocID="{C13121DE-8A1C-4931-A428-F063ECE8874B}" presName="parentText" presStyleLbl="node1" presStyleIdx="1" presStyleCnt="6" custScaleX="130031">
        <dgm:presLayoutVars>
          <dgm:chMax val="0"/>
          <dgm:bulletEnabled val="1"/>
        </dgm:presLayoutVars>
      </dgm:prSet>
      <dgm:spPr/>
      <dgm:t>
        <a:bodyPr/>
        <a:lstStyle/>
        <a:p>
          <a:endParaRPr lang="en-US"/>
        </a:p>
      </dgm:t>
    </dgm:pt>
    <dgm:pt modelId="{281160D2-4920-486B-BA67-113C409D1427}" type="pres">
      <dgm:prSet presAssocID="{C13121DE-8A1C-4931-A428-F063ECE8874B}" presName="negativeSpace" presStyleCnt="0"/>
      <dgm:spPr/>
    </dgm:pt>
    <dgm:pt modelId="{4140E9D5-DD8C-4361-A9D5-984E8E05D4A0}" type="pres">
      <dgm:prSet presAssocID="{C13121DE-8A1C-4931-A428-F063ECE8874B}" presName="childText" presStyleLbl="conFgAcc1" presStyleIdx="1" presStyleCnt="6">
        <dgm:presLayoutVars>
          <dgm:bulletEnabled val="1"/>
        </dgm:presLayoutVars>
      </dgm:prSet>
      <dgm:spPr/>
    </dgm:pt>
    <dgm:pt modelId="{45947E90-0E74-4B9D-B681-88DAD4512A86}" type="pres">
      <dgm:prSet presAssocID="{E598A67D-F7E0-43BC-BED1-489C7A51AA23}" presName="spaceBetweenRectangles" presStyleCnt="0"/>
      <dgm:spPr/>
    </dgm:pt>
    <dgm:pt modelId="{8AF02FCA-8728-4FCC-95E0-D626FFCFEE58}" type="pres">
      <dgm:prSet presAssocID="{B6BFC9F0-62C3-43D6-A41C-4AED8CBFE7EF}" presName="parentLin" presStyleCnt="0"/>
      <dgm:spPr/>
    </dgm:pt>
    <dgm:pt modelId="{A45C46BE-0E91-4C85-A90A-73469DC48384}" type="pres">
      <dgm:prSet presAssocID="{B6BFC9F0-62C3-43D6-A41C-4AED8CBFE7EF}" presName="parentLeftMargin" presStyleLbl="node1" presStyleIdx="1" presStyleCnt="6"/>
      <dgm:spPr/>
      <dgm:t>
        <a:bodyPr/>
        <a:lstStyle/>
        <a:p>
          <a:endParaRPr lang="en-US"/>
        </a:p>
      </dgm:t>
    </dgm:pt>
    <dgm:pt modelId="{7894384F-5F1D-4967-AD09-451B46E7AC07}" type="pres">
      <dgm:prSet presAssocID="{B6BFC9F0-62C3-43D6-A41C-4AED8CBFE7EF}" presName="parentText" presStyleLbl="node1" presStyleIdx="2" presStyleCnt="6" custScaleX="130031">
        <dgm:presLayoutVars>
          <dgm:chMax val="0"/>
          <dgm:bulletEnabled val="1"/>
        </dgm:presLayoutVars>
      </dgm:prSet>
      <dgm:spPr/>
      <dgm:t>
        <a:bodyPr/>
        <a:lstStyle/>
        <a:p>
          <a:endParaRPr lang="en-US"/>
        </a:p>
      </dgm:t>
    </dgm:pt>
    <dgm:pt modelId="{6F5C6DC2-FE3C-4E1B-9106-999BFAC0DB99}" type="pres">
      <dgm:prSet presAssocID="{B6BFC9F0-62C3-43D6-A41C-4AED8CBFE7EF}" presName="negativeSpace" presStyleCnt="0"/>
      <dgm:spPr/>
    </dgm:pt>
    <dgm:pt modelId="{12BD2725-5098-49B6-8D6A-F20487286023}" type="pres">
      <dgm:prSet presAssocID="{B6BFC9F0-62C3-43D6-A41C-4AED8CBFE7EF}" presName="childText" presStyleLbl="conFgAcc1" presStyleIdx="2" presStyleCnt="6">
        <dgm:presLayoutVars>
          <dgm:bulletEnabled val="1"/>
        </dgm:presLayoutVars>
      </dgm:prSet>
      <dgm:spPr/>
    </dgm:pt>
    <dgm:pt modelId="{1DB3ED22-8D6B-4BF8-BBFF-FAE3DBF8B851}" type="pres">
      <dgm:prSet presAssocID="{959C60B2-EF26-40F1-8438-26565DBBD55C}" presName="spaceBetweenRectangles" presStyleCnt="0"/>
      <dgm:spPr/>
    </dgm:pt>
    <dgm:pt modelId="{CCFEC3E8-A2F1-4820-9C4B-9ED2ED6EA03F}" type="pres">
      <dgm:prSet presAssocID="{3FFD784B-7932-4E47-9F9D-DC66F5DCF539}" presName="parentLin" presStyleCnt="0"/>
      <dgm:spPr/>
    </dgm:pt>
    <dgm:pt modelId="{839C84C2-C35C-42D3-A271-C90B698F7EA0}" type="pres">
      <dgm:prSet presAssocID="{3FFD784B-7932-4E47-9F9D-DC66F5DCF539}" presName="parentLeftMargin" presStyleLbl="node1" presStyleIdx="2" presStyleCnt="6"/>
      <dgm:spPr/>
      <dgm:t>
        <a:bodyPr/>
        <a:lstStyle/>
        <a:p>
          <a:endParaRPr lang="en-US"/>
        </a:p>
      </dgm:t>
    </dgm:pt>
    <dgm:pt modelId="{2A79E434-90F4-4E70-9733-EE91358881BC}" type="pres">
      <dgm:prSet presAssocID="{3FFD784B-7932-4E47-9F9D-DC66F5DCF539}" presName="parentText" presStyleLbl="node1" presStyleIdx="3" presStyleCnt="6" custScaleX="130031">
        <dgm:presLayoutVars>
          <dgm:chMax val="0"/>
          <dgm:bulletEnabled val="1"/>
        </dgm:presLayoutVars>
      </dgm:prSet>
      <dgm:spPr/>
      <dgm:t>
        <a:bodyPr/>
        <a:lstStyle/>
        <a:p>
          <a:endParaRPr lang="en-US"/>
        </a:p>
      </dgm:t>
    </dgm:pt>
    <dgm:pt modelId="{D434AA0D-5108-40D0-B397-4BE51C176168}" type="pres">
      <dgm:prSet presAssocID="{3FFD784B-7932-4E47-9F9D-DC66F5DCF539}" presName="negativeSpace" presStyleCnt="0"/>
      <dgm:spPr/>
    </dgm:pt>
    <dgm:pt modelId="{AA1EF840-635D-4238-836C-4094E5F4E494}" type="pres">
      <dgm:prSet presAssocID="{3FFD784B-7932-4E47-9F9D-DC66F5DCF539}" presName="childText" presStyleLbl="conFgAcc1" presStyleIdx="3" presStyleCnt="6">
        <dgm:presLayoutVars>
          <dgm:bulletEnabled val="1"/>
        </dgm:presLayoutVars>
      </dgm:prSet>
      <dgm:spPr/>
    </dgm:pt>
    <dgm:pt modelId="{35D70071-13C2-474D-BD4A-41E0D74AF862}" type="pres">
      <dgm:prSet presAssocID="{EA1E0C6A-EE1E-4D6A-9521-B5F9AA17CC8E}" presName="spaceBetweenRectangles" presStyleCnt="0"/>
      <dgm:spPr/>
    </dgm:pt>
    <dgm:pt modelId="{53389675-74D3-41AF-A322-203E20E52BC2}" type="pres">
      <dgm:prSet presAssocID="{F3A88064-AFB5-4E66-8697-D3BBA388F130}" presName="parentLin" presStyleCnt="0"/>
      <dgm:spPr/>
    </dgm:pt>
    <dgm:pt modelId="{89E421CA-9F38-4CAF-B72F-E966359D0E87}" type="pres">
      <dgm:prSet presAssocID="{F3A88064-AFB5-4E66-8697-D3BBA388F130}" presName="parentLeftMargin" presStyleLbl="node1" presStyleIdx="3" presStyleCnt="6"/>
      <dgm:spPr/>
      <dgm:t>
        <a:bodyPr/>
        <a:lstStyle/>
        <a:p>
          <a:endParaRPr lang="en-US"/>
        </a:p>
      </dgm:t>
    </dgm:pt>
    <dgm:pt modelId="{4CEC0D19-3580-4531-95C4-1FBA921EC866}" type="pres">
      <dgm:prSet presAssocID="{F3A88064-AFB5-4E66-8697-D3BBA388F130}" presName="parentText" presStyleLbl="node1" presStyleIdx="4" presStyleCnt="6" custScaleX="130031">
        <dgm:presLayoutVars>
          <dgm:chMax val="0"/>
          <dgm:bulletEnabled val="1"/>
        </dgm:presLayoutVars>
      </dgm:prSet>
      <dgm:spPr/>
      <dgm:t>
        <a:bodyPr/>
        <a:lstStyle/>
        <a:p>
          <a:endParaRPr lang="en-US"/>
        </a:p>
      </dgm:t>
    </dgm:pt>
    <dgm:pt modelId="{14B2B502-DAF0-4247-A29A-AFFF0954B467}" type="pres">
      <dgm:prSet presAssocID="{F3A88064-AFB5-4E66-8697-D3BBA388F130}" presName="negativeSpace" presStyleCnt="0"/>
      <dgm:spPr/>
    </dgm:pt>
    <dgm:pt modelId="{29616FA1-D0C5-4200-AAC2-9503F7E19C44}" type="pres">
      <dgm:prSet presAssocID="{F3A88064-AFB5-4E66-8697-D3BBA388F130}" presName="childText" presStyleLbl="conFgAcc1" presStyleIdx="4" presStyleCnt="6">
        <dgm:presLayoutVars>
          <dgm:bulletEnabled val="1"/>
        </dgm:presLayoutVars>
      </dgm:prSet>
      <dgm:spPr/>
    </dgm:pt>
    <dgm:pt modelId="{65E39967-B42D-4551-98D1-01D8D3C7427E}" type="pres">
      <dgm:prSet presAssocID="{76DF32A9-9BFA-4A0F-A8A9-CB9995B15AAA}" presName="spaceBetweenRectangles" presStyleCnt="0"/>
      <dgm:spPr/>
    </dgm:pt>
    <dgm:pt modelId="{67380EE9-C563-4176-B610-F3F916420675}" type="pres">
      <dgm:prSet presAssocID="{8CC0842E-0225-4756-B2A9-5B9D48A1AC0E}" presName="parentLin" presStyleCnt="0"/>
      <dgm:spPr/>
    </dgm:pt>
    <dgm:pt modelId="{8C83961B-B35E-4D6B-8B5D-BA3D3EB9276B}" type="pres">
      <dgm:prSet presAssocID="{8CC0842E-0225-4756-B2A9-5B9D48A1AC0E}" presName="parentLeftMargin" presStyleLbl="node1" presStyleIdx="4" presStyleCnt="6"/>
      <dgm:spPr/>
      <dgm:t>
        <a:bodyPr/>
        <a:lstStyle/>
        <a:p>
          <a:endParaRPr lang="en-US"/>
        </a:p>
      </dgm:t>
    </dgm:pt>
    <dgm:pt modelId="{3FFCFA71-5409-41A8-AC8B-4EB011A511C7}" type="pres">
      <dgm:prSet presAssocID="{8CC0842E-0225-4756-B2A9-5B9D48A1AC0E}" presName="parentText" presStyleLbl="node1" presStyleIdx="5" presStyleCnt="6" custScaleX="130031">
        <dgm:presLayoutVars>
          <dgm:chMax val="0"/>
          <dgm:bulletEnabled val="1"/>
        </dgm:presLayoutVars>
      </dgm:prSet>
      <dgm:spPr/>
      <dgm:t>
        <a:bodyPr/>
        <a:lstStyle/>
        <a:p>
          <a:endParaRPr lang="en-US"/>
        </a:p>
      </dgm:t>
    </dgm:pt>
    <dgm:pt modelId="{37C21090-93DD-416F-970E-B4F88B0A8C42}" type="pres">
      <dgm:prSet presAssocID="{8CC0842E-0225-4756-B2A9-5B9D48A1AC0E}" presName="negativeSpace" presStyleCnt="0"/>
      <dgm:spPr/>
    </dgm:pt>
    <dgm:pt modelId="{687B852A-820E-4939-8886-50722D54E5BE}" type="pres">
      <dgm:prSet presAssocID="{8CC0842E-0225-4756-B2A9-5B9D48A1AC0E}" presName="childText" presStyleLbl="conFgAcc1" presStyleIdx="5" presStyleCnt="6">
        <dgm:presLayoutVars>
          <dgm:bulletEnabled val="1"/>
        </dgm:presLayoutVars>
      </dgm:prSet>
      <dgm:spPr/>
    </dgm:pt>
  </dgm:ptLst>
  <dgm:cxnLst>
    <dgm:cxn modelId="{C1CC2E3F-CA88-4026-8441-D6DA006DC464}" type="presOf" srcId="{8CC0842E-0225-4756-B2A9-5B9D48A1AC0E}" destId="{8C83961B-B35E-4D6B-8B5D-BA3D3EB9276B}" srcOrd="0" destOrd="0" presId="urn:microsoft.com/office/officeart/2005/8/layout/list1"/>
    <dgm:cxn modelId="{AFB61A2E-8CA1-4402-8E3B-C929C7029921}" type="presOf" srcId="{F3A88064-AFB5-4E66-8697-D3BBA388F130}" destId="{4CEC0D19-3580-4531-95C4-1FBA921EC866}" srcOrd="1" destOrd="0" presId="urn:microsoft.com/office/officeart/2005/8/layout/list1"/>
    <dgm:cxn modelId="{95EEBC1F-D716-49B3-BCA3-0F2B0C69A7C3}" type="presOf" srcId="{B6BFC9F0-62C3-43D6-A41C-4AED8CBFE7EF}" destId="{A45C46BE-0E91-4C85-A90A-73469DC48384}" srcOrd="0" destOrd="0" presId="urn:microsoft.com/office/officeart/2005/8/layout/list1"/>
    <dgm:cxn modelId="{8B23148A-AEBA-42F7-991A-D5559752AD20}" type="presOf" srcId="{8CC0842E-0225-4756-B2A9-5B9D48A1AC0E}" destId="{3FFCFA71-5409-41A8-AC8B-4EB011A511C7}" srcOrd="1" destOrd="0" presId="urn:microsoft.com/office/officeart/2005/8/layout/list1"/>
    <dgm:cxn modelId="{1E634FB6-95C1-45B4-A883-A36D01379CB7}" srcId="{C9AC75C6-8DA3-4F93-BF0C-23C810324C89}" destId="{3FFD784B-7932-4E47-9F9D-DC66F5DCF539}" srcOrd="3" destOrd="0" parTransId="{136135F1-F189-4F7B-A30E-097225D6B711}" sibTransId="{EA1E0C6A-EE1E-4D6A-9521-B5F9AA17CC8E}"/>
    <dgm:cxn modelId="{28881F00-EA4B-4BDB-934C-2A5F7AF245BF}" type="presOf" srcId="{B6BFC9F0-62C3-43D6-A41C-4AED8CBFE7EF}" destId="{7894384F-5F1D-4967-AD09-451B46E7AC07}" srcOrd="1" destOrd="0" presId="urn:microsoft.com/office/officeart/2005/8/layout/list1"/>
    <dgm:cxn modelId="{1A2C1CAA-D092-498A-8F16-B5A3BED525DA}" type="presOf" srcId="{58311C82-1199-4E24-978D-C0A9323A6580}" destId="{C7FE77F4-327F-448F-9107-0C0EE9FC43EE}" srcOrd="0" destOrd="0" presId="urn:microsoft.com/office/officeart/2005/8/layout/list1"/>
    <dgm:cxn modelId="{0BC836A6-2109-4CF2-94E1-40655C0CD619}" type="presOf" srcId="{C13121DE-8A1C-4931-A428-F063ECE8874B}" destId="{31242245-E359-43FA-9D06-F4A904AB23E5}" srcOrd="1" destOrd="0" presId="urn:microsoft.com/office/officeart/2005/8/layout/list1"/>
    <dgm:cxn modelId="{C3FCDA28-71B6-4B45-9D89-3B2516EB483C}" srcId="{C9AC75C6-8DA3-4F93-BF0C-23C810324C89}" destId="{B6BFC9F0-62C3-43D6-A41C-4AED8CBFE7EF}" srcOrd="2" destOrd="0" parTransId="{7734D17B-7BB1-4B27-A853-217A426D4EAB}" sibTransId="{959C60B2-EF26-40F1-8438-26565DBBD55C}"/>
    <dgm:cxn modelId="{C41AA5AB-15D3-496A-81DB-10CD2F1789ED}" srcId="{C9AC75C6-8DA3-4F93-BF0C-23C810324C89}" destId="{C13121DE-8A1C-4931-A428-F063ECE8874B}" srcOrd="1" destOrd="0" parTransId="{49F8D4B7-F5F7-4976-AD47-67F31B17D83B}" sibTransId="{E598A67D-F7E0-43BC-BED1-489C7A51AA23}"/>
    <dgm:cxn modelId="{6FB61E93-30DA-4587-B745-CF69708B52F9}" type="presOf" srcId="{F3A88064-AFB5-4E66-8697-D3BBA388F130}" destId="{89E421CA-9F38-4CAF-B72F-E966359D0E87}" srcOrd="0" destOrd="0" presId="urn:microsoft.com/office/officeart/2005/8/layout/list1"/>
    <dgm:cxn modelId="{520298FC-7761-401A-9870-9DEC4C7A60C1}" type="presOf" srcId="{58311C82-1199-4E24-978D-C0A9323A6580}" destId="{B1C636EC-6996-45C1-B8DB-CA580720EF3F}" srcOrd="1" destOrd="0" presId="urn:microsoft.com/office/officeart/2005/8/layout/list1"/>
    <dgm:cxn modelId="{834B7692-7564-4EFA-BC70-3E9724E8EB2D}" srcId="{C9AC75C6-8DA3-4F93-BF0C-23C810324C89}" destId="{8CC0842E-0225-4756-B2A9-5B9D48A1AC0E}" srcOrd="5" destOrd="0" parTransId="{C25185A4-F577-4287-BB90-E719817EE2EA}" sibTransId="{5AC20439-4D3B-430F-A893-2D82C5F31103}"/>
    <dgm:cxn modelId="{24F92BC7-7996-4160-8130-012DE83A4CCE}" type="presOf" srcId="{C9AC75C6-8DA3-4F93-BF0C-23C810324C89}" destId="{10D61DEC-3D5E-4C2B-887E-81854C9C4384}" srcOrd="0" destOrd="0" presId="urn:microsoft.com/office/officeart/2005/8/layout/list1"/>
    <dgm:cxn modelId="{9D1A605C-F29F-4C2D-8618-205AF18D0A4E}" type="presOf" srcId="{3FFD784B-7932-4E47-9F9D-DC66F5DCF539}" destId="{2A79E434-90F4-4E70-9733-EE91358881BC}" srcOrd="1" destOrd="0" presId="urn:microsoft.com/office/officeart/2005/8/layout/list1"/>
    <dgm:cxn modelId="{A0950963-2A69-4500-B079-C740E67A1E18}" type="presOf" srcId="{3FFD784B-7932-4E47-9F9D-DC66F5DCF539}" destId="{839C84C2-C35C-42D3-A271-C90B698F7EA0}" srcOrd="0" destOrd="0" presId="urn:microsoft.com/office/officeart/2005/8/layout/list1"/>
    <dgm:cxn modelId="{95B3A5BD-24CB-4BA3-85B8-312F90560385}" type="presOf" srcId="{C13121DE-8A1C-4931-A428-F063ECE8874B}" destId="{2CD28335-33D0-4D41-9B84-CF218D7D6348}" srcOrd="0" destOrd="0" presId="urn:microsoft.com/office/officeart/2005/8/layout/list1"/>
    <dgm:cxn modelId="{F251D4A9-FEBC-4E61-9D5C-C6DCD3E58217}" srcId="{C9AC75C6-8DA3-4F93-BF0C-23C810324C89}" destId="{F3A88064-AFB5-4E66-8697-D3BBA388F130}" srcOrd="4" destOrd="0" parTransId="{48267329-C069-4405-A952-9EC5A62AFA39}" sibTransId="{76DF32A9-9BFA-4A0F-A8A9-CB9995B15AAA}"/>
    <dgm:cxn modelId="{BA3966C7-2603-418B-AB57-0BDA774DD133}" srcId="{C9AC75C6-8DA3-4F93-BF0C-23C810324C89}" destId="{58311C82-1199-4E24-978D-C0A9323A6580}" srcOrd="0" destOrd="0" parTransId="{F9E54CB8-62E6-4D38-AC81-79F01DDC7B37}" sibTransId="{D20EF44E-F834-4BA2-A965-8895588E44C6}"/>
    <dgm:cxn modelId="{69D63A61-5C4D-450B-B477-6BFCADF5C041}" type="presParOf" srcId="{10D61DEC-3D5E-4C2B-887E-81854C9C4384}" destId="{149CAD0B-78B3-49CF-A052-446FE7898BC9}" srcOrd="0" destOrd="0" presId="urn:microsoft.com/office/officeart/2005/8/layout/list1"/>
    <dgm:cxn modelId="{08439C29-636D-4A12-8365-26ECD2648BCA}" type="presParOf" srcId="{149CAD0B-78B3-49CF-A052-446FE7898BC9}" destId="{C7FE77F4-327F-448F-9107-0C0EE9FC43EE}" srcOrd="0" destOrd="0" presId="urn:microsoft.com/office/officeart/2005/8/layout/list1"/>
    <dgm:cxn modelId="{1B40E411-7774-4D0A-830D-6F9EEC538483}" type="presParOf" srcId="{149CAD0B-78B3-49CF-A052-446FE7898BC9}" destId="{B1C636EC-6996-45C1-B8DB-CA580720EF3F}" srcOrd="1" destOrd="0" presId="urn:microsoft.com/office/officeart/2005/8/layout/list1"/>
    <dgm:cxn modelId="{7E2AF11C-87B3-4047-9FA5-3EB023113CAE}" type="presParOf" srcId="{10D61DEC-3D5E-4C2B-887E-81854C9C4384}" destId="{DDBFA673-D888-4097-9F7F-B68897553E1B}" srcOrd="1" destOrd="0" presId="urn:microsoft.com/office/officeart/2005/8/layout/list1"/>
    <dgm:cxn modelId="{C16F8C9F-0E90-451B-8C7C-152A6B3D012C}" type="presParOf" srcId="{10D61DEC-3D5E-4C2B-887E-81854C9C4384}" destId="{BF772095-1542-4D65-8E9B-AC97DD617018}" srcOrd="2" destOrd="0" presId="urn:microsoft.com/office/officeart/2005/8/layout/list1"/>
    <dgm:cxn modelId="{2C652318-A796-4BB9-81B0-416892B4C1A3}" type="presParOf" srcId="{10D61DEC-3D5E-4C2B-887E-81854C9C4384}" destId="{272B7ACE-5EA8-4AEB-9EED-62FCB9EE08B5}" srcOrd="3" destOrd="0" presId="urn:microsoft.com/office/officeart/2005/8/layout/list1"/>
    <dgm:cxn modelId="{F405A4DE-F9C9-48C1-858A-C6F660546CF0}" type="presParOf" srcId="{10D61DEC-3D5E-4C2B-887E-81854C9C4384}" destId="{DE2BE66A-1ABC-4AAB-861E-101C6E73C3A5}" srcOrd="4" destOrd="0" presId="urn:microsoft.com/office/officeart/2005/8/layout/list1"/>
    <dgm:cxn modelId="{79AFCB23-5C5A-40E7-8E5A-EA71377704AD}" type="presParOf" srcId="{DE2BE66A-1ABC-4AAB-861E-101C6E73C3A5}" destId="{2CD28335-33D0-4D41-9B84-CF218D7D6348}" srcOrd="0" destOrd="0" presId="urn:microsoft.com/office/officeart/2005/8/layout/list1"/>
    <dgm:cxn modelId="{D51BABEA-7188-4426-A0F8-862A53CAE3A4}" type="presParOf" srcId="{DE2BE66A-1ABC-4AAB-861E-101C6E73C3A5}" destId="{31242245-E359-43FA-9D06-F4A904AB23E5}" srcOrd="1" destOrd="0" presId="urn:microsoft.com/office/officeart/2005/8/layout/list1"/>
    <dgm:cxn modelId="{EE6EBD08-1F0A-4098-B1A4-823630F6FA9E}" type="presParOf" srcId="{10D61DEC-3D5E-4C2B-887E-81854C9C4384}" destId="{281160D2-4920-486B-BA67-113C409D1427}" srcOrd="5" destOrd="0" presId="urn:microsoft.com/office/officeart/2005/8/layout/list1"/>
    <dgm:cxn modelId="{01034420-A5EC-4E6F-B641-A5566E7C82CC}" type="presParOf" srcId="{10D61DEC-3D5E-4C2B-887E-81854C9C4384}" destId="{4140E9D5-DD8C-4361-A9D5-984E8E05D4A0}" srcOrd="6" destOrd="0" presId="urn:microsoft.com/office/officeart/2005/8/layout/list1"/>
    <dgm:cxn modelId="{32196DE9-6C46-4595-B4E2-5E89C336C41B}" type="presParOf" srcId="{10D61DEC-3D5E-4C2B-887E-81854C9C4384}" destId="{45947E90-0E74-4B9D-B681-88DAD4512A86}" srcOrd="7" destOrd="0" presId="urn:microsoft.com/office/officeart/2005/8/layout/list1"/>
    <dgm:cxn modelId="{817CFE57-4B52-4DAD-9AF5-6D9EE27D45FE}" type="presParOf" srcId="{10D61DEC-3D5E-4C2B-887E-81854C9C4384}" destId="{8AF02FCA-8728-4FCC-95E0-D626FFCFEE58}" srcOrd="8" destOrd="0" presId="urn:microsoft.com/office/officeart/2005/8/layout/list1"/>
    <dgm:cxn modelId="{24E01210-2509-479F-A40A-1C3F5D610867}" type="presParOf" srcId="{8AF02FCA-8728-4FCC-95E0-D626FFCFEE58}" destId="{A45C46BE-0E91-4C85-A90A-73469DC48384}" srcOrd="0" destOrd="0" presId="urn:microsoft.com/office/officeart/2005/8/layout/list1"/>
    <dgm:cxn modelId="{8546ED62-0906-45EF-A23E-EB0EFC7040B6}" type="presParOf" srcId="{8AF02FCA-8728-4FCC-95E0-D626FFCFEE58}" destId="{7894384F-5F1D-4967-AD09-451B46E7AC07}" srcOrd="1" destOrd="0" presId="urn:microsoft.com/office/officeart/2005/8/layout/list1"/>
    <dgm:cxn modelId="{797A9190-575A-46E0-8BFA-588B212ACCF8}" type="presParOf" srcId="{10D61DEC-3D5E-4C2B-887E-81854C9C4384}" destId="{6F5C6DC2-FE3C-4E1B-9106-999BFAC0DB99}" srcOrd="9" destOrd="0" presId="urn:microsoft.com/office/officeart/2005/8/layout/list1"/>
    <dgm:cxn modelId="{1160E4BB-341D-40C4-9067-3F5635A93530}" type="presParOf" srcId="{10D61DEC-3D5E-4C2B-887E-81854C9C4384}" destId="{12BD2725-5098-49B6-8D6A-F20487286023}" srcOrd="10" destOrd="0" presId="urn:microsoft.com/office/officeart/2005/8/layout/list1"/>
    <dgm:cxn modelId="{BA674C12-7A48-4C70-AEB6-11461FE6955C}" type="presParOf" srcId="{10D61DEC-3D5E-4C2B-887E-81854C9C4384}" destId="{1DB3ED22-8D6B-4BF8-BBFF-FAE3DBF8B851}" srcOrd="11" destOrd="0" presId="urn:microsoft.com/office/officeart/2005/8/layout/list1"/>
    <dgm:cxn modelId="{0F5CC74C-15F8-48B9-AE6D-6442DA6D0D03}" type="presParOf" srcId="{10D61DEC-3D5E-4C2B-887E-81854C9C4384}" destId="{CCFEC3E8-A2F1-4820-9C4B-9ED2ED6EA03F}" srcOrd="12" destOrd="0" presId="urn:microsoft.com/office/officeart/2005/8/layout/list1"/>
    <dgm:cxn modelId="{2CC4BA15-BE76-4765-8F72-BFA07047514E}" type="presParOf" srcId="{CCFEC3E8-A2F1-4820-9C4B-9ED2ED6EA03F}" destId="{839C84C2-C35C-42D3-A271-C90B698F7EA0}" srcOrd="0" destOrd="0" presId="urn:microsoft.com/office/officeart/2005/8/layout/list1"/>
    <dgm:cxn modelId="{965FAAEE-3202-49BE-AC1D-1BBF9408924F}" type="presParOf" srcId="{CCFEC3E8-A2F1-4820-9C4B-9ED2ED6EA03F}" destId="{2A79E434-90F4-4E70-9733-EE91358881BC}" srcOrd="1" destOrd="0" presId="urn:microsoft.com/office/officeart/2005/8/layout/list1"/>
    <dgm:cxn modelId="{E8BB15CB-C4CB-4E28-9BEA-39A4D2562212}" type="presParOf" srcId="{10D61DEC-3D5E-4C2B-887E-81854C9C4384}" destId="{D434AA0D-5108-40D0-B397-4BE51C176168}" srcOrd="13" destOrd="0" presId="urn:microsoft.com/office/officeart/2005/8/layout/list1"/>
    <dgm:cxn modelId="{479143B8-64FC-4FF8-8BC0-7F07D721A257}" type="presParOf" srcId="{10D61DEC-3D5E-4C2B-887E-81854C9C4384}" destId="{AA1EF840-635D-4238-836C-4094E5F4E494}" srcOrd="14" destOrd="0" presId="urn:microsoft.com/office/officeart/2005/8/layout/list1"/>
    <dgm:cxn modelId="{76707043-4B56-4EFF-B0E8-25346946C32C}" type="presParOf" srcId="{10D61DEC-3D5E-4C2B-887E-81854C9C4384}" destId="{35D70071-13C2-474D-BD4A-41E0D74AF862}" srcOrd="15" destOrd="0" presId="urn:microsoft.com/office/officeart/2005/8/layout/list1"/>
    <dgm:cxn modelId="{748E4159-9FD8-45A4-9FDA-95FB2B91EF40}" type="presParOf" srcId="{10D61DEC-3D5E-4C2B-887E-81854C9C4384}" destId="{53389675-74D3-41AF-A322-203E20E52BC2}" srcOrd="16" destOrd="0" presId="urn:microsoft.com/office/officeart/2005/8/layout/list1"/>
    <dgm:cxn modelId="{44BBFA09-25DE-49EE-9E01-BB5A337E5A24}" type="presParOf" srcId="{53389675-74D3-41AF-A322-203E20E52BC2}" destId="{89E421CA-9F38-4CAF-B72F-E966359D0E87}" srcOrd="0" destOrd="0" presId="urn:microsoft.com/office/officeart/2005/8/layout/list1"/>
    <dgm:cxn modelId="{626EBA5E-8FF7-43EE-B22F-9F056C74EFF2}" type="presParOf" srcId="{53389675-74D3-41AF-A322-203E20E52BC2}" destId="{4CEC0D19-3580-4531-95C4-1FBA921EC866}" srcOrd="1" destOrd="0" presId="urn:microsoft.com/office/officeart/2005/8/layout/list1"/>
    <dgm:cxn modelId="{BCA4BEA9-F10E-4FC9-AC2C-14C25FC36527}" type="presParOf" srcId="{10D61DEC-3D5E-4C2B-887E-81854C9C4384}" destId="{14B2B502-DAF0-4247-A29A-AFFF0954B467}" srcOrd="17" destOrd="0" presId="urn:microsoft.com/office/officeart/2005/8/layout/list1"/>
    <dgm:cxn modelId="{FC24750E-444E-41BA-B4A2-5C88F96A4F83}" type="presParOf" srcId="{10D61DEC-3D5E-4C2B-887E-81854C9C4384}" destId="{29616FA1-D0C5-4200-AAC2-9503F7E19C44}" srcOrd="18" destOrd="0" presId="urn:microsoft.com/office/officeart/2005/8/layout/list1"/>
    <dgm:cxn modelId="{2BF50CCD-E931-45CF-A8CA-EDC7B06E7B32}" type="presParOf" srcId="{10D61DEC-3D5E-4C2B-887E-81854C9C4384}" destId="{65E39967-B42D-4551-98D1-01D8D3C7427E}" srcOrd="19" destOrd="0" presId="urn:microsoft.com/office/officeart/2005/8/layout/list1"/>
    <dgm:cxn modelId="{DC350A0D-3687-4D20-9F5E-D28CCAC02DEA}" type="presParOf" srcId="{10D61DEC-3D5E-4C2B-887E-81854C9C4384}" destId="{67380EE9-C563-4176-B610-F3F916420675}" srcOrd="20" destOrd="0" presId="urn:microsoft.com/office/officeart/2005/8/layout/list1"/>
    <dgm:cxn modelId="{842CC616-ABF7-451F-B3CA-2CCC9DEF0899}" type="presParOf" srcId="{67380EE9-C563-4176-B610-F3F916420675}" destId="{8C83961B-B35E-4D6B-8B5D-BA3D3EB9276B}" srcOrd="0" destOrd="0" presId="urn:microsoft.com/office/officeart/2005/8/layout/list1"/>
    <dgm:cxn modelId="{00D55617-2F65-4E70-875E-F82DF4CDAA0A}" type="presParOf" srcId="{67380EE9-C563-4176-B610-F3F916420675}" destId="{3FFCFA71-5409-41A8-AC8B-4EB011A511C7}" srcOrd="1" destOrd="0" presId="urn:microsoft.com/office/officeart/2005/8/layout/list1"/>
    <dgm:cxn modelId="{BEA59277-C411-4427-ABD2-0327D4E9449E}" type="presParOf" srcId="{10D61DEC-3D5E-4C2B-887E-81854C9C4384}" destId="{37C21090-93DD-416F-970E-B4F88B0A8C42}" srcOrd="21" destOrd="0" presId="urn:microsoft.com/office/officeart/2005/8/layout/list1"/>
    <dgm:cxn modelId="{D92D211B-45AC-43B5-8435-6DB1C992D173}" type="presParOf" srcId="{10D61DEC-3D5E-4C2B-887E-81854C9C4384}" destId="{687B852A-820E-4939-8886-50722D54E5B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0F78CB-C353-4443-A797-BC3DF38B3DE9}" type="doc">
      <dgm:prSet loTypeId="urn:microsoft.com/office/officeart/2005/8/layout/hProcess9" loCatId="process" qsTypeId="urn:microsoft.com/office/officeart/2005/8/quickstyle/simple3" qsCatId="simple" csTypeId="urn:microsoft.com/office/officeart/2005/8/colors/colorful1#20" csCatId="colorful" phldr="1"/>
      <dgm:spPr/>
      <dgm:t>
        <a:bodyPr/>
        <a:lstStyle/>
        <a:p>
          <a:endParaRPr lang="en-US"/>
        </a:p>
      </dgm:t>
    </dgm:pt>
    <dgm:pt modelId="{ACC662D3-B671-4194-B67A-1ACA12B84478}">
      <dgm:prSet/>
      <dgm:spPr/>
      <dgm:t>
        <a:bodyPr/>
        <a:lstStyle/>
        <a:p>
          <a:pPr rtl="0"/>
          <a:endParaRPr lang="en-US" b="0" baseline="0" dirty="0"/>
        </a:p>
      </dgm:t>
    </dgm:pt>
    <dgm:pt modelId="{DD39314A-688A-4E0C-B931-4E8E13BAF554}" type="parTrans" cxnId="{A8404AE9-84E4-4A36-A030-95826DF137B9}">
      <dgm:prSet/>
      <dgm:spPr/>
      <dgm:t>
        <a:bodyPr/>
        <a:lstStyle/>
        <a:p>
          <a:endParaRPr lang="en-US" b="0">
            <a:solidFill>
              <a:schemeClr val="tx1"/>
            </a:solidFill>
          </a:endParaRPr>
        </a:p>
      </dgm:t>
    </dgm:pt>
    <dgm:pt modelId="{60F329A8-33B9-4491-84B5-3A65FD263884}" type="sibTrans" cxnId="{A8404AE9-84E4-4A36-A030-95826DF137B9}">
      <dgm:prSet/>
      <dgm:spPr/>
      <dgm:t>
        <a:bodyPr/>
        <a:lstStyle/>
        <a:p>
          <a:endParaRPr lang="en-US" b="0">
            <a:solidFill>
              <a:schemeClr val="tx1"/>
            </a:solidFill>
          </a:endParaRPr>
        </a:p>
      </dgm:t>
    </dgm:pt>
    <dgm:pt modelId="{E892281D-8418-4288-B663-6B8A96FBED96}">
      <dgm:prSet/>
      <dgm:spPr/>
      <dgm:t>
        <a:bodyPr/>
        <a:lstStyle/>
        <a:p>
          <a:pPr rtl="0"/>
          <a:endParaRPr lang="en-US" b="0" dirty="0"/>
        </a:p>
      </dgm:t>
    </dgm:pt>
    <dgm:pt modelId="{12506A2C-36AC-4CAB-8090-3ED239F828BA}" type="parTrans" cxnId="{DB63435C-8855-4B2D-8215-8E72F0887FFF}">
      <dgm:prSet/>
      <dgm:spPr/>
      <dgm:t>
        <a:bodyPr/>
        <a:lstStyle/>
        <a:p>
          <a:endParaRPr lang="en-US" b="0">
            <a:solidFill>
              <a:schemeClr val="tx1"/>
            </a:solidFill>
          </a:endParaRPr>
        </a:p>
      </dgm:t>
    </dgm:pt>
    <dgm:pt modelId="{841123A4-79BB-4CB3-8F31-5E6A6BAFA180}" type="sibTrans" cxnId="{DB63435C-8855-4B2D-8215-8E72F0887FFF}">
      <dgm:prSet/>
      <dgm:spPr/>
      <dgm:t>
        <a:bodyPr/>
        <a:lstStyle/>
        <a:p>
          <a:endParaRPr lang="en-US" b="0">
            <a:solidFill>
              <a:schemeClr val="tx1"/>
            </a:solidFill>
          </a:endParaRPr>
        </a:p>
      </dgm:t>
    </dgm:pt>
    <dgm:pt modelId="{0FC670CB-B19F-4D2A-817A-FE18F93CAB6C}">
      <dgm:prSet/>
      <dgm:spPr/>
      <dgm:t>
        <a:bodyPr/>
        <a:lstStyle/>
        <a:p>
          <a:pPr rtl="0"/>
          <a:endParaRPr lang="en-US" b="0" dirty="0"/>
        </a:p>
      </dgm:t>
    </dgm:pt>
    <dgm:pt modelId="{25A7E5B5-F4D3-4C5E-8C86-C0388D91F25A}" type="parTrans" cxnId="{C55F8787-A70A-4AB7-8335-EFB12F73EE55}">
      <dgm:prSet/>
      <dgm:spPr/>
      <dgm:t>
        <a:bodyPr/>
        <a:lstStyle/>
        <a:p>
          <a:endParaRPr lang="en-US" b="0">
            <a:solidFill>
              <a:schemeClr val="tx1"/>
            </a:solidFill>
          </a:endParaRPr>
        </a:p>
      </dgm:t>
    </dgm:pt>
    <dgm:pt modelId="{2995443A-AA81-4082-B805-9672C523F827}" type="sibTrans" cxnId="{C55F8787-A70A-4AB7-8335-EFB12F73EE55}">
      <dgm:prSet/>
      <dgm:spPr/>
      <dgm:t>
        <a:bodyPr/>
        <a:lstStyle/>
        <a:p>
          <a:endParaRPr lang="en-US" b="0">
            <a:solidFill>
              <a:schemeClr val="tx1"/>
            </a:solidFill>
          </a:endParaRPr>
        </a:p>
      </dgm:t>
    </dgm:pt>
    <dgm:pt modelId="{3BC0576F-E50D-4CF5-8995-DB674069320A}" type="pres">
      <dgm:prSet presAssocID="{8D0F78CB-C353-4443-A797-BC3DF38B3DE9}" presName="CompostProcess" presStyleCnt="0">
        <dgm:presLayoutVars>
          <dgm:dir/>
          <dgm:resizeHandles val="exact"/>
        </dgm:presLayoutVars>
      </dgm:prSet>
      <dgm:spPr/>
      <dgm:t>
        <a:bodyPr/>
        <a:lstStyle/>
        <a:p>
          <a:endParaRPr lang="en-US"/>
        </a:p>
      </dgm:t>
    </dgm:pt>
    <dgm:pt modelId="{CF58CD65-869B-46AE-9F33-6CF85C754B2B}" type="pres">
      <dgm:prSet presAssocID="{8D0F78CB-C353-4443-A797-BC3DF38B3DE9}" presName="arrow" presStyleLbl="bgShp" presStyleIdx="0" presStyleCnt="1"/>
      <dgm:spPr/>
    </dgm:pt>
    <dgm:pt modelId="{F237E414-D736-4AA0-B6DC-61BC42B51013}" type="pres">
      <dgm:prSet presAssocID="{8D0F78CB-C353-4443-A797-BC3DF38B3DE9}" presName="linearProcess" presStyleCnt="0"/>
      <dgm:spPr/>
    </dgm:pt>
    <dgm:pt modelId="{F3741600-229A-4141-BCB3-5B29A26D41C3}" type="pres">
      <dgm:prSet presAssocID="{ACC662D3-B671-4194-B67A-1ACA12B84478}" presName="textNode" presStyleLbl="node1" presStyleIdx="0" presStyleCnt="3">
        <dgm:presLayoutVars>
          <dgm:bulletEnabled val="1"/>
        </dgm:presLayoutVars>
      </dgm:prSet>
      <dgm:spPr/>
      <dgm:t>
        <a:bodyPr/>
        <a:lstStyle/>
        <a:p>
          <a:endParaRPr lang="en-US"/>
        </a:p>
      </dgm:t>
    </dgm:pt>
    <dgm:pt modelId="{5EB8B269-0E4E-4B19-ADA0-E1C4695E8C30}" type="pres">
      <dgm:prSet presAssocID="{60F329A8-33B9-4491-84B5-3A65FD263884}" presName="sibTrans" presStyleCnt="0"/>
      <dgm:spPr/>
    </dgm:pt>
    <dgm:pt modelId="{FD4E4EC5-3DDF-454F-97A8-DAF687017131}" type="pres">
      <dgm:prSet presAssocID="{E892281D-8418-4288-B663-6B8A96FBED96}" presName="textNode" presStyleLbl="node1" presStyleIdx="1" presStyleCnt="3">
        <dgm:presLayoutVars>
          <dgm:bulletEnabled val="1"/>
        </dgm:presLayoutVars>
      </dgm:prSet>
      <dgm:spPr/>
      <dgm:t>
        <a:bodyPr/>
        <a:lstStyle/>
        <a:p>
          <a:endParaRPr lang="en-US"/>
        </a:p>
      </dgm:t>
    </dgm:pt>
    <dgm:pt modelId="{7F7537AD-31EB-442B-9CAD-B9140D05D153}" type="pres">
      <dgm:prSet presAssocID="{841123A4-79BB-4CB3-8F31-5E6A6BAFA180}" presName="sibTrans" presStyleCnt="0"/>
      <dgm:spPr/>
    </dgm:pt>
    <dgm:pt modelId="{512E4562-7041-4DBA-A7DC-C146D8614A16}" type="pres">
      <dgm:prSet presAssocID="{0FC670CB-B19F-4D2A-817A-FE18F93CAB6C}" presName="textNode" presStyleLbl="node1" presStyleIdx="2" presStyleCnt="3">
        <dgm:presLayoutVars>
          <dgm:bulletEnabled val="1"/>
        </dgm:presLayoutVars>
      </dgm:prSet>
      <dgm:spPr/>
      <dgm:t>
        <a:bodyPr/>
        <a:lstStyle/>
        <a:p>
          <a:endParaRPr lang="en-US"/>
        </a:p>
      </dgm:t>
    </dgm:pt>
  </dgm:ptLst>
  <dgm:cxnLst>
    <dgm:cxn modelId="{DB63435C-8855-4B2D-8215-8E72F0887FFF}" srcId="{8D0F78CB-C353-4443-A797-BC3DF38B3DE9}" destId="{E892281D-8418-4288-B663-6B8A96FBED96}" srcOrd="1" destOrd="0" parTransId="{12506A2C-36AC-4CAB-8090-3ED239F828BA}" sibTransId="{841123A4-79BB-4CB3-8F31-5E6A6BAFA180}"/>
    <dgm:cxn modelId="{342D2983-6EEA-411E-B5B5-2F563C6FF2F6}" type="presOf" srcId="{E892281D-8418-4288-B663-6B8A96FBED96}" destId="{FD4E4EC5-3DDF-454F-97A8-DAF687017131}" srcOrd="0" destOrd="0" presId="urn:microsoft.com/office/officeart/2005/8/layout/hProcess9"/>
    <dgm:cxn modelId="{E66CF9B8-4CF4-4D14-828E-1BF5A2BBF358}" type="presOf" srcId="{0FC670CB-B19F-4D2A-817A-FE18F93CAB6C}" destId="{512E4562-7041-4DBA-A7DC-C146D8614A16}" srcOrd="0" destOrd="0" presId="urn:microsoft.com/office/officeart/2005/8/layout/hProcess9"/>
    <dgm:cxn modelId="{C55F8787-A70A-4AB7-8335-EFB12F73EE55}" srcId="{8D0F78CB-C353-4443-A797-BC3DF38B3DE9}" destId="{0FC670CB-B19F-4D2A-817A-FE18F93CAB6C}" srcOrd="2" destOrd="0" parTransId="{25A7E5B5-F4D3-4C5E-8C86-C0388D91F25A}" sibTransId="{2995443A-AA81-4082-B805-9672C523F827}"/>
    <dgm:cxn modelId="{6B199426-19AE-4EC9-97CC-5BD1E93AC7C8}" type="presOf" srcId="{8D0F78CB-C353-4443-A797-BC3DF38B3DE9}" destId="{3BC0576F-E50D-4CF5-8995-DB674069320A}" srcOrd="0" destOrd="0" presId="urn:microsoft.com/office/officeart/2005/8/layout/hProcess9"/>
    <dgm:cxn modelId="{A8404AE9-84E4-4A36-A030-95826DF137B9}" srcId="{8D0F78CB-C353-4443-A797-BC3DF38B3DE9}" destId="{ACC662D3-B671-4194-B67A-1ACA12B84478}" srcOrd="0" destOrd="0" parTransId="{DD39314A-688A-4E0C-B931-4E8E13BAF554}" sibTransId="{60F329A8-33B9-4491-84B5-3A65FD263884}"/>
    <dgm:cxn modelId="{D99BD1B5-81C2-48FE-9673-A222B6B90D8B}" type="presOf" srcId="{ACC662D3-B671-4194-B67A-1ACA12B84478}" destId="{F3741600-229A-4141-BCB3-5B29A26D41C3}" srcOrd="0" destOrd="0" presId="urn:microsoft.com/office/officeart/2005/8/layout/hProcess9"/>
    <dgm:cxn modelId="{B9AF8325-D011-4473-802F-7CD651106D95}" type="presParOf" srcId="{3BC0576F-E50D-4CF5-8995-DB674069320A}" destId="{CF58CD65-869B-46AE-9F33-6CF85C754B2B}" srcOrd="0" destOrd="0" presId="urn:microsoft.com/office/officeart/2005/8/layout/hProcess9"/>
    <dgm:cxn modelId="{2C384310-1E36-4C29-BF9E-D779290C25B1}" type="presParOf" srcId="{3BC0576F-E50D-4CF5-8995-DB674069320A}" destId="{F237E414-D736-4AA0-B6DC-61BC42B51013}" srcOrd="1" destOrd="0" presId="urn:microsoft.com/office/officeart/2005/8/layout/hProcess9"/>
    <dgm:cxn modelId="{455266AD-A02C-48E4-B07A-694DB0B49214}" type="presParOf" srcId="{F237E414-D736-4AA0-B6DC-61BC42B51013}" destId="{F3741600-229A-4141-BCB3-5B29A26D41C3}" srcOrd="0" destOrd="0" presId="urn:microsoft.com/office/officeart/2005/8/layout/hProcess9"/>
    <dgm:cxn modelId="{AF1FDC2A-710F-4F10-A833-3F006B83EB76}" type="presParOf" srcId="{F237E414-D736-4AA0-B6DC-61BC42B51013}" destId="{5EB8B269-0E4E-4B19-ADA0-E1C4695E8C30}" srcOrd="1" destOrd="0" presId="urn:microsoft.com/office/officeart/2005/8/layout/hProcess9"/>
    <dgm:cxn modelId="{8586ED21-BAD0-40F7-B0B2-46C3CA4564AE}" type="presParOf" srcId="{F237E414-D736-4AA0-B6DC-61BC42B51013}" destId="{FD4E4EC5-3DDF-454F-97A8-DAF687017131}" srcOrd="2" destOrd="0" presId="urn:microsoft.com/office/officeart/2005/8/layout/hProcess9"/>
    <dgm:cxn modelId="{3406403B-A06A-4C16-8B61-A3A493B423F0}" type="presParOf" srcId="{F237E414-D736-4AA0-B6DC-61BC42B51013}" destId="{7F7537AD-31EB-442B-9CAD-B9140D05D153}" srcOrd="3" destOrd="0" presId="urn:microsoft.com/office/officeart/2005/8/layout/hProcess9"/>
    <dgm:cxn modelId="{0B48CC54-2195-4D0C-BA1E-6FACC93492A8}" type="presParOf" srcId="{F237E414-D736-4AA0-B6DC-61BC42B51013}" destId="{512E4562-7041-4DBA-A7DC-C146D8614A1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265FB3-10CE-4CD8-BE96-915D1699B4CC}" type="doc">
      <dgm:prSet loTypeId="urn:microsoft.com/office/officeart/2005/8/layout/radial4" loCatId="relationship" qsTypeId="urn:microsoft.com/office/officeart/2005/8/quickstyle/simple3" qsCatId="simple" csTypeId="urn:microsoft.com/office/officeart/2005/8/colors/colorful1#40" csCatId="colorful" phldr="1"/>
      <dgm:spPr/>
      <dgm:t>
        <a:bodyPr/>
        <a:lstStyle/>
        <a:p>
          <a:endParaRPr lang="en-US"/>
        </a:p>
      </dgm:t>
    </dgm:pt>
    <dgm:pt modelId="{87AC69DC-D6CC-480F-B91D-4053043334E3}">
      <dgm:prSet/>
      <dgm:spPr/>
      <dgm:t>
        <a:bodyPr/>
        <a:lstStyle/>
        <a:p>
          <a:pPr rtl="0"/>
          <a:endParaRPr lang="en-US" dirty="0"/>
        </a:p>
      </dgm:t>
    </dgm:pt>
    <dgm:pt modelId="{14E35A43-74DE-495B-962D-354B00A9B140}" type="parTrans" cxnId="{AB96CC63-08C6-45B1-A9FF-3BF920EF7C1F}">
      <dgm:prSet/>
      <dgm:spPr/>
      <dgm:t>
        <a:bodyPr/>
        <a:lstStyle/>
        <a:p>
          <a:endParaRPr lang="en-US"/>
        </a:p>
      </dgm:t>
    </dgm:pt>
    <dgm:pt modelId="{72DAB5F5-3EC8-482B-A3D7-E61E2522E818}" type="sibTrans" cxnId="{AB96CC63-08C6-45B1-A9FF-3BF920EF7C1F}">
      <dgm:prSet/>
      <dgm:spPr/>
      <dgm:t>
        <a:bodyPr/>
        <a:lstStyle/>
        <a:p>
          <a:endParaRPr lang="en-US"/>
        </a:p>
      </dgm:t>
    </dgm:pt>
    <dgm:pt modelId="{F656D41C-03D0-4247-8807-3D0AD88ADE62}">
      <dgm:prSet/>
      <dgm:spPr/>
      <dgm:t>
        <a:bodyPr/>
        <a:lstStyle/>
        <a:p>
          <a:pPr rtl="0"/>
          <a:endParaRPr lang="en-US" dirty="0"/>
        </a:p>
      </dgm:t>
    </dgm:pt>
    <dgm:pt modelId="{907BF026-B552-4411-B194-651765BAD7B6}" type="parTrans" cxnId="{543151B0-FE8A-4E7F-A7E3-7678F5DA7D3F}">
      <dgm:prSet/>
      <dgm:spPr/>
      <dgm:t>
        <a:bodyPr/>
        <a:lstStyle/>
        <a:p>
          <a:endParaRPr lang="en-US" dirty="0"/>
        </a:p>
      </dgm:t>
    </dgm:pt>
    <dgm:pt modelId="{84B1FE75-1018-4045-8DF4-1191E84C7F4E}" type="sibTrans" cxnId="{543151B0-FE8A-4E7F-A7E3-7678F5DA7D3F}">
      <dgm:prSet/>
      <dgm:spPr/>
      <dgm:t>
        <a:bodyPr/>
        <a:lstStyle/>
        <a:p>
          <a:endParaRPr lang="en-US"/>
        </a:p>
      </dgm:t>
    </dgm:pt>
    <dgm:pt modelId="{0EE5F386-4D44-4084-8BF2-7527136C5210}">
      <dgm:prSet/>
      <dgm:spPr/>
      <dgm:t>
        <a:bodyPr/>
        <a:lstStyle/>
        <a:p>
          <a:pPr rtl="0"/>
          <a:endParaRPr lang="en-US" dirty="0"/>
        </a:p>
      </dgm:t>
    </dgm:pt>
    <dgm:pt modelId="{8C4BB424-9BA4-4F22-97EE-0793EDFAE470}" type="parTrans" cxnId="{3F6FAB76-5A08-4E44-BBBE-7574E7E09DDE}">
      <dgm:prSet/>
      <dgm:spPr/>
      <dgm:t>
        <a:bodyPr/>
        <a:lstStyle/>
        <a:p>
          <a:endParaRPr lang="en-US" dirty="0"/>
        </a:p>
      </dgm:t>
    </dgm:pt>
    <dgm:pt modelId="{27CA95B4-A8F7-4C7D-BB08-4EE5894A8A79}" type="sibTrans" cxnId="{3F6FAB76-5A08-4E44-BBBE-7574E7E09DDE}">
      <dgm:prSet/>
      <dgm:spPr/>
      <dgm:t>
        <a:bodyPr/>
        <a:lstStyle/>
        <a:p>
          <a:endParaRPr lang="en-US"/>
        </a:p>
      </dgm:t>
    </dgm:pt>
    <dgm:pt modelId="{638640DD-4848-426D-AD09-E416B24FDA4B}">
      <dgm:prSet/>
      <dgm:spPr/>
      <dgm:t>
        <a:bodyPr/>
        <a:lstStyle/>
        <a:p>
          <a:pPr rtl="0"/>
          <a:endParaRPr lang="en-US" dirty="0"/>
        </a:p>
      </dgm:t>
    </dgm:pt>
    <dgm:pt modelId="{82919710-6953-4F7F-A209-9BBBBE581299}" type="parTrans" cxnId="{7325EC57-CC5D-4092-8229-2D6E25E343B6}">
      <dgm:prSet/>
      <dgm:spPr/>
      <dgm:t>
        <a:bodyPr/>
        <a:lstStyle/>
        <a:p>
          <a:endParaRPr lang="en-US" dirty="0"/>
        </a:p>
      </dgm:t>
    </dgm:pt>
    <dgm:pt modelId="{4FBA14E4-11D7-4CEF-B7F4-1D1551E0F6C0}" type="sibTrans" cxnId="{7325EC57-CC5D-4092-8229-2D6E25E343B6}">
      <dgm:prSet/>
      <dgm:spPr/>
      <dgm:t>
        <a:bodyPr/>
        <a:lstStyle/>
        <a:p>
          <a:endParaRPr lang="en-US"/>
        </a:p>
      </dgm:t>
    </dgm:pt>
    <dgm:pt modelId="{3F6C7B53-7EF0-4650-8C0A-421C20920F23}">
      <dgm:prSet/>
      <dgm:spPr/>
      <dgm:t>
        <a:bodyPr/>
        <a:lstStyle/>
        <a:p>
          <a:pPr rtl="0"/>
          <a:endParaRPr lang="en-US" dirty="0"/>
        </a:p>
      </dgm:t>
    </dgm:pt>
    <dgm:pt modelId="{8DAACB46-2504-4B02-BDBF-B97AB2F1DC2F}" type="parTrans" cxnId="{9EFE9284-4651-42EC-A945-C9CD1A4D5C44}">
      <dgm:prSet/>
      <dgm:spPr/>
      <dgm:t>
        <a:bodyPr/>
        <a:lstStyle/>
        <a:p>
          <a:endParaRPr lang="en-US" dirty="0"/>
        </a:p>
      </dgm:t>
    </dgm:pt>
    <dgm:pt modelId="{9C692287-267F-4B4B-AAD7-D8D779D31300}" type="sibTrans" cxnId="{9EFE9284-4651-42EC-A945-C9CD1A4D5C44}">
      <dgm:prSet/>
      <dgm:spPr/>
      <dgm:t>
        <a:bodyPr/>
        <a:lstStyle/>
        <a:p>
          <a:endParaRPr lang="en-US"/>
        </a:p>
      </dgm:t>
    </dgm:pt>
    <dgm:pt modelId="{4A22EBD0-0D52-4A16-A7F4-2944697C7794}">
      <dgm:prSet/>
      <dgm:spPr/>
      <dgm:t>
        <a:bodyPr/>
        <a:lstStyle/>
        <a:p>
          <a:pPr rtl="0"/>
          <a:endParaRPr lang="en-US" dirty="0"/>
        </a:p>
      </dgm:t>
    </dgm:pt>
    <dgm:pt modelId="{BAF6A251-CBA3-46C0-A623-8CFBC446B2A4}" type="parTrans" cxnId="{A4A73B36-9BC5-49D5-9410-C21440A2E4F4}">
      <dgm:prSet/>
      <dgm:spPr/>
      <dgm:t>
        <a:bodyPr/>
        <a:lstStyle/>
        <a:p>
          <a:endParaRPr lang="en-US" dirty="0"/>
        </a:p>
      </dgm:t>
    </dgm:pt>
    <dgm:pt modelId="{3A61BF78-7FA5-485C-8BD2-B86FF875BDE6}" type="sibTrans" cxnId="{A4A73B36-9BC5-49D5-9410-C21440A2E4F4}">
      <dgm:prSet/>
      <dgm:spPr/>
      <dgm:t>
        <a:bodyPr/>
        <a:lstStyle/>
        <a:p>
          <a:endParaRPr lang="en-US"/>
        </a:p>
      </dgm:t>
    </dgm:pt>
    <dgm:pt modelId="{13BE2C91-B912-466B-90B1-6EC1241792D4}" type="pres">
      <dgm:prSet presAssocID="{98265FB3-10CE-4CD8-BE96-915D1699B4CC}" presName="cycle" presStyleCnt="0">
        <dgm:presLayoutVars>
          <dgm:chMax val="1"/>
          <dgm:dir/>
          <dgm:animLvl val="ctr"/>
          <dgm:resizeHandles val="exact"/>
        </dgm:presLayoutVars>
      </dgm:prSet>
      <dgm:spPr/>
      <dgm:t>
        <a:bodyPr/>
        <a:lstStyle/>
        <a:p>
          <a:endParaRPr lang="en-US"/>
        </a:p>
      </dgm:t>
    </dgm:pt>
    <dgm:pt modelId="{3AFD4F58-6D9C-4A51-A5D1-EF44ABC276EB}" type="pres">
      <dgm:prSet presAssocID="{87AC69DC-D6CC-480F-B91D-4053043334E3}" presName="centerShape" presStyleLbl="node0" presStyleIdx="0" presStyleCnt="1"/>
      <dgm:spPr/>
      <dgm:t>
        <a:bodyPr/>
        <a:lstStyle/>
        <a:p>
          <a:endParaRPr lang="en-US"/>
        </a:p>
      </dgm:t>
    </dgm:pt>
    <dgm:pt modelId="{9B98409F-F5BD-43B3-9B55-94B13643BEED}" type="pres">
      <dgm:prSet presAssocID="{907BF026-B552-4411-B194-651765BAD7B6}" presName="parTrans" presStyleLbl="bgSibTrans2D1" presStyleIdx="0" presStyleCnt="5"/>
      <dgm:spPr/>
      <dgm:t>
        <a:bodyPr/>
        <a:lstStyle/>
        <a:p>
          <a:endParaRPr lang="en-US"/>
        </a:p>
      </dgm:t>
    </dgm:pt>
    <dgm:pt modelId="{048BA9B9-3EC2-457F-8048-A21D0394A09A}" type="pres">
      <dgm:prSet presAssocID="{F656D41C-03D0-4247-8807-3D0AD88ADE62}" presName="node" presStyleLbl="node1" presStyleIdx="0" presStyleCnt="5">
        <dgm:presLayoutVars>
          <dgm:bulletEnabled val="1"/>
        </dgm:presLayoutVars>
      </dgm:prSet>
      <dgm:spPr/>
      <dgm:t>
        <a:bodyPr/>
        <a:lstStyle/>
        <a:p>
          <a:endParaRPr lang="en-US"/>
        </a:p>
      </dgm:t>
    </dgm:pt>
    <dgm:pt modelId="{BE6ECEF5-A733-4445-B5D4-7E859A8E22D6}" type="pres">
      <dgm:prSet presAssocID="{8C4BB424-9BA4-4F22-97EE-0793EDFAE470}" presName="parTrans" presStyleLbl="bgSibTrans2D1" presStyleIdx="1" presStyleCnt="5"/>
      <dgm:spPr/>
      <dgm:t>
        <a:bodyPr/>
        <a:lstStyle/>
        <a:p>
          <a:endParaRPr lang="en-US"/>
        </a:p>
      </dgm:t>
    </dgm:pt>
    <dgm:pt modelId="{35C5590C-F08A-4EC0-8040-FD3EE425BFF6}" type="pres">
      <dgm:prSet presAssocID="{0EE5F386-4D44-4084-8BF2-7527136C5210}" presName="node" presStyleLbl="node1" presStyleIdx="1" presStyleCnt="5">
        <dgm:presLayoutVars>
          <dgm:bulletEnabled val="1"/>
        </dgm:presLayoutVars>
      </dgm:prSet>
      <dgm:spPr/>
      <dgm:t>
        <a:bodyPr/>
        <a:lstStyle/>
        <a:p>
          <a:endParaRPr lang="en-US"/>
        </a:p>
      </dgm:t>
    </dgm:pt>
    <dgm:pt modelId="{ED9ADE5C-A60F-431F-BB99-D39F5E1A8AF8}" type="pres">
      <dgm:prSet presAssocID="{82919710-6953-4F7F-A209-9BBBBE581299}" presName="parTrans" presStyleLbl="bgSibTrans2D1" presStyleIdx="2" presStyleCnt="5"/>
      <dgm:spPr/>
      <dgm:t>
        <a:bodyPr/>
        <a:lstStyle/>
        <a:p>
          <a:endParaRPr lang="en-US"/>
        </a:p>
      </dgm:t>
    </dgm:pt>
    <dgm:pt modelId="{28EADF88-D336-4540-A693-D4C3E3A809BD}" type="pres">
      <dgm:prSet presAssocID="{638640DD-4848-426D-AD09-E416B24FDA4B}" presName="node" presStyleLbl="node1" presStyleIdx="2" presStyleCnt="5">
        <dgm:presLayoutVars>
          <dgm:bulletEnabled val="1"/>
        </dgm:presLayoutVars>
      </dgm:prSet>
      <dgm:spPr/>
      <dgm:t>
        <a:bodyPr/>
        <a:lstStyle/>
        <a:p>
          <a:endParaRPr lang="en-US"/>
        </a:p>
      </dgm:t>
    </dgm:pt>
    <dgm:pt modelId="{5D1CB596-178B-4750-8319-5B6973072934}" type="pres">
      <dgm:prSet presAssocID="{8DAACB46-2504-4B02-BDBF-B97AB2F1DC2F}" presName="parTrans" presStyleLbl="bgSibTrans2D1" presStyleIdx="3" presStyleCnt="5"/>
      <dgm:spPr/>
      <dgm:t>
        <a:bodyPr/>
        <a:lstStyle/>
        <a:p>
          <a:endParaRPr lang="en-US"/>
        </a:p>
      </dgm:t>
    </dgm:pt>
    <dgm:pt modelId="{443C9CB0-5062-4B45-B2C3-262172E8EE8E}" type="pres">
      <dgm:prSet presAssocID="{3F6C7B53-7EF0-4650-8C0A-421C20920F23}" presName="node" presStyleLbl="node1" presStyleIdx="3" presStyleCnt="5">
        <dgm:presLayoutVars>
          <dgm:bulletEnabled val="1"/>
        </dgm:presLayoutVars>
      </dgm:prSet>
      <dgm:spPr/>
      <dgm:t>
        <a:bodyPr/>
        <a:lstStyle/>
        <a:p>
          <a:endParaRPr lang="en-US"/>
        </a:p>
      </dgm:t>
    </dgm:pt>
    <dgm:pt modelId="{D97557EE-E8F3-4358-B993-D76A19AFB497}" type="pres">
      <dgm:prSet presAssocID="{BAF6A251-CBA3-46C0-A623-8CFBC446B2A4}" presName="parTrans" presStyleLbl="bgSibTrans2D1" presStyleIdx="4" presStyleCnt="5"/>
      <dgm:spPr/>
      <dgm:t>
        <a:bodyPr/>
        <a:lstStyle/>
        <a:p>
          <a:endParaRPr lang="en-US"/>
        </a:p>
      </dgm:t>
    </dgm:pt>
    <dgm:pt modelId="{8068510E-3BE3-44E8-8875-A6BBBCB87937}" type="pres">
      <dgm:prSet presAssocID="{4A22EBD0-0D52-4A16-A7F4-2944697C7794}" presName="node" presStyleLbl="node1" presStyleIdx="4" presStyleCnt="5">
        <dgm:presLayoutVars>
          <dgm:bulletEnabled val="1"/>
        </dgm:presLayoutVars>
      </dgm:prSet>
      <dgm:spPr/>
      <dgm:t>
        <a:bodyPr/>
        <a:lstStyle/>
        <a:p>
          <a:endParaRPr lang="en-US"/>
        </a:p>
      </dgm:t>
    </dgm:pt>
  </dgm:ptLst>
  <dgm:cxnLst>
    <dgm:cxn modelId="{4FDA62D6-6A69-443A-9355-083B207CA4E5}" type="presOf" srcId="{BAF6A251-CBA3-46C0-A623-8CFBC446B2A4}" destId="{D97557EE-E8F3-4358-B993-D76A19AFB497}" srcOrd="0" destOrd="0" presId="urn:microsoft.com/office/officeart/2005/8/layout/radial4"/>
    <dgm:cxn modelId="{3AB15CC8-B860-44C0-8E47-DCD665B9BDA7}" type="presOf" srcId="{82919710-6953-4F7F-A209-9BBBBE581299}" destId="{ED9ADE5C-A60F-431F-BB99-D39F5E1A8AF8}" srcOrd="0" destOrd="0" presId="urn:microsoft.com/office/officeart/2005/8/layout/radial4"/>
    <dgm:cxn modelId="{7325EC57-CC5D-4092-8229-2D6E25E343B6}" srcId="{87AC69DC-D6CC-480F-B91D-4053043334E3}" destId="{638640DD-4848-426D-AD09-E416B24FDA4B}" srcOrd="2" destOrd="0" parTransId="{82919710-6953-4F7F-A209-9BBBBE581299}" sibTransId="{4FBA14E4-11D7-4CEF-B7F4-1D1551E0F6C0}"/>
    <dgm:cxn modelId="{C14858EC-AFD4-4F6F-B6AE-389F36465318}" type="presOf" srcId="{8DAACB46-2504-4B02-BDBF-B97AB2F1DC2F}" destId="{5D1CB596-178B-4750-8319-5B6973072934}" srcOrd="0" destOrd="0" presId="urn:microsoft.com/office/officeart/2005/8/layout/radial4"/>
    <dgm:cxn modelId="{7CF2B182-F9FE-4D7A-BF0B-F0423ADC3AEE}" type="presOf" srcId="{98265FB3-10CE-4CD8-BE96-915D1699B4CC}" destId="{13BE2C91-B912-466B-90B1-6EC1241792D4}" srcOrd="0" destOrd="0" presId="urn:microsoft.com/office/officeart/2005/8/layout/radial4"/>
    <dgm:cxn modelId="{543151B0-FE8A-4E7F-A7E3-7678F5DA7D3F}" srcId="{87AC69DC-D6CC-480F-B91D-4053043334E3}" destId="{F656D41C-03D0-4247-8807-3D0AD88ADE62}" srcOrd="0" destOrd="0" parTransId="{907BF026-B552-4411-B194-651765BAD7B6}" sibTransId="{84B1FE75-1018-4045-8DF4-1191E84C7F4E}"/>
    <dgm:cxn modelId="{3D905A17-65F3-49CD-A9F6-78F3A42C2425}" type="presOf" srcId="{87AC69DC-D6CC-480F-B91D-4053043334E3}" destId="{3AFD4F58-6D9C-4A51-A5D1-EF44ABC276EB}" srcOrd="0" destOrd="0" presId="urn:microsoft.com/office/officeart/2005/8/layout/radial4"/>
    <dgm:cxn modelId="{3F6FAB76-5A08-4E44-BBBE-7574E7E09DDE}" srcId="{87AC69DC-D6CC-480F-B91D-4053043334E3}" destId="{0EE5F386-4D44-4084-8BF2-7527136C5210}" srcOrd="1" destOrd="0" parTransId="{8C4BB424-9BA4-4F22-97EE-0793EDFAE470}" sibTransId="{27CA95B4-A8F7-4C7D-BB08-4EE5894A8A79}"/>
    <dgm:cxn modelId="{3BF03062-929D-42B2-A919-6AC536C72195}" type="presOf" srcId="{4A22EBD0-0D52-4A16-A7F4-2944697C7794}" destId="{8068510E-3BE3-44E8-8875-A6BBBCB87937}" srcOrd="0" destOrd="0" presId="urn:microsoft.com/office/officeart/2005/8/layout/radial4"/>
    <dgm:cxn modelId="{9EFE9284-4651-42EC-A945-C9CD1A4D5C44}" srcId="{87AC69DC-D6CC-480F-B91D-4053043334E3}" destId="{3F6C7B53-7EF0-4650-8C0A-421C20920F23}" srcOrd="3" destOrd="0" parTransId="{8DAACB46-2504-4B02-BDBF-B97AB2F1DC2F}" sibTransId="{9C692287-267F-4B4B-AAD7-D8D779D31300}"/>
    <dgm:cxn modelId="{70478A88-94D1-44D1-8343-0345A3725D0A}" type="presOf" srcId="{3F6C7B53-7EF0-4650-8C0A-421C20920F23}" destId="{443C9CB0-5062-4B45-B2C3-262172E8EE8E}" srcOrd="0" destOrd="0" presId="urn:microsoft.com/office/officeart/2005/8/layout/radial4"/>
    <dgm:cxn modelId="{E24D9F4E-E45C-456B-A0CF-79F815D37E90}" type="presOf" srcId="{638640DD-4848-426D-AD09-E416B24FDA4B}" destId="{28EADF88-D336-4540-A693-D4C3E3A809BD}" srcOrd="0" destOrd="0" presId="urn:microsoft.com/office/officeart/2005/8/layout/radial4"/>
    <dgm:cxn modelId="{A4A73B36-9BC5-49D5-9410-C21440A2E4F4}" srcId="{87AC69DC-D6CC-480F-B91D-4053043334E3}" destId="{4A22EBD0-0D52-4A16-A7F4-2944697C7794}" srcOrd="4" destOrd="0" parTransId="{BAF6A251-CBA3-46C0-A623-8CFBC446B2A4}" sibTransId="{3A61BF78-7FA5-485C-8BD2-B86FF875BDE6}"/>
    <dgm:cxn modelId="{F1483ECA-A343-48EC-9A6A-6FAC76448C1C}" type="presOf" srcId="{8C4BB424-9BA4-4F22-97EE-0793EDFAE470}" destId="{BE6ECEF5-A733-4445-B5D4-7E859A8E22D6}" srcOrd="0" destOrd="0" presId="urn:microsoft.com/office/officeart/2005/8/layout/radial4"/>
    <dgm:cxn modelId="{95EC1947-4203-483D-B2F8-FDE6D7AB2FD7}" type="presOf" srcId="{0EE5F386-4D44-4084-8BF2-7527136C5210}" destId="{35C5590C-F08A-4EC0-8040-FD3EE425BFF6}" srcOrd="0" destOrd="0" presId="urn:microsoft.com/office/officeart/2005/8/layout/radial4"/>
    <dgm:cxn modelId="{A9953780-F0F5-43CC-8688-0F282C8604EB}" type="presOf" srcId="{F656D41C-03D0-4247-8807-3D0AD88ADE62}" destId="{048BA9B9-3EC2-457F-8048-A21D0394A09A}" srcOrd="0" destOrd="0" presId="urn:microsoft.com/office/officeart/2005/8/layout/radial4"/>
    <dgm:cxn modelId="{AB96CC63-08C6-45B1-A9FF-3BF920EF7C1F}" srcId="{98265FB3-10CE-4CD8-BE96-915D1699B4CC}" destId="{87AC69DC-D6CC-480F-B91D-4053043334E3}" srcOrd="0" destOrd="0" parTransId="{14E35A43-74DE-495B-962D-354B00A9B140}" sibTransId="{72DAB5F5-3EC8-482B-A3D7-E61E2522E818}"/>
    <dgm:cxn modelId="{E68D3F43-B020-4948-A23F-2DBF3555888D}" type="presOf" srcId="{907BF026-B552-4411-B194-651765BAD7B6}" destId="{9B98409F-F5BD-43B3-9B55-94B13643BEED}" srcOrd="0" destOrd="0" presId="urn:microsoft.com/office/officeart/2005/8/layout/radial4"/>
    <dgm:cxn modelId="{AA832A65-9E16-49E4-B6B7-A327C0BBF31B}" type="presParOf" srcId="{13BE2C91-B912-466B-90B1-6EC1241792D4}" destId="{3AFD4F58-6D9C-4A51-A5D1-EF44ABC276EB}" srcOrd="0" destOrd="0" presId="urn:microsoft.com/office/officeart/2005/8/layout/radial4"/>
    <dgm:cxn modelId="{4B7F8E06-6F42-46FF-B955-BDA3456F79BD}" type="presParOf" srcId="{13BE2C91-B912-466B-90B1-6EC1241792D4}" destId="{9B98409F-F5BD-43B3-9B55-94B13643BEED}" srcOrd="1" destOrd="0" presId="urn:microsoft.com/office/officeart/2005/8/layout/radial4"/>
    <dgm:cxn modelId="{C63ED0F3-F2E1-469E-9ABB-53130DA31E28}" type="presParOf" srcId="{13BE2C91-B912-466B-90B1-6EC1241792D4}" destId="{048BA9B9-3EC2-457F-8048-A21D0394A09A}" srcOrd="2" destOrd="0" presId="urn:microsoft.com/office/officeart/2005/8/layout/radial4"/>
    <dgm:cxn modelId="{EDBEA50F-A540-4323-A421-12AD6E9D71A2}" type="presParOf" srcId="{13BE2C91-B912-466B-90B1-6EC1241792D4}" destId="{BE6ECEF5-A733-4445-B5D4-7E859A8E22D6}" srcOrd="3" destOrd="0" presId="urn:microsoft.com/office/officeart/2005/8/layout/radial4"/>
    <dgm:cxn modelId="{5D3346FB-CED2-44F5-937B-5C9F1E33EFB5}" type="presParOf" srcId="{13BE2C91-B912-466B-90B1-6EC1241792D4}" destId="{35C5590C-F08A-4EC0-8040-FD3EE425BFF6}" srcOrd="4" destOrd="0" presId="urn:microsoft.com/office/officeart/2005/8/layout/radial4"/>
    <dgm:cxn modelId="{FAD4860B-7C94-4F7C-A042-3C4B796B72CC}" type="presParOf" srcId="{13BE2C91-B912-466B-90B1-6EC1241792D4}" destId="{ED9ADE5C-A60F-431F-BB99-D39F5E1A8AF8}" srcOrd="5" destOrd="0" presId="urn:microsoft.com/office/officeart/2005/8/layout/radial4"/>
    <dgm:cxn modelId="{7ECCD11D-01C8-45AC-9A8F-92EEE55FD0AE}" type="presParOf" srcId="{13BE2C91-B912-466B-90B1-6EC1241792D4}" destId="{28EADF88-D336-4540-A693-D4C3E3A809BD}" srcOrd="6" destOrd="0" presId="urn:microsoft.com/office/officeart/2005/8/layout/radial4"/>
    <dgm:cxn modelId="{67AFFCC1-AFA4-4541-9CC0-C790B86B5580}" type="presParOf" srcId="{13BE2C91-B912-466B-90B1-6EC1241792D4}" destId="{5D1CB596-178B-4750-8319-5B6973072934}" srcOrd="7" destOrd="0" presId="urn:microsoft.com/office/officeart/2005/8/layout/radial4"/>
    <dgm:cxn modelId="{DFC70B78-EF6F-4E77-83E6-9A50216BC5F2}" type="presParOf" srcId="{13BE2C91-B912-466B-90B1-6EC1241792D4}" destId="{443C9CB0-5062-4B45-B2C3-262172E8EE8E}" srcOrd="8" destOrd="0" presId="urn:microsoft.com/office/officeart/2005/8/layout/radial4"/>
    <dgm:cxn modelId="{99EBADF9-4E12-47CF-8E1B-15C6E6E561FA}" type="presParOf" srcId="{13BE2C91-B912-466B-90B1-6EC1241792D4}" destId="{D97557EE-E8F3-4358-B993-D76A19AFB497}" srcOrd="9" destOrd="0" presId="urn:microsoft.com/office/officeart/2005/8/layout/radial4"/>
    <dgm:cxn modelId="{60D6B367-079D-4291-9717-A05422E7A682}" type="presParOf" srcId="{13BE2C91-B912-466B-90B1-6EC1241792D4}" destId="{8068510E-3BE3-44E8-8875-A6BBBCB8793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7456B5-BB01-4F02-8958-F43C7998F119}"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11D192B2-C161-4CF5-B9BA-F1CF5535B88F}">
      <dgm:prSet custT="1"/>
      <dgm:spPr/>
      <dgm:t>
        <a:bodyPr/>
        <a:lstStyle/>
        <a:p>
          <a:pPr algn="ctr" rtl="0"/>
          <a:endParaRPr lang="en-US" sz="2800" b="0" dirty="0"/>
        </a:p>
      </dgm:t>
    </dgm:pt>
    <dgm:pt modelId="{7F484478-1469-4967-98C2-3A77720E7B54}" type="parTrans" cxnId="{809F700A-383D-426D-B6F8-DAC7397FC4BA}">
      <dgm:prSet/>
      <dgm:spPr/>
      <dgm:t>
        <a:bodyPr/>
        <a:lstStyle/>
        <a:p>
          <a:pPr algn="ctr"/>
          <a:endParaRPr lang="en-US" sz="2800" b="0">
            <a:solidFill>
              <a:schemeClr val="tx1"/>
            </a:solidFill>
          </a:endParaRPr>
        </a:p>
      </dgm:t>
    </dgm:pt>
    <dgm:pt modelId="{1F5A7086-F636-4CB5-9547-CEF4914CBDDE}" type="sibTrans" cxnId="{809F700A-383D-426D-B6F8-DAC7397FC4BA}">
      <dgm:prSet/>
      <dgm:spPr/>
      <dgm:t>
        <a:bodyPr/>
        <a:lstStyle/>
        <a:p>
          <a:pPr algn="ctr"/>
          <a:endParaRPr lang="en-US" sz="2800" b="0">
            <a:solidFill>
              <a:schemeClr val="tx1"/>
            </a:solidFill>
          </a:endParaRPr>
        </a:p>
      </dgm:t>
    </dgm:pt>
    <dgm:pt modelId="{59A11389-3FBE-47D0-A2B4-F083A47184C7}">
      <dgm:prSet custT="1"/>
      <dgm:spPr/>
      <dgm:t>
        <a:bodyPr/>
        <a:lstStyle/>
        <a:p>
          <a:pPr algn="ctr" rtl="0"/>
          <a:endParaRPr lang="en-US" sz="2800" b="0" dirty="0"/>
        </a:p>
      </dgm:t>
    </dgm:pt>
    <dgm:pt modelId="{BDEAA729-8C5E-48AE-8B21-644A6BB736E3}" type="parTrans" cxnId="{2A2C8F03-E211-4311-A0FD-A03083C54718}">
      <dgm:prSet/>
      <dgm:spPr/>
      <dgm:t>
        <a:bodyPr/>
        <a:lstStyle/>
        <a:p>
          <a:pPr algn="ctr"/>
          <a:endParaRPr lang="en-US" sz="2800" b="0">
            <a:solidFill>
              <a:schemeClr val="tx1"/>
            </a:solidFill>
          </a:endParaRPr>
        </a:p>
      </dgm:t>
    </dgm:pt>
    <dgm:pt modelId="{0635F6C0-124E-45C6-9C44-9960C494E0E2}" type="sibTrans" cxnId="{2A2C8F03-E211-4311-A0FD-A03083C54718}">
      <dgm:prSet/>
      <dgm:spPr/>
      <dgm:t>
        <a:bodyPr/>
        <a:lstStyle/>
        <a:p>
          <a:pPr algn="ctr"/>
          <a:endParaRPr lang="en-US" sz="2800" b="0">
            <a:solidFill>
              <a:schemeClr val="tx1"/>
            </a:solidFill>
          </a:endParaRPr>
        </a:p>
      </dgm:t>
    </dgm:pt>
    <dgm:pt modelId="{538F142E-23A0-4105-9836-CC3E8F641268}">
      <dgm:prSet custT="1"/>
      <dgm:spPr/>
      <dgm:t>
        <a:bodyPr/>
        <a:lstStyle/>
        <a:p>
          <a:pPr algn="ctr" rtl="0"/>
          <a:endParaRPr lang="en-US" sz="2800" b="0" dirty="0"/>
        </a:p>
      </dgm:t>
    </dgm:pt>
    <dgm:pt modelId="{6C52DC34-A26C-4882-97F0-A9257AB05EC2}" type="parTrans" cxnId="{0A9DAD45-E9BA-41CD-98F4-618FE8FB4658}">
      <dgm:prSet/>
      <dgm:spPr/>
      <dgm:t>
        <a:bodyPr/>
        <a:lstStyle/>
        <a:p>
          <a:pPr algn="ctr"/>
          <a:endParaRPr lang="en-US" sz="2800" b="0">
            <a:solidFill>
              <a:schemeClr val="tx1"/>
            </a:solidFill>
          </a:endParaRPr>
        </a:p>
      </dgm:t>
    </dgm:pt>
    <dgm:pt modelId="{C7544949-391F-4DED-BD3F-29DDF87F512A}" type="sibTrans" cxnId="{0A9DAD45-E9BA-41CD-98F4-618FE8FB4658}">
      <dgm:prSet/>
      <dgm:spPr/>
      <dgm:t>
        <a:bodyPr/>
        <a:lstStyle/>
        <a:p>
          <a:pPr algn="ctr"/>
          <a:endParaRPr lang="en-US" sz="2800" b="0">
            <a:solidFill>
              <a:schemeClr val="tx1"/>
            </a:solidFill>
          </a:endParaRPr>
        </a:p>
      </dgm:t>
    </dgm:pt>
    <dgm:pt modelId="{6DDBCDE0-9033-469C-AE27-F89333BDD7B4}" type="pres">
      <dgm:prSet presAssocID="{1A7456B5-BB01-4F02-8958-F43C7998F119}" presName="linear" presStyleCnt="0">
        <dgm:presLayoutVars>
          <dgm:animLvl val="lvl"/>
          <dgm:resizeHandles val="exact"/>
        </dgm:presLayoutVars>
      </dgm:prSet>
      <dgm:spPr/>
      <dgm:t>
        <a:bodyPr/>
        <a:lstStyle/>
        <a:p>
          <a:endParaRPr lang="en-US"/>
        </a:p>
      </dgm:t>
    </dgm:pt>
    <dgm:pt modelId="{93508D79-1FD6-47D6-B34C-2F76E221A94A}" type="pres">
      <dgm:prSet presAssocID="{11D192B2-C161-4CF5-B9BA-F1CF5535B88F}" presName="parentText" presStyleLbl="node1" presStyleIdx="0" presStyleCnt="3">
        <dgm:presLayoutVars>
          <dgm:chMax val="0"/>
          <dgm:bulletEnabled val="1"/>
        </dgm:presLayoutVars>
      </dgm:prSet>
      <dgm:spPr/>
      <dgm:t>
        <a:bodyPr/>
        <a:lstStyle/>
        <a:p>
          <a:endParaRPr lang="en-US"/>
        </a:p>
      </dgm:t>
    </dgm:pt>
    <dgm:pt modelId="{2ED981F4-8203-4DE9-AE85-F0B7EAE37593}" type="pres">
      <dgm:prSet presAssocID="{1F5A7086-F636-4CB5-9547-CEF4914CBDDE}" presName="spacer" presStyleCnt="0"/>
      <dgm:spPr/>
    </dgm:pt>
    <dgm:pt modelId="{57F66B83-C315-45A3-BE9A-0BF246E26A72}" type="pres">
      <dgm:prSet presAssocID="{59A11389-3FBE-47D0-A2B4-F083A47184C7}" presName="parentText" presStyleLbl="node1" presStyleIdx="1" presStyleCnt="3">
        <dgm:presLayoutVars>
          <dgm:chMax val="0"/>
          <dgm:bulletEnabled val="1"/>
        </dgm:presLayoutVars>
      </dgm:prSet>
      <dgm:spPr/>
      <dgm:t>
        <a:bodyPr/>
        <a:lstStyle/>
        <a:p>
          <a:endParaRPr lang="en-US"/>
        </a:p>
      </dgm:t>
    </dgm:pt>
    <dgm:pt modelId="{BE89DD28-2E3B-425A-8116-C63BF592DEA6}" type="pres">
      <dgm:prSet presAssocID="{0635F6C0-124E-45C6-9C44-9960C494E0E2}" presName="spacer" presStyleCnt="0"/>
      <dgm:spPr/>
    </dgm:pt>
    <dgm:pt modelId="{0AB59986-3F94-4857-96A2-A4F367C83C6F}" type="pres">
      <dgm:prSet presAssocID="{538F142E-23A0-4105-9836-CC3E8F641268}" presName="parentText" presStyleLbl="node1" presStyleIdx="2" presStyleCnt="3">
        <dgm:presLayoutVars>
          <dgm:chMax val="0"/>
          <dgm:bulletEnabled val="1"/>
        </dgm:presLayoutVars>
      </dgm:prSet>
      <dgm:spPr/>
      <dgm:t>
        <a:bodyPr/>
        <a:lstStyle/>
        <a:p>
          <a:endParaRPr lang="en-US"/>
        </a:p>
      </dgm:t>
    </dgm:pt>
  </dgm:ptLst>
  <dgm:cxnLst>
    <dgm:cxn modelId="{2862B317-0F01-4BD3-A0A2-2FE5C53DC968}" type="presOf" srcId="{538F142E-23A0-4105-9836-CC3E8F641268}" destId="{0AB59986-3F94-4857-96A2-A4F367C83C6F}" srcOrd="0" destOrd="0" presId="urn:microsoft.com/office/officeart/2005/8/layout/vList2"/>
    <dgm:cxn modelId="{2A2C8F03-E211-4311-A0FD-A03083C54718}" srcId="{1A7456B5-BB01-4F02-8958-F43C7998F119}" destId="{59A11389-3FBE-47D0-A2B4-F083A47184C7}" srcOrd="1" destOrd="0" parTransId="{BDEAA729-8C5E-48AE-8B21-644A6BB736E3}" sibTransId="{0635F6C0-124E-45C6-9C44-9960C494E0E2}"/>
    <dgm:cxn modelId="{809F700A-383D-426D-B6F8-DAC7397FC4BA}" srcId="{1A7456B5-BB01-4F02-8958-F43C7998F119}" destId="{11D192B2-C161-4CF5-B9BA-F1CF5535B88F}" srcOrd="0" destOrd="0" parTransId="{7F484478-1469-4967-98C2-3A77720E7B54}" sibTransId="{1F5A7086-F636-4CB5-9547-CEF4914CBDDE}"/>
    <dgm:cxn modelId="{F9F7EB80-FEB1-468F-89E6-A019B6DB2691}" type="presOf" srcId="{1A7456B5-BB01-4F02-8958-F43C7998F119}" destId="{6DDBCDE0-9033-469C-AE27-F89333BDD7B4}" srcOrd="0" destOrd="0" presId="urn:microsoft.com/office/officeart/2005/8/layout/vList2"/>
    <dgm:cxn modelId="{0A9DAD45-E9BA-41CD-98F4-618FE8FB4658}" srcId="{1A7456B5-BB01-4F02-8958-F43C7998F119}" destId="{538F142E-23A0-4105-9836-CC3E8F641268}" srcOrd="2" destOrd="0" parTransId="{6C52DC34-A26C-4882-97F0-A9257AB05EC2}" sibTransId="{C7544949-391F-4DED-BD3F-29DDF87F512A}"/>
    <dgm:cxn modelId="{A9F01867-E020-43EF-A125-000A9ECC5A80}" type="presOf" srcId="{59A11389-3FBE-47D0-A2B4-F083A47184C7}" destId="{57F66B83-C315-45A3-BE9A-0BF246E26A72}" srcOrd="0" destOrd="0" presId="urn:microsoft.com/office/officeart/2005/8/layout/vList2"/>
    <dgm:cxn modelId="{2FBA73AF-168B-4EB4-B01D-464620D778E0}" type="presOf" srcId="{11D192B2-C161-4CF5-B9BA-F1CF5535B88F}" destId="{93508D79-1FD6-47D6-B34C-2F76E221A94A}" srcOrd="0" destOrd="0" presId="urn:microsoft.com/office/officeart/2005/8/layout/vList2"/>
    <dgm:cxn modelId="{EA6C6DB4-8986-4225-B84D-9F54FDF5AAC2}" type="presParOf" srcId="{6DDBCDE0-9033-469C-AE27-F89333BDD7B4}" destId="{93508D79-1FD6-47D6-B34C-2F76E221A94A}" srcOrd="0" destOrd="0" presId="urn:microsoft.com/office/officeart/2005/8/layout/vList2"/>
    <dgm:cxn modelId="{0D7B772A-58E3-4E06-AFC6-9ACD6B0E16AF}" type="presParOf" srcId="{6DDBCDE0-9033-469C-AE27-F89333BDD7B4}" destId="{2ED981F4-8203-4DE9-AE85-F0B7EAE37593}" srcOrd="1" destOrd="0" presId="urn:microsoft.com/office/officeart/2005/8/layout/vList2"/>
    <dgm:cxn modelId="{20AA153C-F581-4B0C-B6C4-1F4FEF02A7D2}" type="presParOf" srcId="{6DDBCDE0-9033-469C-AE27-F89333BDD7B4}" destId="{57F66B83-C315-45A3-BE9A-0BF246E26A72}" srcOrd="2" destOrd="0" presId="urn:microsoft.com/office/officeart/2005/8/layout/vList2"/>
    <dgm:cxn modelId="{3925C439-C7C2-4784-B099-DF4BF7366C65}" type="presParOf" srcId="{6DDBCDE0-9033-469C-AE27-F89333BDD7B4}" destId="{BE89DD28-2E3B-425A-8116-C63BF592DEA6}" srcOrd="3" destOrd="0" presId="urn:microsoft.com/office/officeart/2005/8/layout/vList2"/>
    <dgm:cxn modelId="{382D7642-AF75-4638-A0E7-8C9BFADEE9C6}" type="presParOf" srcId="{6DDBCDE0-9033-469C-AE27-F89333BDD7B4}" destId="{0AB59986-3F94-4857-96A2-A4F367C83C6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E04B5-79A2-4308-92E5-D9A63915F549}">
      <dsp:nvSpPr>
        <dsp:cNvPr id="0" name=""/>
        <dsp:cNvSpPr/>
      </dsp:nvSpPr>
      <dsp:spPr>
        <a:xfrm>
          <a:off x="773602" y="1324"/>
          <a:ext cx="3163193" cy="189791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0" kern="1200" baseline="0" dirty="0"/>
        </a:p>
      </dsp:txBody>
      <dsp:txXfrm>
        <a:off x="773602" y="1324"/>
        <a:ext cx="3163193" cy="1897916"/>
      </dsp:txXfrm>
    </dsp:sp>
    <dsp:sp modelId="{F12055B7-71A0-4AD7-8E6A-D3D16280A374}">
      <dsp:nvSpPr>
        <dsp:cNvPr id="0" name=""/>
        <dsp:cNvSpPr/>
      </dsp:nvSpPr>
      <dsp:spPr>
        <a:xfrm>
          <a:off x="4251312" y="0"/>
          <a:ext cx="3163193" cy="189791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0" kern="1200" dirty="0"/>
        </a:p>
      </dsp:txBody>
      <dsp:txXfrm>
        <a:off x="4251312" y="0"/>
        <a:ext cx="3163193" cy="1897916"/>
      </dsp:txXfrm>
    </dsp:sp>
    <dsp:sp modelId="{4A082BDE-4490-485D-8B08-3FA66D5F7242}">
      <dsp:nvSpPr>
        <dsp:cNvPr id="0" name=""/>
        <dsp:cNvSpPr/>
      </dsp:nvSpPr>
      <dsp:spPr>
        <a:xfrm>
          <a:off x="773602" y="2215559"/>
          <a:ext cx="3163193" cy="189791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0" kern="1200" dirty="0"/>
        </a:p>
      </dsp:txBody>
      <dsp:txXfrm>
        <a:off x="773602" y="2215559"/>
        <a:ext cx="3163193" cy="1897916"/>
      </dsp:txXfrm>
    </dsp:sp>
    <dsp:sp modelId="{48B556BF-FE83-44FD-90F4-CD7AE089541F}">
      <dsp:nvSpPr>
        <dsp:cNvPr id="0" name=""/>
        <dsp:cNvSpPr/>
      </dsp:nvSpPr>
      <dsp:spPr>
        <a:xfrm>
          <a:off x="4253115" y="2215559"/>
          <a:ext cx="3163193" cy="189791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0" kern="1200" dirty="0"/>
        </a:p>
      </dsp:txBody>
      <dsp:txXfrm>
        <a:off x="4253115" y="2215559"/>
        <a:ext cx="3163193" cy="1897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B3E0D-8887-4809-818E-0235A66CE86D}">
      <dsp:nvSpPr>
        <dsp:cNvPr id="0" name=""/>
        <dsp:cNvSpPr/>
      </dsp:nvSpPr>
      <dsp:spPr>
        <a:xfrm>
          <a:off x="3204648" y="1467929"/>
          <a:ext cx="1636153" cy="163614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endParaRPr lang="en-US" sz="1400" b="1" kern="1200" baseline="0" dirty="0"/>
        </a:p>
      </dsp:txBody>
      <dsp:txXfrm>
        <a:off x="3444257" y="1707536"/>
        <a:ext cx="1156935" cy="1156926"/>
      </dsp:txXfrm>
    </dsp:sp>
    <dsp:sp modelId="{D30FD9C2-24EC-42F0-85A3-A82042CDC1D3}">
      <dsp:nvSpPr>
        <dsp:cNvPr id="0" name=""/>
        <dsp:cNvSpPr/>
      </dsp:nvSpPr>
      <dsp:spPr>
        <a:xfrm rot="16200000">
          <a:off x="3924106" y="1355116"/>
          <a:ext cx="197237" cy="28388"/>
        </a:xfrm>
        <a:custGeom>
          <a:avLst/>
          <a:gdLst/>
          <a:ahLst/>
          <a:cxnLst/>
          <a:rect l="0" t="0" r="0" b="0"/>
          <a:pathLst>
            <a:path>
              <a:moveTo>
                <a:pt x="0" y="14194"/>
              </a:moveTo>
              <a:lnTo>
                <a:pt x="197237" y="141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17794" y="1364379"/>
        <a:ext cx="9861" cy="9861"/>
      </dsp:txXfrm>
    </dsp:sp>
    <dsp:sp modelId="{51113623-69CC-4F1F-BA66-611FB2A0ED10}">
      <dsp:nvSpPr>
        <dsp:cNvPr id="0" name=""/>
        <dsp:cNvSpPr/>
      </dsp:nvSpPr>
      <dsp:spPr>
        <a:xfrm>
          <a:off x="3388281" y="1805"/>
          <a:ext cx="1268886" cy="126888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lvl="0" algn="ctr" defTabSz="2755900" rtl="0">
            <a:lnSpc>
              <a:spcPct val="90000"/>
            </a:lnSpc>
            <a:spcBef>
              <a:spcPct val="0"/>
            </a:spcBef>
            <a:spcAft>
              <a:spcPct val="35000"/>
            </a:spcAft>
          </a:pPr>
          <a:endParaRPr lang="en-US" sz="6200" kern="1200" baseline="0" dirty="0"/>
        </a:p>
      </dsp:txBody>
      <dsp:txXfrm>
        <a:off x="3574105" y="187629"/>
        <a:ext cx="897238" cy="897238"/>
      </dsp:txXfrm>
    </dsp:sp>
    <dsp:sp modelId="{96136925-E496-4B87-97E7-F284A76F65F6}">
      <dsp:nvSpPr>
        <dsp:cNvPr id="0" name=""/>
        <dsp:cNvSpPr/>
      </dsp:nvSpPr>
      <dsp:spPr>
        <a:xfrm>
          <a:off x="4840801" y="2271805"/>
          <a:ext cx="197230" cy="28388"/>
        </a:xfrm>
        <a:custGeom>
          <a:avLst/>
          <a:gdLst/>
          <a:ahLst/>
          <a:cxnLst/>
          <a:rect l="0" t="0" r="0" b="0"/>
          <a:pathLst>
            <a:path>
              <a:moveTo>
                <a:pt x="0" y="14194"/>
              </a:moveTo>
              <a:lnTo>
                <a:pt x="197230" y="141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34486" y="2281069"/>
        <a:ext cx="9861" cy="9861"/>
      </dsp:txXfrm>
    </dsp:sp>
    <dsp:sp modelId="{FBB1B58C-51BB-4B7B-B325-59D98F9AA943}">
      <dsp:nvSpPr>
        <dsp:cNvPr id="0" name=""/>
        <dsp:cNvSpPr/>
      </dsp:nvSpPr>
      <dsp:spPr>
        <a:xfrm>
          <a:off x="5038032" y="1651556"/>
          <a:ext cx="1268886" cy="1268886"/>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lvl="0" algn="ctr" defTabSz="2755900" rtl="0">
            <a:lnSpc>
              <a:spcPct val="90000"/>
            </a:lnSpc>
            <a:spcBef>
              <a:spcPct val="0"/>
            </a:spcBef>
            <a:spcAft>
              <a:spcPct val="35000"/>
            </a:spcAft>
          </a:pPr>
          <a:r>
            <a:rPr lang="en-US" sz="6200" kern="1200" dirty="0"/>
            <a:t> </a:t>
          </a:r>
        </a:p>
      </dsp:txBody>
      <dsp:txXfrm>
        <a:off x="5223856" y="1837380"/>
        <a:ext cx="897238" cy="897238"/>
      </dsp:txXfrm>
    </dsp:sp>
    <dsp:sp modelId="{5AA5BDD9-81CB-467D-A1FF-C55ECCE6B7AF}">
      <dsp:nvSpPr>
        <dsp:cNvPr id="0" name=""/>
        <dsp:cNvSpPr/>
      </dsp:nvSpPr>
      <dsp:spPr>
        <a:xfrm rot="5400000">
          <a:off x="3924106" y="3188494"/>
          <a:ext cx="197237" cy="28388"/>
        </a:xfrm>
        <a:custGeom>
          <a:avLst/>
          <a:gdLst/>
          <a:ahLst/>
          <a:cxnLst/>
          <a:rect l="0" t="0" r="0" b="0"/>
          <a:pathLst>
            <a:path>
              <a:moveTo>
                <a:pt x="0" y="14194"/>
              </a:moveTo>
              <a:lnTo>
                <a:pt x="197237" y="141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17794" y="3197758"/>
        <a:ext cx="9861" cy="9861"/>
      </dsp:txXfrm>
    </dsp:sp>
    <dsp:sp modelId="{54190614-62F7-4FD2-A915-F6EF191B9E3F}">
      <dsp:nvSpPr>
        <dsp:cNvPr id="0" name=""/>
        <dsp:cNvSpPr/>
      </dsp:nvSpPr>
      <dsp:spPr>
        <a:xfrm>
          <a:off x="3388281" y="3301307"/>
          <a:ext cx="1268886" cy="126888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lvl="0" algn="ctr" defTabSz="2755900" rtl="0">
            <a:lnSpc>
              <a:spcPct val="90000"/>
            </a:lnSpc>
            <a:spcBef>
              <a:spcPct val="0"/>
            </a:spcBef>
            <a:spcAft>
              <a:spcPct val="35000"/>
            </a:spcAft>
          </a:pPr>
          <a:endParaRPr lang="en-US" sz="6200" kern="1200" dirty="0"/>
        </a:p>
      </dsp:txBody>
      <dsp:txXfrm>
        <a:off x="3574105" y="3487131"/>
        <a:ext cx="897238" cy="897238"/>
      </dsp:txXfrm>
    </dsp:sp>
    <dsp:sp modelId="{3CACAC46-B6EC-4308-A9C9-14724D137C43}">
      <dsp:nvSpPr>
        <dsp:cNvPr id="0" name=""/>
        <dsp:cNvSpPr/>
      </dsp:nvSpPr>
      <dsp:spPr>
        <a:xfrm rot="10800000">
          <a:off x="3007417" y="2271805"/>
          <a:ext cx="197230" cy="28388"/>
        </a:xfrm>
        <a:custGeom>
          <a:avLst/>
          <a:gdLst/>
          <a:ahLst/>
          <a:cxnLst/>
          <a:rect l="0" t="0" r="0" b="0"/>
          <a:pathLst>
            <a:path>
              <a:moveTo>
                <a:pt x="0" y="14194"/>
              </a:moveTo>
              <a:lnTo>
                <a:pt x="197230" y="141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01101" y="2281069"/>
        <a:ext cx="9861" cy="9861"/>
      </dsp:txXfrm>
    </dsp:sp>
    <dsp:sp modelId="{732FFC0C-FC50-40E1-9E29-E7C322F5BE36}">
      <dsp:nvSpPr>
        <dsp:cNvPr id="0" name=""/>
        <dsp:cNvSpPr/>
      </dsp:nvSpPr>
      <dsp:spPr>
        <a:xfrm>
          <a:off x="1738530" y="1651556"/>
          <a:ext cx="1268886" cy="1268886"/>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lvl="0" algn="ctr" defTabSz="2755900" rtl="0">
            <a:lnSpc>
              <a:spcPct val="90000"/>
            </a:lnSpc>
            <a:spcBef>
              <a:spcPct val="0"/>
            </a:spcBef>
            <a:spcAft>
              <a:spcPct val="35000"/>
            </a:spcAft>
          </a:pPr>
          <a:endParaRPr lang="en-US" sz="6200" kern="1200" dirty="0"/>
        </a:p>
      </dsp:txBody>
      <dsp:txXfrm>
        <a:off x="1924354" y="1837380"/>
        <a:ext cx="897238" cy="897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BBEFD-013A-4762-94E9-67A2864C697E}">
      <dsp:nvSpPr>
        <dsp:cNvPr id="0" name=""/>
        <dsp:cNvSpPr/>
      </dsp:nvSpPr>
      <dsp:spPr>
        <a:xfrm>
          <a:off x="32" y="6798"/>
          <a:ext cx="3100679" cy="124027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endParaRPr lang="en-US" sz="2800" kern="1200" dirty="0"/>
        </a:p>
      </dsp:txBody>
      <dsp:txXfrm>
        <a:off x="32" y="6798"/>
        <a:ext cx="3100679" cy="1240271"/>
      </dsp:txXfrm>
    </dsp:sp>
    <dsp:sp modelId="{4E2BF7D2-D2FD-4159-A130-03EF9D20AFBC}">
      <dsp:nvSpPr>
        <dsp:cNvPr id="0" name=""/>
        <dsp:cNvSpPr/>
      </dsp:nvSpPr>
      <dsp:spPr>
        <a:xfrm>
          <a:off x="32" y="1247069"/>
          <a:ext cx="3100679" cy="206424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32" y="1247069"/>
        <a:ext cx="3100679" cy="2064240"/>
      </dsp:txXfrm>
    </dsp:sp>
    <dsp:sp modelId="{CA30D171-0EA3-42AC-B17E-2F658FA2BBF9}">
      <dsp:nvSpPr>
        <dsp:cNvPr id="0" name=""/>
        <dsp:cNvSpPr/>
      </dsp:nvSpPr>
      <dsp:spPr>
        <a:xfrm>
          <a:off x="3534807" y="6798"/>
          <a:ext cx="3100679" cy="124027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endParaRPr lang="en-US" sz="2800" kern="1200" dirty="0"/>
        </a:p>
      </dsp:txBody>
      <dsp:txXfrm>
        <a:off x="3534807" y="6798"/>
        <a:ext cx="3100679" cy="1240271"/>
      </dsp:txXfrm>
    </dsp:sp>
    <dsp:sp modelId="{4FC8F6E9-7586-4EA6-A713-57F97760A275}">
      <dsp:nvSpPr>
        <dsp:cNvPr id="0" name=""/>
        <dsp:cNvSpPr/>
      </dsp:nvSpPr>
      <dsp:spPr>
        <a:xfrm>
          <a:off x="3534807" y="1247069"/>
          <a:ext cx="3100679" cy="206424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3534807" y="1247069"/>
        <a:ext cx="3100679" cy="2064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45D79-B3EC-4D2E-8BC0-AFFC448E7EC0}">
      <dsp:nvSpPr>
        <dsp:cNvPr id="0" name=""/>
        <dsp:cNvSpPr/>
      </dsp:nvSpPr>
      <dsp:spPr>
        <a:xfrm>
          <a:off x="2993865" y="2513554"/>
          <a:ext cx="2057718" cy="205771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US" sz="6500" kern="1200" dirty="0"/>
            <a:t> </a:t>
          </a:r>
        </a:p>
      </dsp:txBody>
      <dsp:txXfrm>
        <a:off x="3295211" y="2814900"/>
        <a:ext cx="1455026" cy="1455026"/>
      </dsp:txXfrm>
    </dsp:sp>
    <dsp:sp modelId="{1B2D4EB5-46A8-4466-BDAE-EA9589853DC9}">
      <dsp:nvSpPr>
        <dsp:cNvPr id="0" name=""/>
        <dsp:cNvSpPr/>
      </dsp:nvSpPr>
      <dsp:spPr>
        <a:xfrm rot="10800000">
          <a:off x="904587" y="3249188"/>
          <a:ext cx="1974367" cy="586449"/>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6B767A0-F493-4234-9B2C-32594BF9CD75}">
      <dsp:nvSpPr>
        <dsp:cNvPr id="0" name=""/>
        <dsp:cNvSpPr/>
      </dsp:nvSpPr>
      <dsp:spPr>
        <a:xfrm>
          <a:off x="184386" y="2966252"/>
          <a:ext cx="1440402" cy="115232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lvl="0" algn="ctr" defTabSz="2800350" rtl="0">
            <a:lnSpc>
              <a:spcPct val="90000"/>
            </a:lnSpc>
            <a:spcBef>
              <a:spcPct val="0"/>
            </a:spcBef>
            <a:spcAft>
              <a:spcPct val="35000"/>
            </a:spcAft>
          </a:pPr>
          <a:endParaRPr lang="en-US" sz="6300" kern="1200" dirty="0"/>
        </a:p>
      </dsp:txBody>
      <dsp:txXfrm>
        <a:off x="218136" y="3000002"/>
        <a:ext cx="1372902" cy="1084822"/>
      </dsp:txXfrm>
    </dsp:sp>
    <dsp:sp modelId="{03533D2D-F4FC-4383-A1C7-B0D692D7551F}">
      <dsp:nvSpPr>
        <dsp:cNvPr id="0" name=""/>
        <dsp:cNvSpPr/>
      </dsp:nvSpPr>
      <dsp:spPr>
        <a:xfrm rot="12960000">
          <a:off x="1311563" y="1996645"/>
          <a:ext cx="1974367" cy="586449"/>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B55EA97-6899-452D-BEE0-B9A3ED23CB02}">
      <dsp:nvSpPr>
        <dsp:cNvPr id="0" name=""/>
        <dsp:cNvSpPr/>
      </dsp:nvSpPr>
      <dsp:spPr>
        <a:xfrm>
          <a:off x="779897" y="1133457"/>
          <a:ext cx="1440402" cy="115232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lvl="0" algn="ctr" defTabSz="2800350" rtl="0">
            <a:lnSpc>
              <a:spcPct val="90000"/>
            </a:lnSpc>
            <a:spcBef>
              <a:spcPct val="0"/>
            </a:spcBef>
            <a:spcAft>
              <a:spcPct val="35000"/>
            </a:spcAft>
          </a:pPr>
          <a:endParaRPr lang="en-US" sz="6300" kern="1200" dirty="0"/>
        </a:p>
      </dsp:txBody>
      <dsp:txXfrm>
        <a:off x="813647" y="1167207"/>
        <a:ext cx="1372902" cy="1084822"/>
      </dsp:txXfrm>
    </dsp:sp>
    <dsp:sp modelId="{52EBC0FA-29C5-4FE8-BF0E-4BD8ADF325B2}">
      <dsp:nvSpPr>
        <dsp:cNvPr id="0" name=""/>
        <dsp:cNvSpPr/>
      </dsp:nvSpPr>
      <dsp:spPr>
        <a:xfrm rot="15120000">
          <a:off x="2377040" y="1222531"/>
          <a:ext cx="1974367" cy="586449"/>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1265232-18CD-4395-B4BD-E308E3FDB408}">
      <dsp:nvSpPr>
        <dsp:cNvPr id="0" name=""/>
        <dsp:cNvSpPr/>
      </dsp:nvSpPr>
      <dsp:spPr>
        <a:xfrm>
          <a:off x="2338966" y="727"/>
          <a:ext cx="1440402" cy="115232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lvl="0" algn="ctr" defTabSz="2800350" rtl="0">
            <a:lnSpc>
              <a:spcPct val="90000"/>
            </a:lnSpc>
            <a:spcBef>
              <a:spcPct val="0"/>
            </a:spcBef>
            <a:spcAft>
              <a:spcPct val="35000"/>
            </a:spcAft>
          </a:pPr>
          <a:endParaRPr lang="en-US" sz="6300" kern="1200" dirty="0"/>
        </a:p>
      </dsp:txBody>
      <dsp:txXfrm>
        <a:off x="2372716" y="34477"/>
        <a:ext cx="1372902" cy="1084822"/>
      </dsp:txXfrm>
    </dsp:sp>
    <dsp:sp modelId="{9B479AA9-4C80-411C-A45A-208E1E01D5CA}">
      <dsp:nvSpPr>
        <dsp:cNvPr id="0" name=""/>
        <dsp:cNvSpPr/>
      </dsp:nvSpPr>
      <dsp:spPr>
        <a:xfrm rot="17280000">
          <a:off x="3694041" y="1222531"/>
          <a:ext cx="1974367" cy="586449"/>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8D30869-BBE5-427B-AB38-F99CACEE4443}">
      <dsp:nvSpPr>
        <dsp:cNvPr id="0" name=""/>
        <dsp:cNvSpPr/>
      </dsp:nvSpPr>
      <dsp:spPr>
        <a:xfrm>
          <a:off x="4266081" y="727"/>
          <a:ext cx="1440402" cy="115232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lvl="0" algn="ctr" defTabSz="2800350" rtl="0">
            <a:lnSpc>
              <a:spcPct val="90000"/>
            </a:lnSpc>
            <a:spcBef>
              <a:spcPct val="0"/>
            </a:spcBef>
            <a:spcAft>
              <a:spcPct val="35000"/>
            </a:spcAft>
          </a:pPr>
          <a:endParaRPr lang="en-US" sz="6300" kern="1200" dirty="0"/>
        </a:p>
      </dsp:txBody>
      <dsp:txXfrm>
        <a:off x="4299831" y="34477"/>
        <a:ext cx="1372902" cy="1084822"/>
      </dsp:txXfrm>
    </dsp:sp>
    <dsp:sp modelId="{32A68ED1-F1D2-4B77-9DA7-48E324CEAAD9}">
      <dsp:nvSpPr>
        <dsp:cNvPr id="0" name=""/>
        <dsp:cNvSpPr/>
      </dsp:nvSpPr>
      <dsp:spPr>
        <a:xfrm rot="19440000">
          <a:off x="4759518" y="1996645"/>
          <a:ext cx="1974367" cy="586449"/>
        </a:xfrm>
        <a:prstGeom prst="lef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24F76CC-C07A-408D-B1F2-C006383A43C9}">
      <dsp:nvSpPr>
        <dsp:cNvPr id="0" name=""/>
        <dsp:cNvSpPr/>
      </dsp:nvSpPr>
      <dsp:spPr>
        <a:xfrm>
          <a:off x="5825149" y="1133457"/>
          <a:ext cx="1440402" cy="115232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lvl="0" algn="ctr" defTabSz="2800350" rtl="0">
            <a:lnSpc>
              <a:spcPct val="90000"/>
            </a:lnSpc>
            <a:spcBef>
              <a:spcPct val="0"/>
            </a:spcBef>
            <a:spcAft>
              <a:spcPct val="35000"/>
            </a:spcAft>
          </a:pPr>
          <a:endParaRPr lang="en-US" sz="6300" kern="1200" dirty="0"/>
        </a:p>
      </dsp:txBody>
      <dsp:txXfrm>
        <a:off x="5858899" y="1167207"/>
        <a:ext cx="1372902" cy="1084822"/>
      </dsp:txXfrm>
    </dsp:sp>
    <dsp:sp modelId="{F8F9EB3C-18B5-4D5A-BE3F-604F745D0FC2}">
      <dsp:nvSpPr>
        <dsp:cNvPr id="0" name=""/>
        <dsp:cNvSpPr/>
      </dsp:nvSpPr>
      <dsp:spPr>
        <a:xfrm>
          <a:off x="5166494" y="3249188"/>
          <a:ext cx="1974367" cy="586449"/>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04D69B4-5989-421E-BC1B-AAFB4D96DD50}">
      <dsp:nvSpPr>
        <dsp:cNvPr id="0" name=""/>
        <dsp:cNvSpPr/>
      </dsp:nvSpPr>
      <dsp:spPr>
        <a:xfrm>
          <a:off x="6420660" y="2966252"/>
          <a:ext cx="1440402" cy="115232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lvl="0" algn="ctr" defTabSz="2800350" rtl="0">
            <a:lnSpc>
              <a:spcPct val="90000"/>
            </a:lnSpc>
            <a:spcBef>
              <a:spcPct val="0"/>
            </a:spcBef>
            <a:spcAft>
              <a:spcPct val="35000"/>
            </a:spcAft>
          </a:pPr>
          <a:endParaRPr lang="en-US" sz="6300" kern="1200" dirty="0"/>
        </a:p>
      </dsp:txBody>
      <dsp:txXfrm>
        <a:off x="6454410" y="3000002"/>
        <a:ext cx="1372902" cy="1084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72095-1542-4D65-8E9B-AC97DD617018}">
      <dsp:nvSpPr>
        <dsp:cNvPr id="0" name=""/>
        <dsp:cNvSpPr/>
      </dsp:nvSpPr>
      <dsp:spPr>
        <a:xfrm>
          <a:off x="0" y="269459"/>
          <a:ext cx="3932238" cy="428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C636EC-6996-45C1-B8DB-CA580720EF3F}">
      <dsp:nvSpPr>
        <dsp:cNvPr id="0" name=""/>
        <dsp:cNvSpPr/>
      </dsp:nvSpPr>
      <dsp:spPr>
        <a:xfrm>
          <a:off x="196611" y="18539"/>
          <a:ext cx="3579189" cy="5018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lvl="0" algn="l" defTabSz="711200" rtl="0">
            <a:lnSpc>
              <a:spcPct val="90000"/>
            </a:lnSpc>
            <a:spcBef>
              <a:spcPct val="0"/>
            </a:spcBef>
            <a:spcAft>
              <a:spcPct val="35000"/>
            </a:spcAft>
          </a:pPr>
          <a:endParaRPr lang="en-US" sz="1600" b="0" kern="1200" dirty="0"/>
        </a:p>
      </dsp:txBody>
      <dsp:txXfrm>
        <a:off x="221109" y="43037"/>
        <a:ext cx="3530193" cy="452844"/>
      </dsp:txXfrm>
    </dsp:sp>
    <dsp:sp modelId="{4140E9D5-DD8C-4361-A9D5-984E8E05D4A0}">
      <dsp:nvSpPr>
        <dsp:cNvPr id="0" name=""/>
        <dsp:cNvSpPr/>
      </dsp:nvSpPr>
      <dsp:spPr>
        <a:xfrm>
          <a:off x="0" y="1040579"/>
          <a:ext cx="3932238" cy="428400"/>
        </a:xfrm>
        <a:prstGeom prst="rect">
          <a:avLst/>
        </a:prstGeom>
        <a:solidFill>
          <a:schemeClr val="lt1">
            <a:alpha val="90000"/>
            <a:hueOff val="0"/>
            <a:satOff val="0"/>
            <a:lumOff val="0"/>
            <a:alphaOff val="0"/>
          </a:schemeClr>
        </a:solidFill>
        <a:ln w="9525" cap="flat" cmpd="sng" algn="ctr">
          <a:solidFill>
            <a:schemeClr val="accent3">
              <a:hueOff val="1086200"/>
              <a:satOff val="-9186"/>
              <a:lumOff val="-745"/>
              <a:alphaOff val="0"/>
            </a:schemeClr>
          </a:solidFill>
          <a:prstDash val="solid"/>
        </a:ln>
        <a:effectLst/>
      </dsp:spPr>
      <dsp:style>
        <a:lnRef idx="1">
          <a:scrgbClr r="0" g="0" b="0"/>
        </a:lnRef>
        <a:fillRef idx="1">
          <a:scrgbClr r="0" g="0" b="0"/>
        </a:fillRef>
        <a:effectRef idx="0">
          <a:scrgbClr r="0" g="0" b="0"/>
        </a:effectRef>
        <a:fontRef idx="minor"/>
      </dsp:style>
    </dsp:sp>
    <dsp:sp modelId="{31242245-E359-43FA-9D06-F4A904AB23E5}">
      <dsp:nvSpPr>
        <dsp:cNvPr id="0" name=""/>
        <dsp:cNvSpPr/>
      </dsp:nvSpPr>
      <dsp:spPr>
        <a:xfrm>
          <a:off x="196611" y="789659"/>
          <a:ext cx="3579189" cy="501840"/>
        </a:xfrm>
        <a:prstGeom prst="roundRect">
          <a:avLst/>
        </a:prstGeom>
        <a:gradFill rotWithShape="0">
          <a:gsLst>
            <a:gs pos="0">
              <a:schemeClr val="accent3">
                <a:hueOff val="1086200"/>
                <a:satOff val="-9186"/>
                <a:lumOff val="-745"/>
                <a:alphaOff val="0"/>
                <a:tint val="50000"/>
                <a:satMod val="300000"/>
              </a:schemeClr>
            </a:gs>
            <a:gs pos="35000">
              <a:schemeClr val="accent3">
                <a:hueOff val="1086200"/>
                <a:satOff val="-9186"/>
                <a:lumOff val="-745"/>
                <a:alphaOff val="0"/>
                <a:tint val="37000"/>
                <a:satMod val="300000"/>
              </a:schemeClr>
            </a:gs>
            <a:gs pos="100000">
              <a:schemeClr val="accent3">
                <a:hueOff val="1086200"/>
                <a:satOff val="-9186"/>
                <a:lumOff val="-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lvl="0" algn="l" defTabSz="711200" rtl="0">
            <a:lnSpc>
              <a:spcPct val="90000"/>
            </a:lnSpc>
            <a:spcBef>
              <a:spcPct val="0"/>
            </a:spcBef>
            <a:spcAft>
              <a:spcPct val="35000"/>
            </a:spcAft>
          </a:pPr>
          <a:endParaRPr lang="en-US" sz="1600" b="0" kern="1200" dirty="0"/>
        </a:p>
      </dsp:txBody>
      <dsp:txXfrm>
        <a:off x="221109" y="814157"/>
        <a:ext cx="3530193" cy="452844"/>
      </dsp:txXfrm>
    </dsp:sp>
    <dsp:sp modelId="{12BD2725-5098-49B6-8D6A-F20487286023}">
      <dsp:nvSpPr>
        <dsp:cNvPr id="0" name=""/>
        <dsp:cNvSpPr/>
      </dsp:nvSpPr>
      <dsp:spPr>
        <a:xfrm>
          <a:off x="0" y="1811700"/>
          <a:ext cx="3932238" cy="428400"/>
        </a:xfrm>
        <a:prstGeom prst="rect">
          <a:avLst/>
        </a:prstGeom>
        <a:solidFill>
          <a:schemeClr val="lt1">
            <a:alpha val="90000"/>
            <a:hueOff val="0"/>
            <a:satOff val="0"/>
            <a:lumOff val="0"/>
            <a:alphaOff val="0"/>
          </a:schemeClr>
        </a:solidFill>
        <a:ln w="9525" cap="flat" cmpd="sng" algn="ctr">
          <a:solidFill>
            <a:schemeClr val="accent3">
              <a:hueOff val="2172399"/>
              <a:satOff val="-18373"/>
              <a:lumOff val="-1490"/>
              <a:alphaOff val="0"/>
            </a:schemeClr>
          </a:solidFill>
          <a:prstDash val="solid"/>
        </a:ln>
        <a:effectLst/>
      </dsp:spPr>
      <dsp:style>
        <a:lnRef idx="1">
          <a:scrgbClr r="0" g="0" b="0"/>
        </a:lnRef>
        <a:fillRef idx="1">
          <a:scrgbClr r="0" g="0" b="0"/>
        </a:fillRef>
        <a:effectRef idx="0">
          <a:scrgbClr r="0" g="0" b="0"/>
        </a:effectRef>
        <a:fontRef idx="minor"/>
      </dsp:style>
    </dsp:sp>
    <dsp:sp modelId="{7894384F-5F1D-4967-AD09-451B46E7AC07}">
      <dsp:nvSpPr>
        <dsp:cNvPr id="0" name=""/>
        <dsp:cNvSpPr/>
      </dsp:nvSpPr>
      <dsp:spPr>
        <a:xfrm>
          <a:off x="196611" y="1560779"/>
          <a:ext cx="3579189" cy="501840"/>
        </a:xfrm>
        <a:prstGeom prst="roundRect">
          <a:avLst/>
        </a:prstGeom>
        <a:gradFill rotWithShape="0">
          <a:gsLst>
            <a:gs pos="0">
              <a:schemeClr val="accent3">
                <a:hueOff val="2172399"/>
                <a:satOff val="-18373"/>
                <a:lumOff val="-1490"/>
                <a:alphaOff val="0"/>
                <a:tint val="50000"/>
                <a:satMod val="300000"/>
              </a:schemeClr>
            </a:gs>
            <a:gs pos="35000">
              <a:schemeClr val="accent3">
                <a:hueOff val="2172399"/>
                <a:satOff val="-18373"/>
                <a:lumOff val="-1490"/>
                <a:alphaOff val="0"/>
                <a:tint val="37000"/>
                <a:satMod val="300000"/>
              </a:schemeClr>
            </a:gs>
            <a:gs pos="100000">
              <a:schemeClr val="accent3">
                <a:hueOff val="2172399"/>
                <a:satOff val="-18373"/>
                <a:lumOff val="-14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lvl="0" algn="l" defTabSz="711200" rtl="0">
            <a:lnSpc>
              <a:spcPct val="90000"/>
            </a:lnSpc>
            <a:spcBef>
              <a:spcPct val="0"/>
            </a:spcBef>
            <a:spcAft>
              <a:spcPct val="35000"/>
            </a:spcAft>
          </a:pPr>
          <a:endParaRPr lang="en-US" sz="1600" b="0" kern="1200" dirty="0"/>
        </a:p>
      </dsp:txBody>
      <dsp:txXfrm>
        <a:off x="221109" y="1585277"/>
        <a:ext cx="3530193" cy="452844"/>
      </dsp:txXfrm>
    </dsp:sp>
    <dsp:sp modelId="{AA1EF840-635D-4238-836C-4094E5F4E494}">
      <dsp:nvSpPr>
        <dsp:cNvPr id="0" name=""/>
        <dsp:cNvSpPr/>
      </dsp:nvSpPr>
      <dsp:spPr>
        <a:xfrm>
          <a:off x="0" y="2582820"/>
          <a:ext cx="3932238" cy="428400"/>
        </a:xfrm>
        <a:prstGeom prst="rect">
          <a:avLst/>
        </a:prstGeom>
        <a:solidFill>
          <a:schemeClr val="lt1">
            <a:alpha val="90000"/>
            <a:hueOff val="0"/>
            <a:satOff val="0"/>
            <a:lumOff val="0"/>
            <a:alphaOff val="0"/>
          </a:schemeClr>
        </a:solidFill>
        <a:ln w="9525" cap="flat" cmpd="sng" algn="ctr">
          <a:solidFill>
            <a:schemeClr val="accent3">
              <a:hueOff val="3258599"/>
              <a:satOff val="-27559"/>
              <a:lumOff val="-2235"/>
              <a:alphaOff val="0"/>
            </a:schemeClr>
          </a:solidFill>
          <a:prstDash val="solid"/>
        </a:ln>
        <a:effectLst/>
      </dsp:spPr>
      <dsp:style>
        <a:lnRef idx="1">
          <a:scrgbClr r="0" g="0" b="0"/>
        </a:lnRef>
        <a:fillRef idx="1">
          <a:scrgbClr r="0" g="0" b="0"/>
        </a:fillRef>
        <a:effectRef idx="0">
          <a:scrgbClr r="0" g="0" b="0"/>
        </a:effectRef>
        <a:fontRef idx="minor"/>
      </dsp:style>
    </dsp:sp>
    <dsp:sp modelId="{2A79E434-90F4-4E70-9733-EE91358881BC}">
      <dsp:nvSpPr>
        <dsp:cNvPr id="0" name=""/>
        <dsp:cNvSpPr/>
      </dsp:nvSpPr>
      <dsp:spPr>
        <a:xfrm>
          <a:off x="196611" y="2331900"/>
          <a:ext cx="3579189" cy="501840"/>
        </a:xfrm>
        <a:prstGeom prst="roundRect">
          <a:avLst/>
        </a:prstGeom>
        <a:gradFill rotWithShape="0">
          <a:gsLst>
            <a:gs pos="0">
              <a:schemeClr val="accent3">
                <a:hueOff val="3258599"/>
                <a:satOff val="-27559"/>
                <a:lumOff val="-2235"/>
                <a:alphaOff val="0"/>
                <a:tint val="50000"/>
                <a:satMod val="300000"/>
              </a:schemeClr>
            </a:gs>
            <a:gs pos="35000">
              <a:schemeClr val="accent3">
                <a:hueOff val="3258599"/>
                <a:satOff val="-27559"/>
                <a:lumOff val="-2235"/>
                <a:alphaOff val="0"/>
                <a:tint val="37000"/>
                <a:satMod val="300000"/>
              </a:schemeClr>
            </a:gs>
            <a:gs pos="100000">
              <a:schemeClr val="accent3">
                <a:hueOff val="3258599"/>
                <a:satOff val="-27559"/>
                <a:lumOff val="-2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lvl="0" algn="l" defTabSz="711200" rtl="0">
            <a:lnSpc>
              <a:spcPct val="90000"/>
            </a:lnSpc>
            <a:spcBef>
              <a:spcPct val="0"/>
            </a:spcBef>
            <a:spcAft>
              <a:spcPct val="35000"/>
            </a:spcAft>
          </a:pPr>
          <a:endParaRPr lang="en-US" sz="1600" b="0" kern="1200" dirty="0"/>
        </a:p>
      </dsp:txBody>
      <dsp:txXfrm>
        <a:off x="221109" y="2356398"/>
        <a:ext cx="3530193" cy="452844"/>
      </dsp:txXfrm>
    </dsp:sp>
    <dsp:sp modelId="{29616FA1-D0C5-4200-AAC2-9503F7E19C44}">
      <dsp:nvSpPr>
        <dsp:cNvPr id="0" name=""/>
        <dsp:cNvSpPr/>
      </dsp:nvSpPr>
      <dsp:spPr>
        <a:xfrm>
          <a:off x="0" y="3353939"/>
          <a:ext cx="3932238" cy="428400"/>
        </a:xfrm>
        <a:prstGeom prst="rect">
          <a:avLst/>
        </a:prstGeom>
        <a:solidFill>
          <a:schemeClr val="lt1">
            <a:alpha val="90000"/>
            <a:hueOff val="0"/>
            <a:satOff val="0"/>
            <a:lumOff val="0"/>
            <a:alphaOff val="0"/>
          </a:schemeClr>
        </a:solidFill>
        <a:ln w="9525" cap="flat" cmpd="sng" algn="ctr">
          <a:solidFill>
            <a:schemeClr val="accent3">
              <a:hueOff val="4344798"/>
              <a:satOff val="-36746"/>
              <a:lumOff val="-2980"/>
              <a:alphaOff val="0"/>
            </a:schemeClr>
          </a:solidFill>
          <a:prstDash val="solid"/>
        </a:ln>
        <a:effectLst/>
      </dsp:spPr>
      <dsp:style>
        <a:lnRef idx="1">
          <a:scrgbClr r="0" g="0" b="0"/>
        </a:lnRef>
        <a:fillRef idx="1">
          <a:scrgbClr r="0" g="0" b="0"/>
        </a:fillRef>
        <a:effectRef idx="0">
          <a:scrgbClr r="0" g="0" b="0"/>
        </a:effectRef>
        <a:fontRef idx="minor"/>
      </dsp:style>
    </dsp:sp>
    <dsp:sp modelId="{4CEC0D19-3580-4531-95C4-1FBA921EC866}">
      <dsp:nvSpPr>
        <dsp:cNvPr id="0" name=""/>
        <dsp:cNvSpPr/>
      </dsp:nvSpPr>
      <dsp:spPr>
        <a:xfrm>
          <a:off x="196611" y="3103019"/>
          <a:ext cx="3579189" cy="501840"/>
        </a:xfrm>
        <a:prstGeom prst="roundRect">
          <a:avLst/>
        </a:prstGeom>
        <a:gradFill rotWithShape="0">
          <a:gsLst>
            <a:gs pos="0">
              <a:schemeClr val="accent3">
                <a:hueOff val="4344798"/>
                <a:satOff val="-36746"/>
                <a:lumOff val="-2980"/>
                <a:alphaOff val="0"/>
                <a:tint val="50000"/>
                <a:satMod val="300000"/>
              </a:schemeClr>
            </a:gs>
            <a:gs pos="35000">
              <a:schemeClr val="accent3">
                <a:hueOff val="4344798"/>
                <a:satOff val="-36746"/>
                <a:lumOff val="-2980"/>
                <a:alphaOff val="0"/>
                <a:tint val="37000"/>
                <a:satMod val="300000"/>
              </a:schemeClr>
            </a:gs>
            <a:gs pos="100000">
              <a:schemeClr val="accent3">
                <a:hueOff val="4344798"/>
                <a:satOff val="-36746"/>
                <a:lumOff val="-29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lvl="0" algn="l" defTabSz="711200" rtl="0">
            <a:lnSpc>
              <a:spcPct val="90000"/>
            </a:lnSpc>
            <a:spcBef>
              <a:spcPct val="0"/>
            </a:spcBef>
            <a:spcAft>
              <a:spcPct val="35000"/>
            </a:spcAft>
          </a:pPr>
          <a:endParaRPr lang="en-US" sz="1600" b="0" kern="1200" dirty="0"/>
        </a:p>
      </dsp:txBody>
      <dsp:txXfrm>
        <a:off x="221109" y="3127517"/>
        <a:ext cx="3530193" cy="452844"/>
      </dsp:txXfrm>
    </dsp:sp>
    <dsp:sp modelId="{687B852A-820E-4939-8886-50722D54E5BE}">
      <dsp:nvSpPr>
        <dsp:cNvPr id="0" name=""/>
        <dsp:cNvSpPr/>
      </dsp:nvSpPr>
      <dsp:spPr>
        <a:xfrm>
          <a:off x="0" y="4125060"/>
          <a:ext cx="3932238" cy="428400"/>
        </a:xfrm>
        <a:prstGeom prst="rect">
          <a:avLst/>
        </a:prstGeom>
        <a:solidFill>
          <a:schemeClr val="lt1">
            <a:alpha val="90000"/>
            <a:hueOff val="0"/>
            <a:satOff val="0"/>
            <a:lumOff val="0"/>
            <a:alphaOff val="0"/>
          </a:schemeClr>
        </a:solidFill>
        <a:ln w="9525" cap="flat" cmpd="sng" algn="ctr">
          <a:solidFill>
            <a:schemeClr val="accent3">
              <a:hueOff val="5430998"/>
              <a:satOff val="-45932"/>
              <a:lumOff val="-3725"/>
              <a:alphaOff val="0"/>
            </a:schemeClr>
          </a:solidFill>
          <a:prstDash val="solid"/>
        </a:ln>
        <a:effectLst/>
      </dsp:spPr>
      <dsp:style>
        <a:lnRef idx="1">
          <a:scrgbClr r="0" g="0" b="0"/>
        </a:lnRef>
        <a:fillRef idx="1">
          <a:scrgbClr r="0" g="0" b="0"/>
        </a:fillRef>
        <a:effectRef idx="0">
          <a:scrgbClr r="0" g="0" b="0"/>
        </a:effectRef>
        <a:fontRef idx="minor"/>
      </dsp:style>
    </dsp:sp>
    <dsp:sp modelId="{3FFCFA71-5409-41A8-AC8B-4EB011A511C7}">
      <dsp:nvSpPr>
        <dsp:cNvPr id="0" name=""/>
        <dsp:cNvSpPr/>
      </dsp:nvSpPr>
      <dsp:spPr>
        <a:xfrm>
          <a:off x="196611" y="3874140"/>
          <a:ext cx="3579189" cy="501840"/>
        </a:xfrm>
        <a:prstGeom prst="roundRect">
          <a:avLst/>
        </a:prstGeom>
        <a:gradFill rotWithShape="0">
          <a:gsLst>
            <a:gs pos="0">
              <a:schemeClr val="accent3">
                <a:hueOff val="5430998"/>
                <a:satOff val="-45932"/>
                <a:lumOff val="-3725"/>
                <a:alphaOff val="0"/>
                <a:tint val="50000"/>
                <a:satMod val="300000"/>
              </a:schemeClr>
            </a:gs>
            <a:gs pos="35000">
              <a:schemeClr val="accent3">
                <a:hueOff val="5430998"/>
                <a:satOff val="-45932"/>
                <a:lumOff val="-3725"/>
                <a:alphaOff val="0"/>
                <a:tint val="37000"/>
                <a:satMod val="300000"/>
              </a:schemeClr>
            </a:gs>
            <a:gs pos="100000">
              <a:schemeClr val="accent3">
                <a:hueOff val="5430998"/>
                <a:satOff val="-4593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lvl="0" algn="l" defTabSz="711200" rtl="0">
            <a:lnSpc>
              <a:spcPct val="90000"/>
            </a:lnSpc>
            <a:spcBef>
              <a:spcPct val="0"/>
            </a:spcBef>
            <a:spcAft>
              <a:spcPct val="35000"/>
            </a:spcAft>
          </a:pPr>
          <a:endParaRPr lang="en-US" sz="1600" b="0" kern="1200" dirty="0"/>
        </a:p>
      </dsp:txBody>
      <dsp:txXfrm>
        <a:off x="221109" y="3898638"/>
        <a:ext cx="3530193"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8CD65-869B-46AE-9F33-6CF85C754B2B}">
      <dsp:nvSpPr>
        <dsp:cNvPr id="0" name=""/>
        <dsp:cNvSpPr/>
      </dsp:nvSpPr>
      <dsp:spPr>
        <a:xfrm>
          <a:off x="603408" y="0"/>
          <a:ext cx="6838632" cy="4572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3741600-229A-4141-BCB3-5B29A26D41C3}">
      <dsp:nvSpPr>
        <dsp:cNvPr id="0" name=""/>
        <dsp:cNvSpPr/>
      </dsp:nvSpPr>
      <dsp:spPr>
        <a:xfrm>
          <a:off x="0" y="1371599"/>
          <a:ext cx="2413635" cy="18288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endParaRPr lang="en-US" sz="6500" b="0" kern="1200" baseline="0" dirty="0"/>
        </a:p>
      </dsp:txBody>
      <dsp:txXfrm>
        <a:off x="89275" y="1460874"/>
        <a:ext cx="2235085" cy="1650250"/>
      </dsp:txXfrm>
    </dsp:sp>
    <dsp:sp modelId="{FD4E4EC5-3DDF-454F-97A8-DAF687017131}">
      <dsp:nvSpPr>
        <dsp:cNvPr id="0" name=""/>
        <dsp:cNvSpPr/>
      </dsp:nvSpPr>
      <dsp:spPr>
        <a:xfrm>
          <a:off x="2815907" y="1371599"/>
          <a:ext cx="2413635" cy="18288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endParaRPr lang="en-US" sz="6500" b="0" kern="1200" dirty="0"/>
        </a:p>
      </dsp:txBody>
      <dsp:txXfrm>
        <a:off x="2905182" y="1460874"/>
        <a:ext cx="2235085" cy="1650250"/>
      </dsp:txXfrm>
    </dsp:sp>
    <dsp:sp modelId="{512E4562-7041-4DBA-A7DC-C146D8614A16}">
      <dsp:nvSpPr>
        <dsp:cNvPr id="0" name=""/>
        <dsp:cNvSpPr/>
      </dsp:nvSpPr>
      <dsp:spPr>
        <a:xfrm>
          <a:off x="5631815" y="1371599"/>
          <a:ext cx="2413635" cy="18288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endParaRPr lang="en-US" sz="6500" b="0" kern="1200" dirty="0"/>
        </a:p>
      </dsp:txBody>
      <dsp:txXfrm>
        <a:off x="5721090" y="1460874"/>
        <a:ext cx="2235085" cy="1650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D4F58-6D9C-4A51-A5D1-EF44ABC276EB}">
      <dsp:nvSpPr>
        <dsp:cNvPr id="0" name=""/>
        <dsp:cNvSpPr/>
      </dsp:nvSpPr>
      <dsp:spPr>
        <a:xfrm>
          <a:off x="3050081" y="2624963"/>
          <a:ext cx="1945286" cy="194528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3334962" y="2909844"/>
        <a:ext cx="1375524" cy="1375524"/>
      </dsp:txXfrm>
    </dsp:sp>
    <dsp:sp modelId="{9B98409F-F5BD-43B3-9B55-94B13643BEED}">
      <dsp:nvSpPr>
        <dsp:cNvPr id="0" name=""/>
        <dsp:cNvSpPr/>
      </dsp:nvSpPr>
      <dsp:spPr>
        <a:xfrm rot="10800000">
          <a:off x="1166076" y="3320403"/>
          <a:ext cx="1780384" cy="554406"/>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48BA9B9-3EC2-457F-8048-A21D0394A09A}">
      <dsp:nvSpPr>
        <dsp:cNvPr id="0" name=""/>
        <dsp:cNvSpPr/>
      </dsp:nvSpPr>
      <dsp:spPr>
        <a:xfrm>
          <a:off x="242065" y="2858398"/>
          <a:ext cx="1848021" cy="147841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285366" y="2901699"/>
        <a:ext cx="1761419" cy="1391815"/>
      </dsp:txXfrm>
    </dsp:sp>
    <dsp:sp modelId="{BE6ECEF5-A733-4445-B5D4-7E859A8E22D6}">
      <dsp:nvSpPr>
        <dsp:cNvPr id="0" name=""/>
        <dsp:cNvSpPr/>
      </dsp:nvSpPr>
      <dsp:spPr>
        <a:xfrm rot="13500000">
          <a:off x="1742038" y="1929909"/>
          <a:ext cx="1780384" cy="554406"/>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5C5590C-F08A-4EC0-8040-FD3EE425BFF6}">
      <dsp:nvSpPr>
        <dsp:cNvPr id="0" name=""/>
        <dsp:cNvSpPr/>
      </dsp:nvSpPr>
      <dsp:spPr>
        <a:xfrm>
          <a:off x="1078758" y="838442"/>
          <a:ext cx="1848021" cy="147841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1122059" y="881743"/>
        <a:ext cx="1761419" cy="1391815"/>
      </dsp:txXfrm>
    </dsp:sp>
    <dsp:sp modelId="{ED9ADE5C-A60F-431F-BB99-D39F5E1A8AF8}">
      <dsp:nvSpPr>
        <dsp:cNvPr id="0" name=""/>
        <dsp:cNvSpPr/>
      </dsp:nvSpPr>
      <dsp:spPr>
        <a:xfrm rot="16200000">
          <a:off x="3132532" y="1353947"/>
          <a:ext cx="1780384" cy="554406"/>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EADF88-D336-4540-A693-D4C3E3A809BD}">
      <dsp:nvSpPr>
        <dsp:cNvPr id="0" name=""/>
        <dsp:cNvSpPr/>
      </dsp:nvSpPr>
      <dsp:spPr>
        <a:xfrm>
          <a:off x="3098714" y="1750"/>
          <a:ext cx="1848021" cy="147841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3142015" y="45051"/>
        <a:ext cx="1761419" cy="1391815"/>
      </dsp:txXfrm>
    </dsp:sp>
    <dsp:sp modelId="{5D1CB596-178B-4750-8319-5B6973072934}">
      <dsp:nvSpPr>
        <dsp:cNvPr id="0" name=""/>
        <dsp:cNvSpPr/>
      </dsp:nvSpPr>
      <dsp:spPr>
        <a:xfrm rot="18900000">
          <a:off x="4523026" y="1929909"/>
          <a:ext cx="1780384" cy="554406"/>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43C9CB0-5062-4B45-B2C3-262172E8EE8E}">
      <dsp:nvSpPr>
        <dsp:cNvPr id="0" name=""/>
        <dsp:cNvSpPr/>
      </dsp:nvSpPr>
      <dsp:spPr>
        <a:xfrm>
          <a:off x="5118669" y="838442"/>
          <a:ext cx="1848021" cy="147841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5161970" y="881743"/>
        <a:ext cx="1761419" cy="1391815"/>
      </dsp:txXfrm>
    </dsp:sp>
    <dsp:sp modelId="{D97557EE-E8F3-4358-B993-D76A19AFB497}">
      <dsp:nvSpPr>
        <dsp:cNvPr id="0" name=""/>
        <dsp:cNvSpPr/>
      </dsp:nvSpPr>
      <dsp:spPr>
        <a:xfrm>
          <a:off x="5098988" y="3320403"/>
          <a:ext cx="1780384" cy="554406"/>
        </a:xfrm>
        <a:prstGeom prst="lef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068510E-3BE3-44E8-8875-A6BBBCB87937}">
      <dsp:nvSpPr>
        <dsp:cNvPr id="0" name=""/>
        <dsp:cNvSpPr/>
      </dsp:nvSpPr>
      <dsp:spPr>
        <a:xfrm>
          <a:off x="5955362" y="2858398"/>
          <a:ext cx="1848021" cy="147841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5998663" y="2901699"/>
        <a:ext cx="1761419" cy="13918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08D79-1FD6-47D6-B34C-2F76E221A94A}">
      <dsp:nvSpPr>
        <dsp:cNvPr id="0" name=""/>
        <dsp:cNvSpPr/>
      </dsp:nvSpPr>
      <dsp:spPr>
        <a:xfrm>
          <a:off x="0" y="273599"/>
          <a:ext cx="4784724" cy="12168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b="0" kern="1200" dirty="0"/>
        </a:p>
      </dsp:txBody>
      <dsp:txXfrm>
        <a:off x="59399" y="332998"/>
        <a:ext cx="4665926" cy="1098002"/>
      </dsp:txXfrm>
    </dsp:sp>
    <dsp:sp modelId="{57F66B83-C315-45A3-BE9A-0BF246E26A72}">
      <dsp:nvSpPr>
        <dsp:cNvPr id="0" name=""/>
        <dsp:cNvSpPr/>
      </dsp:nvSpPr>
      <dsp:spPr>
        <a:xfrm>
          <a:off x="0" y="1677600"/>
          <a:ext cx="4784724" cy="1216800"/>
        </a:xfrm>
        <a:prstGeom prst="roundRect">
          <a:avLst/>
        </a:prstGeom>
        <a:gradFill rotWithShape="0">
          <a:gsLst>
            <a:gs pos="0">
              <a:schemeClr val="accent2">
                <a:hueOff val="-7984588"/>
                <a:satOff val="5377"/>
                <a:lumOff val="13725"/>
                <a:alphaOff val="0"/>
                <a:tint val="50000"/>
                <a:satMod val="300000"/>
              </a:schemeClr>
            </a:gs>
            <a:gs pos="35000">
              <a:schemeClr val="accent2">
                <a:hueOff val="-7984588"/>
                <a:satOff val="5377"/>
                <a:lumOff val="13725"/>
                <a:alphaOff val="0"/>
                <a:tint val="37000"/>
                <a:satMod val="300000"/>
              </a:schemeClr>
            </a:gs>
            <a:gs pos="100000">
              <a:schemeClr val="accent2">
                <a:hueOff val="-7984588"/>
                <a:satOff val="5377"/>
                <a:lumOff val="1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b="0" kern="1200" dirty="0"/>
        </a:p>
      </dsp:txBody>
      <dsp:txXfrm>
        <a:off x="59399" y="1736999"/>
        <a:ext cx="4665926" cy="1098002"/>
      </dsp:txXfrm>
    </dsp:sp>
    <dsp:sp modelId="{0AB59986-3F94-4857-96A2-A4F367C83C6F}">
      <dsp:nvSpPr>
        <dsp:cNvPr id="0" name=""/>
        <dsp:cNvSpPr/>
      </dsp:nvSpPr>
      <dsp:spPr>
        <a:xfrm>
          <a:off x="0" y="3081600"/>
          <a:ext cx="4784724" cy="1216800"/>
        </a:xfrm>
        <a:prstGeom prst="roundRect">
          <a:avLst/>
        </a:prstGeom>
        <a:gradFill rotWithShape="0">
          <a:gsLst>
            <a:gs pos="0">
              <a:schemeClr val="accent2">
                <a:hueOff val="-15969175"/>
                <a:satOff val="10754"/>
                <a:lumOff val="27451"/>
                <a:alphaOff val="0"/>
                <a:tint val="50000"/>
                <a:satMod val="300000"/>
              </a:schemeClr>
            </a:gs>
            <a:gs pos="35000">
              <a:schemeClr val="accent2">
                <a:hueOff val="-15969175"/>
                <a:satOff val="10754"/>
                <a:lumOff val="27451"/>
                <a:alphaOff val="0"/>
                <a:tint val="37000"/>
                <a:satMod val="300000"/>
              </a:schemeClr>
            </a:gs>
            <a:gs pos="100000">
              <a:schemeClr val="accent2">
                <a:hueOff val="-15969175"/>
                <a:satOff val="10754"/>
                <a:lumOff val="27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b="0" kern="1200" dirty="0"/>
        </a:p>
      </dsp:txBody>
      <dsp:txXfrm>
        <a:off x="59399" y="3140999"/>
        <a:ext cx="466592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BCF0C-3C6D-45C2-99A4-0BB5D6DBD0AC}" type="datetimeFigureOut">
              <a:rPr lang="en-US" smtClean="0"/>
              <a:pPr/>
              <a:t>9/27/2019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3A6BB-F055-4614-B777-96200581FBCD}" type="slidenum">
              <a:rPr lang="en-US" smtClean="0"/>
              <a:pPr/>
              <a:t>‹#›</a:t>
            </a:fld>
            <a:endParaRPr lang="en-US" dirty="0"/>
          </a:p>
        </p:txBody>
      </p:sp>
    </p:spTree>
    <p:extLst>
      <p:ext uri="{BB962C8B-B14F-4D97-AF65-F5344CB8AC3E}">
        <p14:creationId xmlns:p14="http://schemas.microsoft.com/office/powerpoint/2010/main" val="120066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5747BE-E4A6-4AAA-B8B8-94347DC0F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5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p>
            <a:pPr>
              <a:buFont typeface="Wingdings" pitchFamily="2" charset="2"/>
              <a:buNone/>
            </a:pPr>
            <a:fld id="{D994797A-17B6-4F69-9E3D-AA44C7C2AA5F}" type="slidenum">
              <a:rPr lang="en-US" smtClean="0">
                <a:latin typeface="Times New Roman" pitchFamily="18" charset="0"/>
                <a:ea typeface="DejaVu Sans"/>
                <a:cs typeface="DejaVu Sans"/>
              </a:rPr>
              <a:pPr>
                <a:buFont typeface="Wingdings" pitchFamily="2" charset="2"/>
                <a:buNone/>
              </a:pPr>
              <a:t>10</a:t>
            </a:fld>
            <a:endParaRPr lang="en-US" dirty="0">
              <a:latin typeface="Times New Roman" pitchFamily="18" charset="0"/>
              <a:ea typeface="DejaVu Sans"/>
              <a:cs typeface="DejaVu Sans"/>
            </a:endParaRPr>
          </a:p>
        </p:txBody>
      </p:sp>
      <p:sp>
        <p:nvSpPr>
          <p:cNvPr id="78851" name="Rectangle 2"/>
          <p:cNvSpPr>
            <a:spLocks noGrp="1" noRot="1" noChangeAspect="1" noChangeArrowheads="1" noTextEdit="1"/>
          </p:cNvSpPr>
          <p:nvPr>
            <p:ph type="sldImg"/>
          </p:nvPr>
        </p:nvSpPr>
        <p:spPr/>
      </p:sp>
      <p:sp>
        <p:nvSpPr>
          <p:cNvPr id="78852"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Remind students that this category includes not just the impact of governmental actions but also those of nongovernmental political groups.</a:t>
            </a:r>
          </a:p>
        </p:txBody>
      </p:sp>
    </p:spTree>
    <p:extLst>
      <p:ext uri="{BB962C8B-B14F-4D97-AF65-F5344CB8AC3E}">
        <p14:creationId xmlns:p14="http://schemas.microsoft.com/office/powerpoint/2010/main" val="163183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Wingdings" pitchFamily="2" charset="2"/>
              <a:buNone/>
            </a:pPr>
            <a:fld id="{9E0BBD4D-5AB5-499E-BA1D-FEB38C89EF6E}" type="slidenum">
              <a:rPr lang="en-US" smtClean="0">
                <a:latin typeface="Times New Roman" pitchFamily="18" charset="0"/>
                <a:ea typeface="DejaVu Sans"/>
                <a:cs typeface="DejaVu Sans"/>
              </a:rPr>
              <a:pPr>
                <a:buFont typeface="Wingdings" pitchFamily="2" charset="2"/>
                <a:buNone/>
              </a:pPr>
              <a:t>11</a:t>
            </a:fld>
            <a:endParaRPr lang="en-US" dirty="0">
              <a:latin typeface="Times New Roman" pitchFamily="18" charset="0"/>
              <a:ea typeface="DejaVu Sans"/>
              <a:cs typeface="DejaVu Sans"/>
            </a:endParaRPr>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Trade negotiations often revolve around reducing or eliminating tariffs, quotas, or similar impediments to trade. Discuss the recent trade battles between the United States and foreign agriculture producers (e.g., sugar, corn).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Many foreign producers accuse the United States of limiting market access through unfair tariffs and quotas, whereas the United States insists that it must protect United States agriculture.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do you think? Which side would you take in this debate?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Tariffs and quotas can have fundamental and potentially devastating impacts on a firm’s ability to sell products in another country—a lesson that the United Kingdom is discovering in the aftermath of its Brexit vote, as Adding Value 8.1 The Spin Cycle of International Currency: Whirlpool Raises Appliance Prices in Foreign Markets explains.</a:t>
            </a:r>
          </a:p>
        </p:txBody>
      </p:sp>
    </p:spTree>
    <p:extLst>
      <p:ext uri="{BB962C8B-B14F-4D97-AF65-F5344CB8AC3E}">
        <p14:creationId xmlns:p14="http://schemas.microsoft.com/office/powerpoint/2010/main" val="70504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p>
            <a:pPr>
              <a:buFont typeface="Wingdings" pitchFamily="2" charset="2"/>
              <a:buNone/>
            </a:pPr>
            <a:fld id="{DEA5AB13-4ED8-4857-AFF5-5713DF2644F4}" type="slidenum">
              <a:rPr lang="en-US" smtClean="0">
                <a:latin typeface="Times New Roman" pitchFamily="18" charset="0"/>
                <a:ea typeface="DejaVu Sans"/>
                <a:cs typeface="DejaVu Sans"/>
              </a:rPr>
              <a:pPr>
                <a:buFont typeface="Wingdings" pitchFamily="2" charset="2"/>
                <a:buNone/>
              </a:pPr>
              <a:t>12</a:t>
            </a:fld>
            <a:endParaRPr lang="en-US" dirty="0">
              <a:latin typeface="Times New Roman" pitchFamily="18" charset="0"/>
              <a:ea typeface="DejaVu Sans"/>
              <a:cs typeface="DejaVu Sans"/>
            </a:endParaRPr>
          </a:p>
        </p:txBody>
      </p:sp>
      <p:sp>
        <p:nvSpPr>
          <p:cNvPr id="82947" name="Rectangle 2"/>
          <p:cNvSpPr>
            <a:spLocks noGrp="1" noRot="1" noChangeAspect="1" noChangeArrowheads="1" noTextEdit="1"/>
          </p:cNvSpPr>
          <p:nvPr>
            <p:ph type="sldImg"/>
          </p:nvPr>
        </p:nvSpPr>
        <p:spPr/>
      </p:sp>
      <p:sp>
        <p:nvSpPr>
          <p:cNvPr id="8294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The central bank of a country generally regulates its currency. Many countries try to keep their markets attractive to foreign investors while simultaneously making their goods attractive to foreign buyers through exchange control.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If the value of the U.S. dollar goes up compared to other currencies, what happens to international trade?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U.S. businesses and consumers will buy more imports, but since the dollar is worth more, exports will go down. </a:t>
            </a:r>
          </a:p>
        </p:txBody>
      </p:sp>
    </p:spTree>
    <p:extLst>
      <p:ext uri="{BB962C8B-B14F-4D97-AF65-F5344CB8AC3E}">
        <p14:creationId xmlns:p14="http://schemas.microsoft.com/office/powerpoint/2010/main" val="380427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p>
            <a:pPr>
              <a:buFont typeface="Wingdings" pitchFamily="2" charset="2"/>
              <a:buNone/>
            </a:pPr>
            <a:fld id="{086A170A-CD89-4283-ACE7-4C2C77751FB0}" type="slidenum">
              <a:rPr lang="en-US" smtClean="0">
                <a:latin typeface="Times New Roman" pitchFamily="18" charset="0"/>
                <a:ea typeface="DejaVu Sans"/>
                <a:cs typeface="DejaVu Sans"/>
              </a:rPr>
              <a:pPr>
                <a:buFont typeface="Wingdings" pitchFamily="2" charset="2"/>
                <a:buNone/>
              </a:pPr>
              <a:t>13</a:t>
            </a:fld>
            <a:endParaRPr lang="en-US" dirty="0">
              <a:latin typeface="Times New Roman" pitchFamily="18" charset="0"/>
              <a:ea typeface="DejaVu Sans"/>
              <a:cs typeface="DejaVu Sans"/>
            </a:endParaRPr>
          </a:p>
        </p:txBody>
      </p:sp>
      <p:sp>
        <p:nvSpPr>
          <p:cNvPr id="83971" name="Rectangle 2"/>
          <p:cNvSpPr>
            <a:spLocks noGrp="1" noRot="1" noChangeAspect="1" noChangeArrowheads="1" noTextEdit="1"/>
          </p:cNvSpPr>
          <p:nvPr>
            <p:ph type="sldImg"/>
          </p:nvPr>
        </p:nvSpPr>
        <p:spPr/>
      </p:sp>
      <p:sp>
        <p:nvSpPr>
          <p:cNvPr id="83972"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trade agreements have you heard of? </a:t>
            </a:r>
          </a:p>
          <a:p>
            <a:r>
              <a:rPr lang="en-US" dirty="0">
                <a:latin typeface="Arial" panose="020B0604020202020204" pitchFamily="34" charset="0"/>
                <a:cs typeface="Arial" panose="020B0604020202020204" pitchFamily="34" charset="0"/>
              </a:rPr>
              <a:t>	Can you think of an existing trading bloc? </a:t>
            </a:r>
          </a:p>
          <a:p>
            <a:r>
              <a:rPr lang="en-US" dirty="0">
                <a:latin typeface="Arial" panose="020B0604020202020204" pitchFamily="34" charset="0"/>
                <a:cs typeface="Arial" panose="020B0604020202020204" pitchFamily="34" charset="0"/>
              </a:rPr>
              <a:t>	What benefits does belonging to a trading bloc offer members? </a:t>
            </a:r>
          </a:p>
        </p:txBody>
      </p:sp>
    </p:spTree>
    <p:extLst>
      <p:ext uri="{BB962C8B-B14F-4D97-AF65-F5344CB8AC3E}">
        <p14:creationId xmlns:p14="http://schemas.microsoft.com/office/powerpoint/2010/main" val="3073359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p>
            <a:pPr>
              <a:buFont typeface="Wingdings" pitchFamily="2" charset="2"/>
              <a:buNone/>
            </a:pPr>
            <a:fld id="{75571716-C64A-4702-9E53-0CBE6235915C}" type="slidenum">
              <a:rPr lang="en-US" smtClean="0">
                <a:latin typeface="Times New Roman" pitchFamily="18" charset="0"/>
                <a:ea typeface="DejaVu Sans"/>
                <a:cs typeface="DejaVu Sans"/>
              </a:rPr>
              <a:pPr>
                <a:buFont typeface="Wingdings" pitchFamily="2" charset="2"/>
                <a:buNone/>
              </a:pPr>
              <a:t>14</a:t>
            </a:fld>
            <a:endParaRPr lang="en-US" dirty="0">
              <a:latin typeface="Times New Roman" pitchFamily="18" charset="0"/>
              <a:ea typeface="DejaVu Sans"/>
              <a:cs typeface="DejaVu Sans"/>
            </a:endParaRPr>
          </a:p>
        </p:txBody>
      </p:sp>
      <p:sp>
        <p:nvSpPr>
          <p:cNvPr id="87043" name="Rectangle 2"/>
          <p:cNvSpPr>
            <a:spLocks noGrp="1" noRot="1" noChangeAspect="1" noChangeArrowheads="1" noTextEdit="1"/>
          </p:cNvSpPr>
          <p:nvPr>
            <p:ph type="sldImg"/>
          </p:nvPr>
        </p:nvSpPr>
        <p:spPr/>
      </p:sp>
      <p:sp>
        <p:nvSpPr>
          <p:cNvPr id="87044" name="Rectangle 3"/>
          <p:cNvSpPr>
            <a:spLocks noGrp="1" noChangeArrowheads="1"/>
          </p:cNvSpPr>
          <p:nvPr>
            <p:ph type="body" idx="1"/>
          </p:nvPr>
        </p:nvSpPr>
        <p:spPr>
          <a:noFill/>
          <a:ln/>
        </p:spPr>
        <p:txBody>
          <a:bodyPr/>
          <a:lstStyle/>
          <a:p>
            <a:endParaRPr lang="en-US" b="1" dirty="0">
              <a:latin typeface="Times New Roman" pitchFamily="18" charset="0"/>
            </a:endParaRPr>
          </a:p>
        </p:txBody>
      </p:sp>
    </p:spTree>
    <p:extLst>
      <p:ext uri="{BB962C8B-B14F-4D97-AF65-F5344CB8AC3E}">
        <p14:creationId xmlns:p14="http://schemas.microsoft.com/office/powerpoint/2010/main" val="349140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Adding Value 8.2 box in the text discusses how Starbucks brought Italian culture to the U.S., and its subsequent attempts to bring the Starbucks experience to Italy.</a:t>
            </a:r>
          </a:p>
        </p:txBody>
      </p:sp>
      <p:sp>
        <p:nvSpPr>
          <p:cNvPr id="4" name="Slide Number Placeholder 3"/>
          <p:cNvSpPr>
            <a:spLocks noGrp="1"/>
          </p:cNvSpPr>
          <p:nvPr>
            <p:ph type="sldNum" sz="quarter" idx="10"/>
          </p:nvPr>
        </p:nvSpPr>
        <p:spPr/>
        <p:txBody>
          <a:bodyPr/>
          <a:lstStyle/>
          <a:p>
            <a:fld id="{0563A6BB-F055-4614-B777-96200581FBCD}" type="slidenum">
              <a:rPr lang="en-US" smtClean="0"/>
              <a:pPr/>
              <a:t>15</a:t>
            </a:fld>
            <a:endParaRPr lang="en-US" dirty="0"/>
          </a:p>
        </p:txBody>
      </p:sp>
    </p:spTree>
    <p:extLst>
      <p:ext uri="{BB962C8B-B14F-4D97-AF65-F5344CB8AC3E}">
        <p14:creationId xmlns:p14="http://schemas.microsoft.com/office/powerpoint/2010/main" val="32242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p>
            <a:pPr>
              <a:buFont typeface="Wingdings" pitchFamily="2" charset="2"/>
              <a:buNone/>
            </a:pPr>
            <a:fld id="{D10C3A45-9882-49E3-95D8-7B6D10A6CFCA}" type="slidenum">
              <a:rPr lang="en-US" smtClean="0">
                <a:latin typeface="Times New Roman" pitchFamily="18" charset="0"/>
                <a:ea typeface="DejaVu Sans"/>
                <a:cs typeface="DejaVu Sans"/>
              </a:rPr>
              <a:pPr>
                <a:buFont typeface="Wingdings" pitchFamily="2" charset="2"/>
                <a:buNone/>
              </a:pPr>
              <a:t>16</a:t>
            </a:fld>
            <a:endParaRPr lang="en-US" dirty="0">
              <a:latin typeface="Times New Roman" pitchFamily="18" charset="0"/>
              <a:ea typeface="DejaVu Sans"/>
              <a:cs typeface="DejaVu Sans"/>
            </a:endParaRPr>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Hofstede’s cultural dimensions offer an effective understanding of the subtle elements of a culture. </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200668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p>
            <a:pPr>
              <a:buFont typeface="Wingdings" pitchFamily="2" charset="2"/>
              <a:buNone/>
            </a:pPr>
            <a:fld id="{75571716-C64A-4702-9E53-0CBE6235915C}" type="slidenum">
              <a:rPr lang="en-US" smtClean="0">
                <a:latin typeface="Times New Roman" pitchFamily="18" charset="0"/>
                <a:ea typeface="DejaVu Sans"/>
                <a:cs typeface="DejaVu Sans"/>
              </a:rPr>
              <a:pPr>
                <a:buFont typeface="Wingdings" pitchFamily="2" charset="2"/>
                <a:buNone/>
              </a:pPr>
              <a:t>18</a:t>
            </a:fld>
            <a:endParaRPr lang="en-US" dirty="0">
              <a:latin typeface="Times New Roman" pitchFamily="18" charset="0"/>
              <a:ea typeface="DejaVu Sans"/>
              <a:cs typeface="DejaVu Sans"/>
            </a:endParaRPr>
          </a:p>
        </p:txBody>
      </p:sp>
      <p:sp>
        <p:nvSpPr>
          <p:cNvPr id="87043" name="Rectangle 2"/>
          <p:cNvSpPr>
            <a:spLocks noGrp="1" noRot="1" noChangeAspect="1" noChangeArrowheads="1" noTextEdit="1"/>
          </p:cNvSpPr>
          <p:nvPr>
            <p:ph type="sldImg"/>
          </p:nvPr>
        </p:nvSpPr>
        <p:spPr/>
      </p:sp>
      <p:sp>
        <p:nvSpPr>
          <p:cNvPr id="87044"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Hofstede’s cultural dimensions offer an effective understanding of the subtle elements of a culture. Taken together, these dimensions enable marketers to group countries together according to their similarity on these dimensions and therefore engage in more efficient planning.</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How would you characterize American culture on these dimensions? How would you characterize other cultures with which you are familiar?</a:t>
            </a:r>
          </a:p>
        </p:txBody>
      </p:sp>
    </p:spTree>
    <p:extLst>
      <p:ext uri="{BB962C8B-B14F-4D97-AF65-F5344CB8AC3E}">
        <p14:creationId xmlns:p14="http://schemas.microsoft.com/office/powerpoint/2010/main" val="199894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cs typeface="Arial" panose="020B0604020202020204" pitchFamily="34" charset="0"/>
              </a:rPr>
              <a:t>Perhaps the greatest change facing the global community in recent years has been the growth and expansion of four countries that together have come to be known as the BRIC countries: Brazil, Russia, India, and China.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63A6BB-F055-4614-B777-96200581FBCD}" type="slidenum">
              <a:rPr lang="en-US" smtClean="0"/>
              <a:pPr/>
              <a:t>19</a:t>
            </a:fld>
            <a:endParaRPr lang="en-US" dirty="0"/>
          </a:p>
        </p:txBody>
      </p:sp>
    </p:spTree>
    <p:extLst>
      <p:ext uri="{BB962C8B-B14F-4D97-AF65-F5344CB8AC3E}">
        <p14:creationId xmlns:p14="http://schemas.microsoft.com/office/powerpoint/2010/main" val="410863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p:sp>
      <p:sp>
        <p:nvSpPr>
          <p:cNvPr id="86019" name="Rectangle 3"/>
          <p:cNvSpPr>
            <a:spLocks noGrp="1" noChangeArrowheads="1"/>
          </p:cNvSpPr>
          <p:nvPr>
            <p:ph type="body" idx="1"/>
          </p:nvPr>
        </p:nvSpPr>
        <p:spPr>
          <a:ln/>
        </p:spPr>
        <p:txBody>
          <a:bodyPr/>
          <a:lstStyle/>
          <a:p>
            <a:pPr marL="205146" indent="-205146">
              <a:buFont typeface="+mj-lt"/>
              <a:buAutoNum type="arabicPeriod"/>
              <a:defRPr/>
            </a:pPr>
            <a:r>
              <a:rPr lang="en-US" dirty="0">
                <a:latin typeface="Arial" panose="020B0604020202020204" pitchFamily="34" charset="0"/>
                <a:cs typeface="Arial" panose="020B0604020202020204" pitchFamily="34" charset="0"/>
              </a:rPr>
              <a:t>The general economic environment, the market size and population growth rate, and real income.</a:t>
            </a:r>
          </a:p>
          <a:p>
            <a:pPr marL="205146" indent="-205146">
              <a:buFont typeface="Times New Roman" pitchFamily="18" charset="0"/>
              <a:buAutoNum type="arabicPeriod" startAt="2"/>
              <a:defRPr/>
            </a:pPr>
            <a:r>
              <a:rPr lang="en-US" dirty="0">
                <a:latin typeface="Arial" panose="020B0604020202020204" pitchFamily="34" charset="0"/>
                <a:cs typeface="Arial" panose="020B0604020202020204" pitchFamily="34" charset="0"/>
              </a:rPr>
              <a:t>Tariffs, quotas, boycotts, exchange controls, and trade agreements</a:t>
            </a:r>
          </a:p>
          <a:p>
            <a:pPr marL="205146" indent="-205146">
              <a:buFont typeface="Times New Roman" pitchFamily="18" charset="0"/>
              <a:buAutoNum type="arabicPeriod" startAt="2"/>
              <a:defRPr/>
            </a:pPr>
            <a:r>
              <a:rPr lang="en-US" dirty="0">
                <a:latin typeface="Arial" panose="020B0604020202020204" pitchFamily="34" charset="0"/>
                <a:cs typeface="Arial" panose="020B0604020202020204" pitchFamily="34" charset="0"/>
              </a:rPr>
              <a:t>Cultural Dimensions include power distance, uncertainty avoidance, individualism, masculinity and time orientation</a:t>
            </a:r>
          </a:p>
          <a:p>
            <a:pPr marL="205146" indent="-205146">
              <a:buFont typeface="Times New Roman" pitchFamily="18" charset="0"/>
              <a:buAutoNum type="arabicPeriod" startAt="2"/>
              <a:defRPr/>
            </a:pPr>
            <a:r>
              <a:rPr lang="en-US" dirty="0">
                <a:latin typeface="Arial" panose="020B0604020202020204" pitchFamily="34" charset="0"/>
                <a:cs typeface="Arial" panose="020B0604020202020204" pitchFamily="34" charset="0"/>
              </a:rPr>
              <a:t>Brazil’s ability to weather, and even thrive during, the most recent economic storm, has transformed it into a global contender. Russia has undergone multiple up- and downturns in its economy. However, its overall growth prospects appear promising, especially as a consumer market. With more than 1.2 billion people, or approximately 15 percent of the world’s population, together with expanding middle and upper classes, India is one of the world’s fastest growing markets. </a:t>
            </a:r>
            <a:r>
              <a:rPr lang="en-US" sz="1200" b="0" i="0" u="none" strike="noStrike" kern="1200" baseline="0" dirty="0">
                <a:solidFill>
                  <a:schemeClr val="tx1"/>
                </a:solidFill>
                <a:latin typeface="Arial" panose="020B0604020202020204" pitchFamily="34" charset="0"/>
                <a:cs typeface="Arial" panose="020B0604020202020204" pitchFamily="34" charset="0"/>
              </a:rPr>
              <a:t>China’s leadership, while maintaining communist political ideals, has embraced market-oriented economic development, which has led to startlingly rapid gains.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98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a:solidFill>
              <a:srgbClr val="000000"/>
            </a:solidFill>
            <a:miter lim="800000"/>
          </a:ln>
        </p:spPr>
      </p:sp>
      <p:sp>
        <p:nvSpPr>
          <p:cNvPr id="3" name="Notes Placeholder 2"/>
          <p:cNvSpPr>
            <a:spLocks noGrp="1"/>
          </p:cNvSpPr>
          <p:nvPr>
            <p:ph type="body" idx="1"/>
          </p:nvPr>
        </p:nvSpPr>
        <p:spPr/>
        <p:txBody>
          <a:bodyPr>
            <a:normAutofit/>
          </a:bodyPr>
          <a:lstStyle/>
          <a:p>
            <a:pPr fontAlgn="base"/>
            <a:r>
              <a:rPr lang="en-US" i="0" kern="1200" dirty="0">
                <a:solidFill>
                  <a:schemeClr val="tx1"/>
                </a:solidFill>
                <a:effectLst/>
                <a:latin typeface="Arial" panose="020B0604020202020204" pitchFamily="34" charset="0"/>
                <a:cs typeface="Arial" panose="020B0604020202020204" pitchFamily="34" charset="0"/>
              </a:rPr>
              <a:t>LO8-1 Describe the components of a country market assessment.</a:t>
            </a:r>
          </a:p>
          <a:p>
            <a:pPr fontAlgn="base"/>
            <a:r>
              <a:rPr lang="en-US" i="0" kern="1200" dirty="0">
                <a:solidFill>
                  <a:schemeClr val="tx1"/>
                </a:solidFill>
                <a:effectLst/>
                <a:latin typeface="Arial" panose="020B0604020202020204" pitchFamily="34" charset="0"/>
                <a:cs typeface="Arial" panose="020B0604020202020204" pitchFamily="34" charset="0"/>
              </a:rPr>
              <a:t>LO8-2 Understand the marketing opportunities in BRIC countries.</a:t>
            </a:r>
          </a:p>
          <a:p>
            <a:pPr fontAlgn="base"/>
            <a:r>
              <a:rPr lang="en-US" i="0" kern="1200" dirty="0">
                <a:solidFill>
                  <a:schemeClr val="tx1"/>
                </a:solidFill>
                <a:effectLst/>
                <a:latin typeface="Arial" panose="020B0604020202020204" pitchFamily="34" charset="0"/>
                <a:cs typeface="Arial" panose="020B0604020202020204" pitchFamily="34" charset="0"/>
              </a:rPr>
              <a:t>LO8-3 Identify the various market entry strategies.</a:t>
            </a:r>
          </a:p>
          <a:p>
            <a:pPr fontAlgn="base"/>
            <a:r>
              <a:rPr lang="en-US" i="0" kern="1200" dirty="0">
                <a:solidFill>
                  <a:schemeClr val="tx1"/>
                </a:solidFill>
                <a:effectLst/>
                <a:latin typeface="Arial" panose="020B0604020202020204" pitchFamily="34" charset="0"/>
                <a:cs typeface="Arial" panose="020B0604020202020204" pitchFamily="34" charset="0"/>
              </a:rPr>
              <a:t>LO8-4 Highlight the similarities and differences between a domestic marketing strategy and a global marketing strategy.</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These are the learning objectives guiding the chapter and will be explored in more detail in the following slides.</a:t>
            </a:r>
          </a:p>
        </p:txBody>
      </p:sp>
      <p:sp>
        <p:nvSpPr>
          <p:cNvPr id="66564" name="Slide Number Placeholder 3"/>
          <p:cNvSpPr>
            <a:spLocks noGrp="1"/>
          </p:cNvSpPr>
          <p:nvPr>
            <p:ph type="sldNum" sz="quarter"/>
          </p:nvPr>
        </p:nvSpPr>
        <p:spPr>
          <a:noFill/>
          <a:ln>
            <a:miter lim="800000"/>
          </a:ln>
        </p:spPr>
        <p:txBody>
          <a:bodyPr/>
          <a:lstStyle/>
          <a:p>
            <a:pPr>
              <a:buFont typeface="Wingdings" pitchFamily="2" charset="2"/>
              <a:buNone/>
            </a:pPr>
            <a:fld id="{91DF4AD9-CB35-4C7D-9323-30E0A90B58F5}" type="slidenum">
              <a:rPr lang="en-US" smtClean="0">
                <a:latin typeface="Times New Roman" pitchFamily="18" charset="0"/>
                <a:ea typeface="DejaVu Sans"/>
                <a:cs typeface="DejaVu Sans"/>
              </a:rPr>
              <a:pPr>
                <a:buFont typeface="Wingdings" pitchFamily="2" charset="2"/>
                <a:buNone/>
              </a:pPr>
              <a:t>2</a:t>
            </a:fld>
            <a:endParaRPr lang="en-US" dirty="0">
              <a:latin typeface="Times New Roman" pitchFamily="18" charset="0"/>
              <a:ea typeface="DejaVu Sans"/>
              <a:cs typeface="DejaVu Sans"/>
            </a:endParaRPr>
          </a:p>
        </p:txBody>
      </p:sp>
    </p:spTree>
    <p:extLst>
      <p:ext uri="{BB962C8B-B14F-4D97-AF65-F5344CB8AC3E}">
        <p14:creationId xmlns:p14="http://schemas.microsoft.com/office/powerpoint/2010/main" val="1027098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p>
            <a:pPr>
              <a:buFont typeface="Wingdings" pitchFamily="2" charset="2"/>
              <a:buNone/>
            </a:pPr>
            <a:fld id="{34FC0114-BD03-4CA9-B8DB-FFDE6DC6B111}" type="slidenum">
              <a:rPr lang="en-US" smtClean="0">
                <a:latin typeface="Times New Roman" pitchFamily="18" charset="0"/>
                <a:ea typeface="DejaVu Sans"/>
                <a:cs typeface="DejaVu Sans"/>
              </a:rPr>
              <a:pPr>
                <a:buFont typeface="Wingdings" pitchFamily="2" charset="2"/>
                <a:buNone/>
              </a:pPr>
              <a:t>21</a:t>
            </a:fld>
            <a:endParaRPr lang="en-US" dirty="0">
              <a:latin typeface="Times New Roman" pitchFamily="18" charset="0"/>
              <a:ea typeface="DejaVu Sans"/>
              <a:cs typeface="DejaVu Sans"/>
            </a:endParaRPr>
          </a:p>
        </p:txBody>
      </p:sp>
      <p:sp>
        <p:nvSpPr>
          <p:cNvPr id="90115" name="Rectangle 2"/>
          <p:cNvSpPr>
            <a:spLocks noGrp="1" noRot="1" noChangeAspect="1" noChangeArrowheads="1" noTextEdit="1"/>
          </p:cNvSpPr>
          <p:nvPr>
            <p:ph type="sldImg"/>
          </p:nvPr>
        </p:nvSpPr>
        <p:spPr/>
      </p:sp>
      <p:sp>
        <p:nvSpPr>
          <p:cNvPr id="90116"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Why do you think most firms try exporting first? In each strategy, the risks and rewards change. As risk increases, so do the potential rewards. Exporting represents the lowest risk level for the firm.</a:t>
            </a:r>
          </a:p>
          <a:p>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Divide the</a:t>
            </a:r>
            <a:r>
              <a:rPr lang="en-US" baseline="0" dirty="0">
                <a:latin typeface="Arial" panose="020B0604020202020204" pitchFamily="34" charset="0"/>
                <a:cs typeface="Arial" panose="020B0604020202020204" pitchFamily="34" charset="0"/>
              </a:rPr>
              <a:t> class </a:t>
            </a:r>
            <a:r>
              <a:rPr lang="en-US" dirty="0">
                <a:latin typeface="Arial" panose="020B0604020202020204" pitchFamily="34" charset="0"/>
                <a:cs typeface="Arial" panose="020B0604020202020204" pitchFamily="34" charset="0"/>
              </a:rPr>
              <a:t>into groups that represent different firms. Each group should outline its product offering and the entry strategy it would choose for its global strategy. </a:t>
            </a:r>
          </a:p>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Why is your chosen entry strategy appropriate for your offering? What criteria did you use to determine your strategy? What risks does your strategy entail, and are the potential rewards worth those risks? </a:t>
            </a:r>
          </a:p>
          <a:p>
            <a:endParaRPr lang="en-US" dirty="0">
              <a:latin typeface="Times New Roman" pitchFamily="18" charset="0"/>
            </a:endParaRPr>
          </a:p>
        </p:txBody>
      </p:sp>
    </p:spTree>
    <p:extLst>
      <p:ext uri="{BB962C8B-B14F-4D97-AF65-F5344CB8AC3E}">
        <p14:creationId xmlns:p14="http://schemas.microsoft.com/office/powerpoint/2010/main" val="1715063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22</a:t>
            </a:fld>
            <a:endParaRPr lang="en-US" dirty="0"/>
          </a:p>
        </p:txBody>
      </p:sp>
    </p:spTree>
    <p:extLst>
      <p:ext uri="{BB962C8B-B14F-4D97-AF65-F5344CB8AC3E}">
        <p14:creationId xmlns:p14="http://schemas.microsoft.com/office/powerpoint/2010/main" val="2267075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23</a:t>
            </a:fld>
            <a:endParaRPr lang="en-US" dirty="0"/>
          </a:p>
        </p:txBody>
      </p:sp>
    </p:spTree>
    <p:extLst>
      <p:ext uri="{BB962C8B-B14F-4D97-AF65-F5344CB8AC3E}">
        <p14:creationId xmlns:p14="http://schemas.microsoft.com/office/powerpoint/2010/main" val="2997944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p:sp>
      <p:sp>
        <p:nvSpPr>
          <p:cNvPr id="98307" name="Rectangle 3"/>
          <p:cNvSpPr>
            <a:spLocks noGrp="1" noChangeArrowheads="1"/>
          </p:cNvSpPr>
          <p:nvPr>
            <p:ph type="body" idx="1"/>
          </p:nvPr>
        </p:nvSpPr>
        <p:spPr>
          <a:noFill/>
          <a:ln/>
        </p:spPr>
        <p:txBody>
          <a:bodyPr/>
          <a:lstStyle/>
          <a:p>
            <a:pPr marL="205146" indent="-205146">
              <a:buFont typeface="Calibri" pitchFamily="34" charset="0"/>
              <a:buAutoNum type="arabicPeriod"/>
            </a:pPr>
            <a:r>
              <a:rPr lang="en-US" dirty="0">
                <a:latin typeface="Arial" panose="020B0604020202020204" pitchFamily="34" charset="0"/>
                <a:cs typeface="Arial" panose="020B0604020202020204" pitchFamily="34" charset="0"/>
              </a:rPr>
              <a:t>Exporting</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requires the least financial risk but also allows for only a limited return to the exporting firm. Global expansion often begins when a firm receives an order for its product or service from another country, in which case it faces little risk because it has no investment in people, capital equipment, buildings, on infrastructure.</a:t>
            </a:r>
          </a:p>
          <a:p>
            <a:pPr marL="205146" indent="-205146">
              <a:buFont typeface="Calibri" pitchFamily="34" charset="0"/>
              <a:buAutoNum type="arabicPeriod"/>
            </a:pPr>
            <a:r>
              <a:rPr lang="en-US" dirty="0">
                <a:latin typeface="Arial" panose="020B0604020202020204" pitchFamily="34" charset="0"/>
                <a:cs typeface="Arial" panose="020B0604020202020204" pitchFamily="34" charset="0"/>
              </a:rPr>
              <a:t>Direct investment requires a firm to maintain 100 percent ownership of its plants, operation facilities, and offices in a foreign country, often through the formation of wholly owned subsidiaries. This entry strategy requires the highest level of investment and exposes the firm to significant risks, including the loss of its operating and/or initial investments.</a:t>
            </a:r>
          </a:p>
          <a:p>
            <a:pPr marL="205146" indent="-205146">
              <a:buFont typeface="Calibri" pitchFamily="34" charset="0"/>
              <a:buAutoNum type="arabicPeriod"/>
            </a:pPr>
            <a:endParaRPr lang="en-US" dirty="0">
              <a:latin typeface="Times New Roman" pitchFamily="18" charset="0"/>
            </a:endParaRPr>
          </a:p>
        </p:txBody>
      </p:sp>
    </p:spTree>
    <p:extLst>
      <p:ext uri="{BB962C8B-B14F-4D97-AF65-F5344CB8AC3E}">
        <p14:creationId xmlns:p14="http://schemas.microsoft.com/office/powerpoint/2010/main" val="754980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p>
            <a:pPr>
              <a:buFont typeface="Wingdings" pitchFamily="2" charset="2"/>
              <a:buNone/>
            </a:pPr>
            <a:fld id="{5AD5EF8E-2F45-4FD1-A1DE-5D0517F611DB}" type="slidenum">
              <a:rPr lang="en-US" smtClean="0">
                <a:latin typeface="Times New Roman" pitchFamily="18" charset="0"/>
                <a:ea typeface="DejaVu Sans"/>
                <a:cs typeface="DejaVu Sans"/>
              </a:rPr>
              <a:pPr>
                <a:buFont typeface="Wingdings" pitchFamily="2" charset="2"/>
                <a:buNone/>
              </a:pPr>
              <a:t>25</a:t>
            </a:fld>
            <a:endParaRPr lang="en-US" dirty="0">
              <a:latin typeface="Times New Roman" pitchFamily="18" charset="0"/>
              <a:ea typeface="DejaVu Sans"/>
              <a:cs typeface="DejaVu Sans"/>
            </a:endParaRPr>
          </a:p>
        </p:txBody>
      </p:sp>
      <p:sp>
        <p:nvSpPr>
          <p:cNvPr id="92163" name="Rectangle 2"/>
          <p:cNvSpPr>
            <a:spLocks noGrp="1" noRot="1" noChangeAspect="1" noChangeArrowheads="1" noTextEdit="1"/>
          </p:cNvSpPr>
          <p:nvPr>
            <p:ph type="sldImg"/>
          </p:nvPr>
        </p:nvSpPr>
        <p:spPr/>
      </p:sp>
      <p:sp>
        <p:nvSpPr>
          <p:cNvPr id="92164"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Segmentation, targeting, and positioning to meet the needs of a new market may represent the most complex topic for global marketing. Chapter 9 discusses segmentation, targeting, and positioning in greater detail.</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Divide the class into groups. Have them choose a product that they want to introduce into another country.  (It may be the same product/firm they used in previous group activity.) Have students consider how they would adapt their positioning strategy to the new country. </a:t>
            </a:r>
          </a:p>
        </p:txBody>
      </p:sp>
    </p:spTree>
    <p:extLst>
      <p:ext uri="{BB962C8B-B14F-4D97-AF65-F5344CB8AC3E}">
        <p14:creationId xmlns:p14="http://schemas.microsoft.com/office/powerpoint/2010/main" val="364338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p>
            <a:pPr>
              <a:buFont typeface="Wingdings" pitchFamily="2" charset="2"/>
              <a:buNone/>
            </a:pPr>
            <a:fld id="{38BE9B74-D352-47EB-BC46-630E529FB0E2}" type="slidenum">
              <a:rPr lang="en-US" smtClean="0">
                <a:latin typeface="Times New Roman" pitchFamily="18" charset="0"/>
                <a:ea typeface="DejaVu Sans"/>
                <a:cs typeface="DejaVu Sans"/>
              </a:rPr>
              <a:pPr>
                <a:buFont typeface="Wingdings" pitchFamily="2" charset="2"/>
                <a:buNone/>
              </a:pPr>
              <a:t>26</a:t>
            </a:fld>
            <a:endParaRPr lang="en-US" dirty="0">
              <a:latin typeface="Times New Roman" pitchFamily="18" charset="0"/>
              <a:ea typeface="DejaVu Sans"/>
              <a:cs typeface="DejaVu Sans"/>
            </a:endParaRPr>
          </a:p>
        </p:txBody>
      </p:sp>
      <p:sp>
        <p:nvSpPr>
          <p:cNvPr id="93187" name="Rectangle 2"/>
          <p:cNvSpPr>
            <a:spLocks noGrp="1" noRot="1" noChangeAspect="1" noChangeArrowheads="1" noTextEdit="1"/>
          </p:cNvSpPr>
          <p:nvPr>
            <p:ph type="sldImg"/>
          </p:nvPr>
        </p:nvSpPr>
        <p:spPr/>
      </p:sp>
      <p:sp>
        <p:nvSpPr>
          <p:cNvPr id="93188"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products are the easiest to standardize? What makes these products easy to standardize?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Products at the extreme ends of high tech (e.g., electronics, computers, software versus paper and pencil) or high touch (e.g., luxury goods, jewelry versus staple products) continuums are easy to standardize, but those in the middle generally require varying levels of adaptation to local markets.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Respecting cultural differences is an important ethical choice too, as burger restaurants have learned as they seek ways to access the Indian consumer market, according to Ethical &amp; Societal Dilemma 8.1, Burger Wars in India: Fast-Food Chains Are Finding Creative Ways to Enter a No-Beef Market.</a:t>
            </a:r>
          </a:p>
          <a:p>
            <a:endParaRPr lang="en-US" dirty="0">
              <a:latin typeface="Times New Roman" pitchFamily="18" charset="0"/>
            </a:endParaRPr>
          </a:p>
        </p:txBody>
      </p:sp>
    </p:spTree>
    <p:extLst>
      <p:ext uri="{BB962C8B-B14F-4D97-AF65-F5344CB8AC3E}">
        <p14:creationId xmlns:p14="http://schemas.microsoft.com/office/powerpoint/2010/main" val="308207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p>
            <a:pPr>
              <a:buFont typeface="Wingdings" pitchFamily="2" charset="2"/>
              <a:buNone/>
            </a:pPr>
            <a:fld id="{A18386EB-A3E2-4439-A047-7BD305267867}" type="slidenum">
              <a:rPr lang="en-US" smtClean="0">
                <a:latin typeface="Times New Roman" pitchFamily="18" charset="0"/>
                <a:ea typeface="DejaVu Sans"/>
                <a:cs typeface="DejaVu Sans"/>
              </a:rPr>
              <a:pPr>
                <a:buFont typeface="Wingdings" pitchFamily="2" charset="2"/>
                <a:buNone/>
              </a:pPr>
              <a:t>27</a:t>
            </a:fld>
            <a:endParaRPr lang="en-US" dirty="0">
              <a:latin typeface="Times New Roman" pitchFamily="18" charset="0"/>
              <a:ea typeface="DejaVu Sans"/>
              <a:cs typeface="DejaVu Sans"/>
            </a:endParaRPr>
          </a:p>
        </p:txBody>
      </p:sp>
      <p:sp>
        <p:nvSpPr>
          <p:cNvPr id="94211" name="Rectangle 2"/>
          <p:cNvSpPr>
            <a:spLocks noGrp="1" noRot="1" noChangeAspect="1" noChangeArrowheads="1" noTextEdit="1"/>
          </p:cNvSpPr>
          <p:nvPr>
            <p:ph type="sldImg"/>
          </p:nvPr>
        </p:nvSpPr>
        <p:spPr/>
      </p:sp>
      <p:sp>
        <p:nvSpPr>
          <p:cNvPr id="94212"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In addition to competitive, cost, and other considerations, global pricing involves additional dimensions that increase its complexity. </a:t>
            </a:r>
          </a:p>
        </p:txBody>
      </p:sp>
    </p:spTree>
    <p:extLst>
      <p:ext uri="{BB962C8B-B14F-4D97-AF65-F5344CB8AC3E}">
        <p14:creationId xmlns:p14="http://schemas.microsoft.com/office/powerpoint/2010/main" val="3571732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p>
            <a:pPr>
              <a:buFont typeface="Wingdings" pitchFamily="2" charset="2"/>
              <a:buNone/>
            </a:pPr>
            <a:fld id="{4C02F6D7-25FC-4F76-8AAA-A0B41F100D25}" type="slidenum">
              <a:rPr lang="en-US" smtClean="0">
                <a:latin typeface="Times New Roman" pitchFamily="18" charset="0"/>
                <a:ea typeface="DejaVu Sans"/>
                <a:cs typeface="DejaVu Sans"/>
              </a:rPr>
              <a:pPr>
                <a:buFont typeface="Wingdings" pitchFamily="2" charset="2"/>
                <a:buNone/>
              </a:pPr>
              <a:t>28</a:t>
            </a:fld>
            <a:endParaRPr lang="en-US" dirty="0">
              <a:latin typeface="Times New Roman" pitchFamily="18" charset="0"/>
              <a:ea typeface="DejaVu Sans"/>
              <a:cs typeface="DejaVu Sans"/>
            </a:endParaRPr>
          </a:p>
        </p:txBody>
      </p:sp>
      <p:sp>
        <p:nvSpPr>
          <p:cNvPr id="96259" name="Rectangle 2"/>
          <p:cNvSpPr>
            <a:spLocks noGrp="1" noRot="1" noChangeAspect="1" noChangeArrowheads="1" noTextEdit="1"/>
          </p:cNvSpPr>
          <p:nvPr>
            <p:ph type="sldImg"/>
          </p:nvPr>
        </p:nvSpPr>
        <p:spPr/>
      </p:sp>
      <p:sp>
        <p:nvSpPr>
          <p:cNvPr id="96260"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Delivering products to local retailers can be incredibly difficult and frustrating. Infrastructure issues often prevent traditional distribution methods and require creative adjustments. Global firms must find distribution strategies that enable them to reach even really remote markets. For instance, Avon sells and delivers cosmetics to customers using canoes. This example could also prompt an ethical discussion on whether or not firms should be marketing hedonic products or services to consumers with very little disposable income.  This YouTube ad (always check before class) is for FedEx and shows how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international distribution can be difficult for many companies.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YouTube link: http://www.youtube.com/watch?v=MrMURochE6Y</a:t>
            </a:r>
          </a:p>
        </p:txBody>
      </p:sp>
    </p:spTree>
    <p:extLst>
      <p:ext uri="{BB962C8B-B14F-4D97-AF65-F5344CB8AC3E}">
        <p14:creationId xmlns:p14="http://schemas.microsoft.com/office/powerpoint/2010/main" val="1496799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p>
            <a:pPr>
              <a:buFont typeface="Wingdings" pitchFamily="2" charset="2"/>
              <a:buNone/>
            </a:pPr>
            <a:fld id="{85F9AC24-817A-4D25-B485-741809A928D9}" type="slidenum">
              <a:rPr lang="en-US" smtClean="0">
                <a:latin typeface="Times New Roman" pitchFamily="18" charset="0"/>
                <a:ea typeface="DejaVu Sans"/>
                <a:cs typeface="DejaVu Sans"/>
              </a:rPr>
              <a:pPr>
                <a:buFont typeface="Wingdings" pitchFamily="2" charset="2"/>
                <a:buNone/>
              </a:pPr>
              <a:t>29</a:t>
            </a:fld>
            <a:endParaRPr lang="en-US" dirty="0">
              <a:latin typeface="Times New Roman" pitchFamily="18" charset="0"/>
              <a:ea typeface="DejaVu Sans"/>
              <a:cs typeface="DejaVu Sans"/>
            </a:endParaRPr>
          </a:p>
        </p:txBody>
      </p:sp>
      <p:sp>
        <p:nvSpPr>
          <p:cNvPr id="97283" name="Rectangle 2"/>
          <p:cNvSpPr>
            <a:spLocks noGrp="1" noRot="1" noChangeAspect="1" noChangeArrowheads="1" noTextEdit="1"/>
          </p:cNvSpPr>
          <p:nvPr>
            <p:ph type="sldImg"/>
          </p:nvPr>
        </p:nvSpPr>
        <p:spPr/>
      </p:sp>
      <p:sp>
        <p:nvSpPr>
          <p:cNvPr id="97284"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How do firms market their products in countries with very low literacy levels?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Imagine you are promoting a new soft drink. How would you do it without written communication?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Advertising and privacy regulations differ from country to country, leading to some contested choices, as Ethical &amp; Societal Dilemma 8.2 Do European Rights Apply to the Online Universe? Google’s Battle with France discusses.</a:t>
            </a:r>
          </a:p>
        </p:txBody>
      </p:sp>
    </p:spTree>
    <p:extLst>
      <p:ext uri="{BB962C8B-B14F-4D97-AF65-F5344CB8AC3E}">
        <p14:creationId xmlns:p14="http://schemas.microsoft.com/office/powerpoint/2010/main" val="355370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marL="205146" indent="-205146">
              <a:buFont typeface="+mj-lt"/>
              <a:buAutoNum type="arabicPeriod"/>
              <a:defRPr/>
            </a:pPr>
            <a:r>
              <a:rPr lang="en-US" dirty="0">
                <a:latin typeface="Arial" panose="020B0604020202020204" pitchFamily="34" charset="0"/>
                <a:cs typeface="Arial" panose="020B0604020202020204" pitchFamily="34" charset="0"/>
              </a:rPr>
              <a:t>Determining the target markets to pursue and developing a marketing mix that will sustain a competitive advantage over time.</a:t>
            </a:r>
          </a:p>
          <a:p>
            <a:pPr marL="205146" indent="-205146">
              <a:buFont typeface="+mj-lt"/>
              <a:buAutoNum type="arabicPeriod"/>
              <a:defRPr/>
            </a:pPr>
            <a:r>
              <a:rPr lang="en-US" dirty="0">
                <a:latin typeface="Arial" panose="020B0604020202020204" pitchFamily="34" charset="0"/>
                <a:cs typeface="Arial" panose="020B0604020202020204" pitchFamily="34" charset="0"/>
              </a:rPr>
              <a:t>Global product strategies:</a:t>
            </a:r>
          </a:p>
          <a:p>
            <a:pPr marL="838173"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Sell the same product or service in both the home country market and the host country.</a:t>
            </a:r>
          </a:p>
          <a:p>
            <a:pPr marL="838173"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Sell a product or service similar to that sold in home country but include minor adaptations.</a:t>
            </a:r>
          </a:p>
          <a:p>
            <a:pPr marL="838173"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Sell totally new products or services.</a:t>
            </a:r>
          </a:p>
          <a:p>
            <a:pPr>
              <a:defRPr/>
            </a:pPr>
            <a:endParaRPr lang="en-US" dirty="0"/>
          </a:p>
        </p:txBody>
      </p:sp>
      <p:sp>
        <p:nvSpPr>
          <p:cNvPr id="104452" name="Slide Number Placeholder 3"/>
          <p:cNvSpPr>
            <a:spLocks noGrp="1"/>
          </p:cNvSpPr>
          <p:nvPr>
            <p:ph type="sldNum" sz="quarter"/>
          </p:nvPr>
        </p:nvSpPr>
        <p:spPr>
          <a:noFill/>
        </p:spPr>
        <p:txBody>
          <a:bodyPr/>
          <a:lstStyle/>
          <a:p>
            <a:pPr>
              <a:buFont typeface="Wingdings" pitchFamily="2" charset="2"/>
              <a:buNone/>
            </a:pPr>
            <a:fld id="{CB62FFC2-1F9D-47DC-89CE-E08920D3723F}" type="slidenum">
              <a:rPr lang="en-US" smtClean="0">
                <a:latin typeface="Times New Roman" pitchFamily="18" charset="0"/>
                <a:ea typeface="DejaVu Sans"/>
                <a:cs typeface="DejaVu Sans"/>
              </a:rPr>
              <a:pPr>
                <a:buFont typeface="Wingdings" pitchFamily="2" charset="2"/>
                <a:buNone/>
              </a:pPr>
              <a:t>30</a:t>
            </a:fld>
            <a:endParaRPr lang="en-US" dirty="0">
              <a:latin typeface="Times New Roman" pitchFamily="18" charset="0"/>
              <a:ea typeface="DejaVu Sans"/>
              <a:cs typeface="DejaVu Sans"/>
            </a:endParaRPr>
          </a:p>
        </p:txBody>
      </p:sp>
    </p:spTree>
    <p:extLst>
      <p:ext uri="{BB962C8B-B14F-4D97-AF65-F5344CB8AC3E}">
        <p14:creationId xmlns:p14="http://schemas.microsoft.com/office/powerpoint/2010/main" val="104121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p>
            <a:pPr>
              <a:buFont typeface="Wingdings" pitchFamily="2" charset="2"/>
              <a:buNone/>
            </a:pPr>
            <a:fld id="{B77929A0-0AA9-4BA9-AA73-98DA180108C7}" type="slidenum">
              <a:rPr lang="en-US" smtClean="0">
                <a:latin typeface="Times New Roman" pitchFamily="18" charset="0"/>
                <a:ea typeface="DejaVu Sans"/>
                <a:cs typeface="DejaVu Sans"/>
              </a:rPr>
              <a:pPr>
                <a:buFont typeface="Wingdings" pitchFamily="2" charset="2"/>
                <a:buNone/>
              </a:pPr>
              <a:t>3</a:t>
            </a:fld>
            <a:endParaRPr lang="en-US" dirty="0">
              <a:latin typeface="Times New Roman" pitchFamily="18" charset="0"/>
              <a:ea typeface="DejaVu Sans"/>
              <a:cs typeface="DejaVu Sans"/>
            </a:endParaRPr>
          </a:p>
        </p:txBody>
      </p:sp>
      <p:sp>
        <p:nvSpPr>
          <p:cNvPr id="67587" name="Rectangle 2"/>
          <p:cNvSpPr>
            <a:spLocks noGrp="1" noRot="1" noChangeAspect="1" noChangeArrowheads="1" noTextEdit="1"/>
          </p:cNvSpPr>
          <p:nvPr>
            <p:ph type="sldImg"/>
          </p:nvPr>
        </p:nvSpPr>
        <p:spPr/>
      </p:sp>
      <p:sp>
        <p:nvSpPr>
          <p:cNvPr id="67588" name="Rectangle 3"/>
          <p:cNvSpPr>
            <a:spLocks noGrp="1" noChangeArrowheads="1"/>
          </p:cNvSpPr>
          <p:nvPr>
            <p:ph type="body" idx="1"/>
          </p:nvPr>
        </p:nvSpPr>
        <p:spPr>
          <a:noFill/>
          <a:ln/>
        </p:spPr>
        <p:txBody>
          <a:bodyPr/>
          <a:lstStyle/>
          <a:p>
            <a:endParaRPr lang="en-US" sz="1200" b="0" i="0" u="none" strike="noStrike" kern="1200" baseline="0" dirty="0">
              <a:solidFill>
                <a:schemeClr val="tx1"/>
              </a:solidFill>
              <a:ea typeface="+mn-ea"/>
              <a:cs typeface="+mn-cs"/>
            </a:endParaRPr>
          </a:p>
        </p:txBody>
      </p:sp>
    </p:spTree>
    <p:extLst>
      <p:ext uri="{BB962C8B-B14F-4D97-AF65-F5344CB8AC3E}">
        <p14:creationId xmlns:p14="http://schemas.microsoft.com/office/powerpoint/2010/main" val="1561350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31</a:t>
            </a:fld>
            <a:endParaRPr lang="en-US" dirty="0"/>
          </a:p>
        </p:txBody>
      </p:sp>
    </p:spTree>
    <p:extLst>
      <p:ext uri="{BB962C8B-B14F-4D97-AF65-F5344CB8AC3E}">
        <p14:creationId xmlns:p14="http://schemas.microsoft.com/office/powerpoint/2010/main" val="2388946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p:sp>
      <p:sp>
        <p:nvSpPr>
          <p:cNvPr id="10752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Exchange control</a:t>
            </a:r>
            <a:r>
              <a:rPr lang="en-US" dirty="0">
                <a:latin typeface="Arial" panose="020B0604020202020204" pitchFamily="34" charset="0"/>
                <a:cs typeface="Arial" panose="020B0604020202020204" pitchFamily="34" charset="0"/>
              </a:rPr>
              <a:t> refers to the regulation of a country’s currency exchange rate, the measure of how much one currency is worth in relation to another.</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93554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p:sp>
      <p:sp>
        <p:nvSpPr>
          <p:cNvPr id="10957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Infrastructure</a:t>
            </a:r>
            <a:r>
              <a:rPr lang="en-US" dirty="0">
                <a:latin typeface="Arial" panose="020B0604020202020204" pitchFamily="34" charset="0"/>
                <a:cs typeface="Arial" panose="020B0604020202020204" pitchFamily="34" charset="0"/>
              </a:rPr>
              <a:t> is the basic facilities, services, and installations needed for a community or society to function.</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3355917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p:sp>
      <p:sp>
        <p:nvSpPr>
          <p:cNvPr id="110595" name="Rectangle 3"/>
          <p:cNvSpPr>
            <a:spLocks noGrp="1" noChangeArrowheads="1"/>
          </p:cNvSpPr>
          <p:nvPr>
            <p:ph type="body" idx="1"/>
          </p:nvPr>
        </p:nvSpPr>
        <p:spPr>
          <a:noFill/>
          <a:ln/>
        </p:spPr>
        <p:txBody>
          <a:bodyPr/>
          <a:lstStyle/>
          <a:p>
            <a:pPr>
              <a:buFont typeface="Wingdings" pitchFamily="2" charset="2"/>
              <a:buNone/>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quota</a:t>
            </a:r>
            <a:r>
              <a:rPr lang="en-US" dirty="0">
                <a:latin typeface="Arial" panose="020B0604020202020204" pitchFamily="34" charset="0"/>
                <a:cs typeface="Arial" panose="020B0604020202020204" pitchFamily="34" charset="0"/>
              </a:rPr>
              <a:t> designates the maximum quantity of a product that may be brought into a country during a specified time period.</a:t>
            </a:r>
          </a:p>
        </p:txBody>
      </p:sp>
    </p:spTree>
    <p:extLst>
      <p:ext uri="{BB962C8B-B14F-4D97-AF65-F5344CB8AC3E}">
        <p14:creationId xmlns:p14="http://schemas.microsoft.com/office/powerpoint/2010/main" val="3253900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tariff</a:t>
            </a:r>
            <a:r>
              <a:rPr lang="en-US" dirty="0">
                <a:latin typeface="Arial" panose="020B0604020202020204" pitchFamily="34" charset="0"/>
                <a:cs typeface="Arial" panose="020B0604020202020204" pitchFamily="34" charset="0"/>
              </a:rPr>
              <a:t> is a tax levied on a good imported into a country.</a:t>
            </a:r>
          </a:p>
          <a:p>
            <a:endParaRPr lang="en-US" dirty="0">
              <a:latin typeface="Times New Roman" pitchFamily="18" charset="0"/>
            </a:endParaRPr>
          </a:p>
        </p:txBody>
      </p:sp>
    </p:spTree>
    <p:extLst>
      <p:ext uri="{BB962C8B-B14F-4D97-AF65-F5344CB8AC3E}">
        <p14:creationId xmlns:p14="http://schemas.microsoft.com/office/powerpoint/2010/main" val="1572312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trade agreement</a:t>
            </a:r>
            <a:r>
              <a:rPr lang="en-US" dirty="0">
                <a:latin typeface="Arial" panose="020B0604020202020204" pitchFamily="34" charset="0"/>
                <a:cs typeface="Arial" panose="020B0604020202020204" pitchFamily="34" charset="0"/>
              </a:rPr>
              <a:t> is an intergovernmental agreement designed to manage and promote trade activities for a specific region.</a:t>
            </a:r>
          </a:p>
          <a:p>
            <a:endParaRPr lang="en-US" dirty="0">
              <a:latin typeface="Times New Roman" pitchFamily="18" charset="0"/>
            </a:endParaRPr>
          </a:p>
        </p:txBody>
      </p:sp>
    </p:spTree>
    <p:extLst>
      <p:ext uri="{BB962C8B-B14F-4D97-AF65-F5344CB8AC3E}">
        <p14:creationId xmlns:p14="http://schemas.microsoft.com/office/powerpoint/2010/main" val="1269959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a:ln/>
        </p:spPr>
        <p:txBody>
          <a:bodyPr/>
          <a:lstStyle/>
          <a:p>
            <a:pPr>
              <a:buFont typeface="Wingdings" pitchFamily="2" charset="2"/>
              <a:buNone/>
            </a:pPr>
            <a:r>
              <a:rPr lang="en-US" b="1" dirty="0">
                <a:latin typeface="Arial" panose="020B0604020202020204" pitchFamily="34" charset="0"/>
                <a:cs typeface="Arial" panose="020B0604020202020204" pitchFamily="34" charset="0"/>
              </a:rPr>
              <a:t>Glocalization</a:t>
            </a:r>
            <a:r>
              <a:rPr lang="en-US" dirty="0">
                <a:latin typeface="Arial" panose="020B0604020202020204" pitchFamily="34" charset="0"/>
                <a:cs typeface="Arial" panose="020B0604020202020204" pitchFamily="34" charset="0"/>
              </a:rPr>
              <a:t> is the process of firms standardizing their products globally, but using different promotional campaigns to sell them.</a:t>
            </a:r>
          </a:p>
          <a:p>
            <a:endParaRPr lang="en-US" dirty="0">
              <a:latin typeface="Times New Roman" pitchFamily="18" charset="0"/>
            </a:endParaRPr>
          </a:p>
        </p:txBody>
      </p:sp>
    </p:spTree>
    <p:extLst>
      <p:ext uri="{BB962C8B-B14F-4D97-AF65-F5344CB8AC3E}">
        <p14:creationId xmlns:p14="http://schemas.microsoft.com/office/powerpoint/2010/main" val="3018678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38</a:t>
            </a:fld>
            <a:endParaRPr lang="en-US" dirty="0"/>
          </a:p>
        </p:txBody>
      </p:sp>
    </p:spTree>
    <p:extLst>
      <p:ext uri="{BB962C8B-B14F-4D97-AF65-F5344CB8AC3E}">
        <p14:creationId xmlns:p14="http://schemas.microsoft.com/office/powerpoint/2010/main" val="597626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39</a:t>
            </a:fld>
            <a:endParaRPr lang="en-US" dirty="0"/>
          </a:p>
        </p:txBody>
      </p:sp>
    </p:spTree>
    <p:extLst>
      <p:ext uri="{BB962C8B-B14F-4D97-AF65-F5344CB8AC3E}">
        <p14:creationId xmlns:p14="http://schemas.microsoft.com/office/powerpoint/2010/main" val="1362971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40</a:t>
            </a:fld>
            <a:endParaRPr lang="en-US" dirty="0"/>
          </a:p>
        </p:txBody>
      </p:sp>
    </p:spTree>
    <p:extLst>
      <p:ext uri="{BB962C8B-B14F-4D97-AF65-F5344CB8AC3E}">
        <p14:creationId xmlns:p14="http://schemas.microsoft.com/office/powerpoint/2010/main" val="241401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Wingdings" pitchFamily="2" charset="2"/>
              <a:buNone/>
            </a:pPr>
            <a:fld id="{31B6DFD6-E589-4630-84E5-C02409E50D75}" type="slidenum">
              <a:rPr lang="en-US" smtClean="0">
                <a:latin typeface="Times New Roman" pitchFamily="18" charset="0"/>
                <a:ea typeface="DejaVu Sans"/>
                <a:cs typeface="DejaVu Sans"/>
              </a:rPr>
              <a:pPr>
                <a:buFont typeface="Wingdings" pitchFamily="2" charset="2"/>
                <a:buNone/>
              </a:pPr>
              <a:t>4</a:t>
            </a:fld>
            <a:endParaRPr lang="en-US" dirty="0">
              <a:latin typeface="Times New Roman" pitchFamily="18" charset="0"/>
              <a:ea typeface="DejaVu Sans"/>
              <a:cs typeface="DejaVu Sans"/>
            </a:endParaRPr>
          </a:p>
        </p:txBody>
      </p:sp>
      <p:sp>
        <p:nvSpPr>
          <p:cNvPr id="68611" name="Rectangle 2"/>
          <p:cNvSpPr>
            <a:spLocks noGrp="1" noRot="1" noChangeAspect="1" noChangeArrowheads="1" noTextEdit="1"/>
          </p:cNvSpPr>
          <p:nvPr>
            <p:ph type="sldImg"/>
          </p:nvPr>
        </p:nvSpPr>
        <p:spPr/>
      </p:sp>
      <p:sp>
        <p:nvSpPr>
          <p:cNvPr id="68612" name="Rectangle 3"/>
          <p:cNvSpPr>
            <a:spLocks noGrp="1" noChangeArrowheads="1"/>
          </p:cNvSpPr>
          <p:nvPr>
            <p:ph type="body" idx="1"/>
          </p:nvPr>
        </p:nvSpPr>
        <p:spPr>
          <a:noFill/>
          <a:ln/>
        </p:spPr>
        <p:txBody>
          <a:bodyPr/>
          <a:lstStyle/>
          <a:p>
            <a:r>
              <a:rPr lang="en-US" sz="1200" b="0" i="0" kern="1200" dirty="0">
                <a:solidFill>
                  <a:schemeClr val="tx1"/>
                </a:solidFill>
                <a:effectLst/>
                <a:latin typeface="Arial" panose="020B0604020202020204" pitchFamily="34" charset="0"/>
                <a:cs typeface="Arial" panose="020B0604020202020204" pitchFamily="34" charset="0"/>
              </a:rPr>
              <a:t>Few people think about how globalization affects their daily lives</a:t>
            </a:r>
            <a:r>
              <a:rPr lang="en-US" dirty="0">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cs typeface="Arial" panose="020B0604020202020204" pitchFamily="34" charset="0"/>
              </a:rPr>
              <a:t>but take a minute to read the labels on the clothing you are wearing right now. Chances are that most of the items, even if they carry U.S. brand names, were manufactured in another part of the world.</a:t>
            </a:r>
            <a:endParaRPr lang="en-US" dirty="0">
              <a:latin typeface="Arial" panose="020B0604020202020204" pitchFamily="34" charset="0"/>
              <a:cs typeface="Arial" panose="020B0604020202020204" pitchFamily="34" charset="0"/>
            </a:endParaRPr>
          </a:p>
          <a:p>
            <a:endParaRPr lang="en-US" sz="1200" b="1" i="0" kern="1200" dirty="0">
              <a:solidFill>
                <a:schemeClr val="tx1"/>
              </a:solidFill>
              <a:effectLst/>
              <a:latin typeface="Arial" panose="020B0604020202020204" pitchFamily="34" charset="0"/>
              <a:cs typeface="Arial" panose="020B0604020202020204" pitchFamily="34" charset="0"/>
            </a:endParaRPr>
          </a:p>
          <a:p>
            <a:r>
              <a:rPr lang="en-US" sz="1200" b="1" i="0" kern="1200" dirty="0">
                <a:solidFill>
                  <a:schemeClr val="tx1"/>
                </a:solidFill>
                <a:effectLst/>
                <a:latin typeface="Arial" panose="020B0604020202020204" pitchFamily="34" charset="0"/>
                <a:cs typeface="Arial" panose="020B0604020202020204" pitchFamily="34" charset="0"/>
              </a:rPr>
              <a:t>Ask students: </a:t>
            </a:r>
            <a:r>
              <a:rPr lang="en-US" sz="1200" b="0" i="0" kern="1200" dirty="0">
                <a:solidFill>
                  <a:schemeClr val="tx1"/>
                </a:solidFill>
                <a:effectLst/>
                <a:latin typeface="Arial" panose="020B0604020202020204" pitchFamily="34" charset="0"/>
                <a:cs typeface="Arial" panose="020B0604020202020204" pitchFamily="34" charset="0"/>
              </a:rPr>
              <a:t>How do LEGOS get from their manufacturer in Denmark to toy stores in the United States?</a:t>
            </a:r>
            <a:endParaRPr lang="en-US"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759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41</a:t>
            </a:fld>
            <a:endParaRPr lang="en-US" dirty="0"/>
          </a:p>
        </p:txBody>
      </p:sp>
    </p:spTree>
    <p:extLst>
      <p:ext uri="{BB962C8B-B14F-4D97-AF65-F5344CB8AC3E}">
        <p14:creationId xmlns:p14="http://schemas.microsoft.com/office/powerpoint/2010/main" val="2048815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23745-35C6-4E48-B229-E98308745F1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4920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p>
            <a:pPr>
              <a:buFont typeface="Wingdings" pitchFamily="2" charset="2"/>
              <a:buNone/>
            </a:pPr>
            <a:fld id="{10384D8B-D415-4D82-BF84-C0E2D3E6EA07}" type="slidenum">
              <a:rPr lang="en-US" smtClean="0">
                <a:latin typeface="Times New Roman" pitchFamily="18" charset="0"/>
                <a:ea typeface="DejaVu Sans"/>
                <a:cs typeface="DejaVu Sans"/>
              </a:rPr>
              <a:pPr>
                <a:buFont typeface="Wingdings" pitchFamily="2" charset="2"/>
                <a:buNone/>
              </a:pPr>
              <a:t>5</a:t>
            </a:fld>
            <a:endParaRPr lang="en-US" dirty="0">
              <a:latin typeface="Times New Roman" pitchFamily="18" charset="0"/>
              <a:ea typeface="DejaVu Sans"/>
              <a:cs typeface="DejaVu Sans"/>
            </a:endParaRPr>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Any entry into a new market, especially into a new country, requires careful planning. A formal market assessment prevents firms from making costly mistakes. </a:t>
            </a:r>
          </a:p>
        </p:txBody>
      </p:sp>
    </p:spTree>
    <p:extLst>
      <p:ext uri="{BB962C8B-B14F-4D97-AF65-F5344CB8AC3E}">
        <p14:creationId xmlns:p14="http://schemas.microsoft.com/office/powerpoint/2010/main" val="301300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p:spPr>
        <p:txBody>
          <a:bodyPr/>
          <a:lstStyle/>
          <a:p>
            <a:pPr>
              <a:buFont typeface="Wingdings" pitchFamily="2" charset="2"/>
              <a:buNone/>
            </a:pPr>
            <a:fld id="{8714D782-D089-4A8F-B535-43BB193449BC}" type="slidenum">
              <a:rPr lang="en-US" smtClean="0">
                <a:latin typeface="Times New Roman" pitchFamily="18" charset="0"/>
                <a:ea typeface="DejaVu Sans"/>
                <a:cs typeface="DejaVu Sans"/>
              </a:rPr>
              <a:pPr>
                <a:buFont typeface="Wingdings" pitchFamily="2" charset="2"/>
                <a:buNone/>
              </a:pPr>
              <a:t>6</a:t>
            </a:fld>
            <a:endParaRPr lang="en-US" dirty="0">
              <a:latin typeface="Times New Roman" pitchFamily="18" charset="0"/>
              <a:ea typeface="DejaVu Sans"/>
              <a:cs typeface="DejaVu Sans"/>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Each of these standardized measures allows for comparisons across countries. The use of each depends on specific circumstances. Many reports now feature gross national income (GNI) rather than gross domestic product (GDP), because it includes the economic impact of firms that earn income from their global operations, unlike GDP, which dramatically undercounts the impact of those activities on the economy of the firms’ home markets. </a:t>
            </a:r>
            <a:r>
              <a:rPr lang="en-US" i="1" dirty="0">
                <a:latin typeface="Arial" panose="020B0604020202020204" pitchFamily="34" charset="0"/>
                <a:cs typeface="Arial" panose="020B0604020202020204" pitchFamily="34" charset="0"/>
              </a:rPr>
              <a:t>The</a:t>
            </a:r>
            <a:r>
              <a:rPr lang="en-US" i="1" baseline="0" dirty="0">
                <a:latin typeface="Arial" panose="020B0604020202020204" pitchFamily="34" charset="0"/>
                <a:cs typeface="Arial" panose="020B0604020202020204" pitchFamily="34" charset="0"/>
              </a:rPr>
              <a:t> Economist’s </a:t>
            </a:r>
            <a:r>
              <a:rPr lang="en-US" i="0" baseline="0" dirty="0">
                <a:latin typeface="Arial" panose="020B0604020202020204" pitchFamily="34" charset="0"/>
                <a:cs typeface="Arial" panose="020B0604020202020204" pitchFamily="34" charset="0"/>
              </a:rPr>
              <a:t>Big Mac Index, a novel metric that uses purchasing power parity (PPP) to assess the relative economic buying power among nations, may be </a:t>
            </a:r>
            <a:r>
              <a:rPr lang="en-US" dirty="0">
                <a:latin typeface="Arial" panose="020B0604020202020204" pitchFamily="34" charset="0"/>
                <a:cs typeface="Arial" panose="020B0604020202020204" pitchFamily="34" charset="0"/>
              </a:rPr>
              <a:t>interesting to students.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might you include as an indicator of quality of life in</a:t>
            </a:r>
            <a:r>
              <a:rPr lang="en-US" baseline="0" dirty="0">
                <a:latin typeface="Arial" panose="020B0604020202020204" pitchFamily="34" charset="0"/>
                <a:cs typeface="Arial" panose="020B0604020202020204" pitchFamily="34" charset="0"/>
              </a:rPr>
              <a:t> a </a:t>
            </a:r>
            <a:r>
              <a:rPr lang="en-US" dirty="0">
                <a:latin typeface="Arial" panose="020B0604020202020204" pitchFamily="34" charset="0"/>
                <a:cs typeface="Arial" panose="020B0604020202020204" pitchFamily="34" charset="0"/>
              </a:rPr>
              <a:t>country?</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Answers could include life expectancy at birth, educational attainment. and whether average incomes are sufficient to meet the basic needs of life in that country.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web link brings you to the Human Development Index, a measure of the full picture of human</a:t>
            </a:r>
            <a:r>
              <a:rPr lang="en-US" baseline="0" dirty="0">
                <a:latin typeface="Arial" panose="020B0604020202020204" pitchFamily="34" charset="0"/>
                <a:cs typeface="Arial" panose="020B0604020202020204" pitchFamily="34" charset="0"/>
              </a:rPr>
              <a:t> development in a country using GNI, education, and life expectancy. It </a:t>
            </a:r>
            <a:r>
              <a:rPr lang="en-US" dirty="0">
                <a:latin typeface="Arial" panose="020B0604020202020204" pitchFamily="34" charset="0"/>
                <a:cs typeface="Arial" panose="020B0604020202020204" pitchFamily="34" charset="0"/>
              </a:rPr>
              <a:t>can be viewed as a map OR as a bar chart.</a:t>
            </a:r>
          </a:p>
        </p:txBody>
      </p:sp>
    </p:spTree>
    <p:extLst>
      <p:ext uri="{BB962C8B-B14F-4D97-AF65-F5344CB8AC3E}">
        <p14:creationId xmlns:p14="http://schemas.microsoft.com/office/powerpoint/2010/main" val="382572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p>
            <a:pPr>
              <a:buFont typeface="Wingdings" pitchFamily="2" charset="2"/>
              <a:buNone/>
            </a:pPr>
            <a:fld id="{CADB0312-3362-422F-9E45-7E71E39A9F0D}" type="slidenum">
              <a:rPr lang="en-US" smtClean="0">
                <a:latin typeface="Times New Roman" pitchFamily="18" charset="0"/>
                <a:ea typeface="DejaVu Sans"/>
                <a:cs typeface="DejaVu Sans"/>
              </a:rPr>
              <a:pPr>
                <a:buFont typeface="Wingdings" pitchFamily="2" charset="2"/>
                <a:buNone/>
              </a:pPr>
              <a:t>7</a:t>
            </a:fld>
            <a:endParaRPr lang="en-US" dirty="0">
              <a:latin typeface="Times New Roman" pitchFamily="18" charset="0"/>
              <a:ea typeface="DejaVu Sans"/>
              <a:cs typeface="DejaVu Sans"/>
            </a:endParaRPr>
          </a:p>
        </p:txBody>
      </p:sp>
      <p:sp>
        <p:nvSpPr>
          <p:cNvPr id="75779" name="Rectangle 2"/>
          <p:cNvSpPr>
            <a:spLocks noGrp="1" noRot="1" noChangeAspect="1" noChangeArrowheads="1" noTextEdit="1"/>
          </p:cNvSpPr>
          <p:nvPr>
            <p:ph type="sldImg"/>
          </p:nvPr>
        </p:nvSpPr>
        <p:spPr/>
      </p:sp>
      <p:sp>
        <p:nvSpPr>
          <p:cNvPr id="75780"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Is</a:t>
            </a:r>
            <a:r>
              <a:rPr lang="en-US" dirty="0">
                <a:latin typeface="Arial" panose="020B0604020202020204" pitchFamily="34" charset="0"/>
                <a:cs typeface="Arial" panose="020B0604020202020204" pitchFamily="34" charset="0"/>
              </a:rPr>
              <a:t> it in the best interest of a rapidly developing country to encourage foreign retailers to stimulate the economy even though they might harm small family owned businesses?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Students are likely to reflect on the landscape of the U.S. retail industry and notice the harm of some large retailers.</a:t>
            </a:r>
          </a:p>
        </p:txBody>
      </p:sp>
    </p:spTree>
    <p:extLst>
      <p:ext uri="{BB962C8B-B14F-4D97-AF65-F5344CB8AC3E}">
        <p14:creationId xmlns:p14="http://schemas.microsoft.com/office/powerpoint/2010/main" val="369967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p>
            <a:pPr>
              <a:buFont typeface="Wingdings" pitchFamily="2" charset="2"/>
              <a:buNone/>
            </a:pPr>
            <a:fld id="{B5303463-1996-4559-941C-EC7D6BD13748}" type="slidenum">
              <a:rPr lang="en-US" smtClean="0">
                <a:latin typeface="Times New Roman" pitchFamily="18" charset="0"/>
                <a:ea typeface="DejaVu Sans"/>
                <a:cs typeface="DejaVu Sans"/>
              </a:rPr>
              <a:pPr>
                <a:buFont typeface="Wingdings" pitchFamily="2" charset="2"/>
                <a:buNone/>
              </a:pPr>
              <a:t>8</a:t>
            </a:fld>
            <a:endParaRPr lang="en-US" dirty="0">
              <a:latin typeface="Times New Roman" pitchFamily="18" charset="0"/>
              <a:ea typeface="DejaVu Sans"/>
              <a:cs typeface="DejaVu Sans"/>
            </a:endParaRPr>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Break students into groups.  </a:t>
            </a:r>
          </a:p>
          <a:p>
            <a:pPr lvl="1"/>
            <a:r>
              <a:rPr lang="en-US" dirty="0">
                <a:latin typeface="Arial" panose="020B0604020202020204" pitchFamily="34" charset="0"/>
                <a:cs typeface="Arial" panose="020B0604020202020204" pitchFamily="34" charset="0"/>
              </a:rPr>
              <a:t>Have each group choose a less developed country for a new marketing venture.  </a:t>
            </a:r>
          </a:p>
          <a:p>
            <a:pPr lvl="1"/>
            <a:r>
              <a:rPr lang="en-US" dirty="0">
                <a:latin typeface="Arial" panose="020B0604020202020204" pitchFamily="34" charset="0"/>
                <a:cs typeface="Arial" panose="020B0604020202020204" pitchFamily="34" charset="0"/>
              </a:rPr>
              <a:t>Then have each group represent a firm considering marketing a new product or service in that country.  </a:t>
            </a:r>
          </a:p>
          <a:p>
            <a:pPr lvl="1"/>
            <a:r>
              <a:rPr lang="en-US" dirty="0">
                <a:latin typeface="Arial" panose="020B0604020202020204" pitchFamily="34" charset="0"/>
                <a:cs typeface="Arial" panose="020B0604020202020204" pitchFamily="34" charset="0"/>
              </a:rPr>
              <a:t>What adjustments would they have to make to their marketing strategy to</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 successful with their new venture?   </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There is more detail on this activity on the following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from the text: </a:t>
            </a:r>
            <a:r>
              <a:rPr lang="en-US" b="0" i="0" dirty="0">
                <a:latin typeface="Arial" panose="020B0604020202020204" pitchFamily="34" charset="0"/>
                <a:cs typeface="Arial" panose="020B0604020202020204" pitchFamily="34" charset="0"/>
              </a:rPr>
              <a:t>For the Chinese market, Haier sells washing machines that can wash both clothes and vegetables.</a:t>
            </a:r>
          </a:p>
        </p:txBody>
      </p:sp>
    </p:spTree>
    <p:extLst>
      <p:ext uri="{BB962C8B-B14F-4D97-AF65-F5344CB8AC3E}">
        <p14:creationId xmlns:p14="http://schemas.microsoft.com/office/powerpoint/2010/main" val="420499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p>
            <a:pPr>
              <a:buFont typeface="Wingdings" pitchFamily="2" charset="2"/>
              <a:buNone/>
            </a:pPr>
            <a:fld id="{EB2F72CC-F81C-49E3-A382-3C1BB4322B4D}" type="slidenum">
              <a:rPr lang="en-US" smtClean="0">
                <a:latin typeface="Times New Roman" pitchFamily="18" charset="0"/>
                <a:ea typeface="DejaVu Sans"/>
                <a:cs typeface="DejaVu Sans"/>
              </a:rPr>
              <a:pPr>
                <a:buFont typeface="Wingdings" pitchFamily="2" charset="2"/>
                <a:buNone/>
              </a:pPr>
              <a:t>9</a:t>
            </a:fld>
            <a:endParaRPr lang="en-US" dirty="0">
              <a:latin typeface="Times New Roman" pitchFamily="18" charset="0"/>
              <a:ea typeface="DejaVu Sans"/>
              <a:cs typeface="DejaVu Sans"/>
            </a:endParaRPr>
          </a:p>
        </p:txBody>
      </p:sp>
      <p:sp>
        <p:nvSpPr>
          <p:cNvPr id="77827" name="Rectangle 2"/>
          <p:cNvSpPr>
            <a:spLocks noGrp="1" noRot="1" noChangeAspect="1" noChangeArrowheads="1" noTextEdit="1"/>
          </p:cNvSpPr>
          <p:nvPr>
            <p:ph type="sldImg"/>
          </p:nvPr>
        </p:nvSpPr>
        <p:spPr/>
      </p:sp>
      <p:sp>
        <p:nvSpPr>
          <p:cNvPr id="778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A firm’s ability to conduct business in a particular country is in large measure determined by that country’s infrastructure. </a:t>
            </a:r>
            <a:r>
              <a:rPr lang="en-US" b="1" i="0" dirty="0">
                <a:latin typeface="Arial" panose="020B0604020202020204" pitchFamily="34" charset="0"/>
                <a:cs typeface="Arial" panose="020B0604020202020204" pitchFamily="34" charset="0"/>
              </a:rPr>
              <a:t>Infrastructure</a:t>
            </a:r>
            <a:r>
              <a:rPr lang="en-US" dirty="0">
                <a:latin typeface="Arial" panose="020B0604020202020204" pitchFamily="34" charset="0"/>
                <a:cs typeface="Arial" panose="020B0604020202020204" pitchFamily="34" charset="0"/>
              </a:rPr>
              <a:t> is defined as the basic facilities, services, and installations needed for a community or society to function, such as transportation and communications systems, water and power lines, and public institutions such as schools, post offices, and prisons.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Continue with the previous group activity. Have students assess how the current infrastructure in their chosen country will affect the success of their new venture. </a:t>
            </a:r>
          </a:p>
        </p:txBody>
      </p:sp>
    </p:spTree>
    <p:extLst>
      <p:ext uri="{BB962C8B-B14F-4D97-AF65-F5344CB8AC3E}">
        <p14:creationId xmlns:p14="http://schemas.microsoft.com/office/powerpoint/2010/main" val="1552967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p:cNvSpPr>
            <a:spLocks noGrp="1" noChangeArrowheads="1"/>
          </p:cNvSpPr>
          <p:nvPr>
            <p:ph type="subTitle" idx="1" hasCustomPrompt="1"/>
          </p:nvPr>
        </p:nvSpPr>
        <p:spPr>
          <a:xfrm>
            <a:off x="3258708" y="2322565"/>
            <a:ext cx="4769280" cy="3041599"/>
          </a:xfrm>
        </p:spPr>
        <p:txBody>
          <a:bodyPr/>
          <a:lstStyle>
            <a:lvl1pPr marL="0" indent="0" algn="l">
              <a:spcBef>
                <a:spcPts val="0"/>
              </a:spcBef>
              <a:buFont typeface="Wingdings" pitchFamily="2" charset="2"/>
              <a:buNone/>
              <a:defRPr sz="4400" spc="150" baseline="0">
                <a:solidFill>
                  <a:schemeClr val="accent3"/>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2" name="Rectangle 1"/>
          <p:cNvSpPr>
            <a:spLocks noGrp="1" noChangeArrowheads="1"/>
          </p:cNvSpPr>
          <p:nvPr>
            <p:ph type="ctrTitle"/>
          </p:nvPr>
        </p:nvSpPr>
        <p:spPr>
          <a:xfrm>
            <a:off x="1365564" y="485110"/>
            <a:ext cx="6662424" cy="886490"/>
          </a:xfrm>
        </p:spPr>
        <p:txBody>
          <a:bodyPr/>
          <a:lstStyle>
            <a:lvl1pPr algn="l">
              <a:defRPr sz="8000">
                <a:solidFill>
                  <a:srgbClr val="316E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228600" y="0"/>
            <a:ext cx="1143000" cy="1371600"/>
          </a:xfrm>
          <a:prstGeom prst="rect">
            <a:avLst/>
          </a:prstGeom>
          <a:solidFill>
            <a:srgbClr val="316E9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7" name="Content Placeholder 6"/>
          <p:cNvSpPr>
            <a:spLocks noGrp="1"/>
          </p:cNvSpPr>
          <p:nvPr>
            <p:ph sz="quarter" idx="10" hasCustomPrompt="1"/>
          </p:nvPr>
        </p:nvSpPr>
        <p:spPr>
          <a:xfrm>
            <a:off x="228600" y="928355"/>
            <a:ext cx="1136964" cy="387811"/>
          </a:xfrm>
        </p:spPr>
        <p:txBody>
          <a:bodyPr/>
          <a:lstStyle>
            <a:lvl1pPr algn="ctr">
              <a:defRPr sz="1600" b="1">
                <a:solidFill>
                  <a:schemeClr val="bg1"/>
                </a:solidFill>
                <a:latin typeface="Arial Rounded MT Bold" panose="020F0704030504030204" pitchFamily="34" charset="0"/>
              </a:defRPr>
            </a:lvl1pPr>
          </a:lstStyle>
          <a:p>
            <a:pPr lvl="0"/>
            <a:r>
              <a:rPr lang="en-US" dirty="0"/>
              <a:t>Chapter</a:t>
            </a:r>
          </a:p>
        </p:txBody>
      </p:sp>
      <p:pic>
        <p:nvPicPr>
          <p:cNvPr id="15" name="MH Tagline" descr="Tagline: Because learning changes everyth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6" name="Copyright"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Copyright © 2018 McGraw-Hill Education. All rights reserved. No reproduction or distribution without the prior written consent of McGraw-Hill Education.</a:t>
            </a:r>
          </a:p>
        </p:txBody>
      </p:sp>
      <p:sp>
        <p:nvSpPr>
          <p:cNvPr id="9" name="Rectangle 8"/>
          <p:cNvSpPr/>
          <p:nvPr/>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MH Tagline" descr="Tagline: Because learning changes everyth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4" name="Rectangle 13"/>
          <p:cNvSpPr/>
          <p:nvPr userDrawn="1"/>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Tree>
    <p:extLst>
      <p:ext uri="{BB962C8B-B14F-4D97-AF65-F5344CB8AC3E}">
        <p14:creationId xmlns:p14="http://schemas.microsoft.com/office/powerpoint/2010/main" val="17225458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
        <p:nvSpPr>
          <p:cNvPr id="7" name="Content Placeholder 6"/>
          <p:cNvSpPr>
            <a:spLocks noGrp="1"/>
          </p:cNvSpPr>
          <p:nvPr>
            <p:ph sz="quarter" idx="10"/>
          </p:nvPr>
        </p:nvSpPr>
        <p:spPr>
          <a:xfrm>
            <a:off x="533400" y="3124200"/>
            <a:ext cx="3200400" cy="1676400"/>
          </a:xfrm>
        </p:spPr>
        <p:txBody>
          <a:bodyPr/>
          <a:lstStyle>
            <a:lvl1pPr>
              <a:defRPr sz="1800"/>
            </a:lvl1pPr>
          </a:lstStyle>
          <a:p>
            <a:pPr lvl="0"/>
            <a:r>
              <a:rPr lang="en-US" dirty="0"/>
              <a:t>Edit Master text styles</a:t>
            </a:r>
          </a:p>
        </p:txBody>
      </p:sp>
      <p:sp>
        <p:nvSpPr>
          <p:cNvPr id="9" name="Content Placeholder 8"/>
          <p:cNvSpPr>
            <a:spLocks noGrp="1"/>
          </p:cNvSpPr>
          <p:nvPr>
            <p:ph sz="quarter" idx="11"/>
          </p:nvPr>
        </p:nvSpPr>
        <p:spPr>
          <a:xfrm>
            <a:off x="5334001" y="2971800"/>
            <a:ext cx="2971800" cy="1828799"/>
          </a:xfrm>
        </p:spPr>
        <p:txBody>
          <a:bodyPr/>
          <a:lstStyle>
            <a:lvl1pPr>
              <a:defRPr sz="1800"/>
            </a:lvl1pPr>
          </a:lstStyle>
          <a:p>
            <a:pPr lvl="0"/>
            <a:r>
              <a:rPr lang="en-US" dirty="0"/>
              <a:t>Edit Master text styles</a:t>
            </a:r>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0" name="TextBox 9"/>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1"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99539460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9" name="Text Placeholder 8"/>
          <p:cNvSpPr>
            <a:spLocks noGrp="1"/>
          </p:cNvSpPr>
          <p:nvPr>
            <p:ph type="body" sz="quarter" idx="10"/>
          </p:nvPr>
        </p:nvSpPr>
        <p:spPr>
          <a:xfrm>
            <a:off x="3505200" y="3505200"/>
            <a:ext cx="2286000" cy="1447800"/>
          </a:xfrm>
        </p:spPr>
        <p:txBody>
          <a:bodyPr/>
          <a:lstStyle/>
          <a:p>
            <a:pPr lvl="0"/>
            <a:r>
              <a:rPr lang="en-US" dirty="0"/>
              <a:t>Click to edit</a:t>
            </a:r>
          </a:p>
        </p:txBody>
      </p:sp>
      <p:sp>
        <p:nvSpPr>
          <p:cNvPr id="10" name="Text Placeholder 8"/>
          <p:cNvSpPr>
            <a:spLocks noGrp="1"/>
          </p:cNvSpPr>
          <p:nvPr>
            <p:ph type="body" sz="quarter" idx="11"/>
          </p:nvPr>
        </p:nvSpPr>
        <p:spPr>
          <a:xfrm>
            <a:off x="3429000" y="1782354"/>
            <a:ext cx="2286000" cy="1447800"/>
          </a:xfrm>
        </p:spPr>
        <p:txBody>
          <a:bodyPr/>
          <a:lstStyle/>
          <a:p>
            <a:pPr lvl="0"/>
            <a:r>
              <a:rPr lang="en-US" dirty="0"/>
              <a:t>Click to edit</a:t>
            </a:r>
          </a:p>
        </p:txBody>
      </p:sp>
      <p:sp>
        <p:nvSpPr>
          <p:cNvPr id="11" name="Text Placeholder 8"/>
          <p:cNvSpPr>
            <a:spLocks noGrp="1"/>
          </p:cNvSpPr>
          <p:nvPr>
            <p:ph type="body" sz="quarter" idx="12"/>
          </p:nvPr>
        </p:nvSpPr>
        <p:spPr>
          <a:xfrm>
            <a:off x="6049962" y="3505200"/>
            <a:ext cx="2286000" cy="1447800"/>
          </a:xfrm>
        </p:spPr>
        <p:txBody>
          <a:bodyPr/>
          <a:lstStyle/>
          <a:p>
            <a:pPr lvl="0"/>
            <a:r>
              <a:rPr lang="en-US" dirty="0"/>
              <a:t>Click to edit</a:t>
            </a:r>
          </a:p>
        </p:txBody>
      </p:sp>
      <p:sp>
        <p:nvSpPr>
          <p:cNvPr id="12" name="Text Placeholder 8"/>
          <p:cNvSpPr>
            <a:spLocks noGrp="1"/>
          </p:cNvSpPr>
          <p:nvPr>
            <p:ph type="body" sz="quarter" idx="13"/>
          </p:nvPr>
        </p:nvSpPr>
        <p:spPr>
          <a:xfrm>
            <a:off x="3505200" y="5166360"/>
            <a:ext cx="2286000" cy="1447800"/>
          </a:xfrm>
        </p:spPr>
        <p:txBody>
          <a:bodyPr/>
          <a:lstStyle/>
          <a:p>
            <a:pPr lvl="0"/>
            <a:r>
              <a:rPr lang="en-US" dirty="0"/>
              <a:t>Click to edit</a:t>
            </a:r>
          </a:p>
        </p:txBody>
      </p:sp>
      <p:sp>
        <p:nvSpPr>
          <p:cNvPr id="13" name="Text Placeholder 8"/>
          <p:cNvSpPr>
            <a:spLocks noGrp="1"/>
          </p:cNvSpPr>
          <p:nvPr>
            <p:ph type="body" sz="quarter" idx="14"/>
          </p:nvPr>
        </p:nvSpPr>
        <p:spPr>
          <a:xfrm>
            <a:off x="884238" y="3534229"/>
            <a:ext cx="2286000" cy="1447800"/>
          </a:xfrm>
        </p:spPr>
        <p:txBody>
          <a:bodyPr/>
          <a:lstStyle/>
          <a:p>
            <a:pPr lvl="0"/>
            <a:r>
              <a:rPr lang="en-US" dirty="0"/>
              <a:t>Click to edit</a:t>
            </a:r>
          </a:p>
        </p:txBody>
      </p:sp>
      <p:sp>
        <p:nvSpPr>
          <p:cNvPr id="15"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6" name="TextBox 15"/>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4"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78555347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358688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lumMod val="75000"/>
              <a:lumOff val="2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8004632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7075058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7514496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0413123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6838707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866606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4520206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02920" y="160020"/>
            <a:ext cx="8138160"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64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TextBox 3"/>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29096708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450029" y="1619474"/>
            <a:ext cx="402336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4059" y="1623060"/>
            <a:ext cx="402336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120143522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eck Yourself">
    <p:spTree>
      <p:nvGrpSpPr>
        <p:cNvPr id="1" name=""/>
        <p:cNvGrpSpPr/>
        <p:nvPr/>
      </p:nvGrpSpPr>
      <p:grpSpPr>
        <a:xfrm>
          <a:off x="0" y="0"/>
          <a:ext cx="0" cy="0"/>
          <a:chOff x="0" y="0"/>
          <a:chExt cx="0" cy="0"/>
        </a:xfrm>
      </p:grpSpPr>
      <p:sp>
        <p:nvSpPr>
          <p:cNvPr id="13" name="Title 12"/>
          <p:cNvSpPr>
            <a:spLocks noGrp="1"/>
          </p:cNvSpPr>
          <p:nvPr>
            <p:ph type="title"/>
          </p:nvPr>
        </p:nvSpPr>
        <p:spPr>
          <a:xfrm>
            <a:off x="1600200" y="476935"/>
            <a:ext cx="7086600" cy="646330"/>
          </a:xfrm>
        </p:spPr>
        <p:txBody>
          <a:bodyPr/>
          <a:lstStyle>
            <a:lvl1pPr algn="l">
              <a:defRPr sz="36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457200" y="1581834"/>
            <a:ext cx="8229600" cy="4818965"/>
          </a:xfrm>
        </p:spPr>
        <p:txBody>
          <a:bodyPr/>
          <a:lstStyle>
            <a:lvl1pPr marL="339725" indent="-339725">
              <a:spcBef>
                <a:spcPts val="0"/>
              </a:spcBef>
              <a:spcAft>
                <a:spcPts val="1800"/>
              </a:spcAft>
              <a:buFont typeface="+mj-lt"/>
              <a:buAutoNum type="arabicPeriod"/>
              <a:defRPr>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marL="1371600" indent="-457200">
              <a:buFont typeface="+mj-lt"/>
              <a:buAutoNum type="arabicPeriod"/>
              <a:defRPr>
                <a:latin typeface="Arial" panose="020B0604020202020204" pitchFamily="34" charset="0"/>
                <a:cs typeface="Arial" panose="020B0604020202020204" pitchFamily="34" charset="0"/>
              </a:defRPr>
            </a:lvl3pPr>
            <a:lvl4pPr marL="1714500" indent="-342900">
              <a:buFont typeface="+mj-lt"/>
              <a:buAutoNum type="arabicPeriod"/>
              <a:defRPr>
                <a:latin typeface="Arial" panose="020B0604020202020204" pitchFamily="34" charset="0"/>
                <a:cs typeface="Arial" panose="020B0604020202020204" pitchFamily="34" charset="0"/>
              </a:defRPr>
            </a:lvl4pPr>
            <a:lvl5pPr marL="2171700" indent="-342900">
              <a:buFont typeface="+mj-lt"/>
              <a:buAutoNum type="arabicPeriod"/>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 y="342900"/>
            <a:ext cx="914400" cy="914400"/>
          </a:xfrm>
          <a:prstGeom prst="rect">
            <a:avLst/>
          </a:prstGeom>
        </p:spPr>
      </p:pic>
      <p:cxnSp>
        <p:nvCxnSpPr>
          <p:cNvPr id="8" name="Straight Connector 7"/>
          <p:cNvCxnSpPr/>
          <p:nvPr/>
        </p:nvCxnSpPr>
        <p:spPr>
          <a:xfrm>
            <a:off x="457200" y="1447800"/>
            <a:ext cx="82296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18741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8" name="Content Placeholder 7"/>
          <p:cNvSpPr>
            <a:spLocks noGrp="1"/>
          </p:cNvSpPr>
          <p:nvPr>
            <p:ph sz="quarter" idx="10"/>
          </p:nvPr>
        </p:nvSpPr>
        <p:spPr>
          <a:xfrm>
            <a:off x="762000" y="5181600"/>
            <a:ext cx="1219200" cy="304800"/>
          </a:xfrm>
        </p:spPr>
        <p:txBody>
          <a:bodyPr/>
          <a:lstStyle/>
          <a:p>
            <a:pPr lvl="0"/>
            <a:r>
              <a:rPr lang="en-US" dirty="0"/>
              <a:t>Click to edit Master text styles</a:t>
            </a:r>
          </a:p>
        </p:txBody>
      </p:sp>
      <p:sp>
        <p:nvSpPr>
          <p:cNvPr id="10" name="Content Placeholder 9"/>
          <p:cNvSpPr>
            <a:spLocks noGrp="1"/>
          </p:cNvSpPr>
          <p:nvPr>
            <p:ph sz="quarter" idx="11"/>
          </p:nvPr>
        </p:nvSpPr>
        <p:spPr>
          <a:xfrm>
            <a:off x="1311275" y="4038600"/>
            <a:ext cx="1355725" cy="228600"/>
          </a:xfrm>
        </p:spPr>
        <p:txBody>
          <a:bodyPr/>
          <a:lstStyle/>
          <a:p>
            <a:pPr lvl="0"/>
            <a:r>
              <a:rPr lang="en-US" dirty="0"/>
              <a:t>Click to edit Master text styles</a:t>
            </a:r>
          </a:p>
        </p:txBody>
      </p:sp>
      <p:sp>
        <p:nvSpPr>
          <p:cNvPr id="12" name="Content Placeholder 11"/>
          <p:cNvSpPr>
            <a:spLocks noGrp="1"/>
          </p:cNvSpPr>
          <p:nvPr>
            <p:ph sz="quarter" idx="12"/>
          </p:nvPr>
        </p:nvSpPr>
        <p:spPr>
          <a:xfrm>
            <a:off x="2362200" y="3124199"/>
            <a:ext cx="1371600" cy="456353"/>
          </a:xfrm>
        </p:spPr>
        <p:txBody>
          <a:bodyPr/>
          <a:lstStyle/>
          <a:p>
            <a:pPr lvl="0"/>
            <a:r>
              <a:rPr lang="en-US" dirty="0"/>
              <a:t>Click to edit Master text styles</a:t>
            </a:r>
          </a:p>
        </p:txBody>
      </p:sp>
      <p:sp>
        <p:nvSpPr>
          <p:cNvPr id="14" name="Content Placeholder 13"/>
          <p:cNvSpPr>
            <a:spLocks noGrp="1"/>
          </p:cNvSpPr>
          <p:nvPr>
            <p:ph sz="quarter" idx="13"/>
          </p:nvPr>
        </p:nvSpPr>
        <p:spPr>
          <a:xfrm>
            <a:off x="4800600" y="3124200"/>
            <a:ext cx="1447800" cy="455613"/>
          </a:xfrm>
        </p:spPr>
        <p:txBody>
          <a:bodyPr/>
          <a:lstStyle/>
          <a:p>
            <a:pPr lvl="0"/>
            <a:r>
              <a:rPr lang="en-US" dirty="0"/>
              <a:t>Click to edit Master text styles</a:t>
            </a:r>
          </a:p>
        </p:txBody>
      </p:sp>
      <p:sp>
        <p:nvSpPr>
          <p:cNvPr id="16" name="Content Placeholder 15"/>
          <p:cNvSpPr>
            <a:spLocks noGrp="1"/>
          </p:cNvSpPr>
          <p:nvPr>
            <p:ph sz="quarter" idx="14"/>
          </p:nvPr>
        </p:nvSpPr>
        <p:spPr>
          <a:xfrm>
            <a:off x="6788150" y="3579813"/>
            <a:ext cx="1206500" cy="381000"/>
          </a:xfrm>
        </p:spPr>
        <p:txBody>
          <a:bodyPr/>
          <a:lstStyle/>
          <a:p>
            <a:pPr lvl="0"/>
            <a:r>
              <a:rPr lang="en-US" dirty="0"/>
              <a:t>Click to edit Master text styles</a:t>
            </a:r>
          </a:p>
        </p:txBody>
      </p:sp>
      <p:sp>
        <p:nvSpPr>
          <p:cNvPr id="18" name="Content Placeholder 17"/>
          <p:cNvSpPr>
            <a:spLocks noGrp="1"/>
          </p:cNvSpPr>
          <p:nvPr>
            <p:ph sz="quarter" idx="15"/>
          </p:nvPr>
        </p:nvSpPr>
        <p:spPr>
          <a:xfrm>
            <a:off x="7512050" y="5163873"/>
            <a:ext cx="1295400" cy="228600"/>
          </a:xfrm>
        </p:spPr>
        <p:txBody>
          <a:bodyPr/>
          <a:lstStyle/>
          <a:p>
            <a:pPr lvl="0"/>
            <a:r>
              <a:rPr lang="en-US" dirty="0"/>
              <a:t>Click to edit Master text styles</a:t>
            </a:r>
          </a:p>
        </p:txBody>
      </p:sp>
      <p:sp>
        <p:nvSpPr>
          <p:cNvPr id="20" name="Content Placeholder 19"/>
          <p:cNvSpPr>
            <a:spLocks noGrp="1"/>
          </p:cNvSpPr>
          <p:nvPr>
            <p:ph sz="quarter" idx="16"/>
          </p:nvPr>
        </p:nvSpPr>
        <p:spPr>
          <a:xfrm>
            <a:off x="3581400" y="5334000"/>
            <a:ext cx="1387475" cy="454025"/>
          </a:xfrm>
        </p:spPr>
        <p:txBody>
          <a:bodyPr/>
          <a:lstStyle/>
          <a:p>
            <a:pPr lvl="0"/>
            <a:r>
              <a:rPr lang="en-US" dirty="0"/>
              <a:t>Click to edit Master text styles</a:t>
            </a:r>
          </a:p>
        </p:txBody>
      </p:sp>
      <p:sp>
        <p:nvSpPr>
          <p:cNvPr id="15" name="Jump Link"/>
          <p:cNvSpPr>
            <a:spLocks noGrp="1"/>
          </p:cNvSpPr>
          <p:nvPr>
            <p:ph type="body" sz="quarter" idx="17"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7" name="TextBox 16"/>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9" name="Photo Credit"/>
          <p:cNvSpPr>
            <a:spLocks noGrp="1"/>
          </p:cNvSpPr>
          <p:nvPr>
            <p:ph type="body" sz="quarter" idx="18"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304027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9" name="Text Placeholder 8"/>
          <p:cNvSpPr>
            <a:spLocks noGrp="1"/>
          </p:cNvSpPr>
          <p:nvPr>
            <p:ph type="body" sz="quarter" idx="10"/>
          </p:nvPr>
        </p:nvSpPr>
        <p:spPr>
          <a:xfrm>
            <a:off x="3505200" y="3505200"/>
            <a:ext cx="2286000" cy="1447800"/>
          </a:xfrm>
        </p:spPr>
        <p:txBody>
          <a:bodyPr/>
          <a:lstStyle/>
          <a:p>
            <a:pPr lvl="0"/>
            <a:r>
              <a:rPr lang="en-US" dirty="0"/>
              <a:t>Click to edit</a:t>
            </a:r>
          </a:p>
        </p:txBody>
      </p:sp>
      <p:sp>
        <p:nvSpPr>
          <p:cNvPr id="10" name="Text Placeholder 8"/>
          <p:cNvSpPr>
            <a:spLocks noGrp="1"/>
          </p:cNvSpPr>
          <p:nvPr>
            <p:ph type="body" sz="quarter" idx="11"/>
          </p:nvPr>
        </p:nvSpPr>
        <p:spPr>
          <a:xfrm>
            <a:off x="3429000" y="1782354"/>
            <a:ext cx="2286000" cy="1447800"/>
          </a:xfrm>
        </p:spPr>
        <p:txBody>
          <a:bodyPr/>
          <a:lstStyle/>
          <a:p>
            <a:pPr lvl="0"/>
            <a:r>
              <a:rPr lang="en-US" dirty="0"/>
              <a:t>Click to edit</a:t>
            </a:r>
          </a:p>
        </p:txBody>
      </p:sp>
      <p:sp>
        <p:nvSpPr>
          <p:cNvPr id="11" name="Text Placeholder 8"/>
          <p:cNvSpPr>
            <a:spLocks noGrp="1"/>
          </p:cNvSpPr>
          <p:nvPr>
            <p:ph type="body" sz="quarter" idx="12"/>
          </p:nvPr>
        </p:nvSpPr>
        <p:spPr>
          <a:xfrm>
            <a:off x="6049962" y="3505200"/>
            <a:ext cx="2286000" cy="1447800"/>
          </a:xfrm>
        </p:spPr>
        <p:txBody>
          <a:bodyPr/>
          <a:lstStyle/>
          <a:p>
            <a:pPr lvl="0"/>
            <a:r>
              <a:rPr lang="en-US" dirty="0"/>
              <a:t>Click to edit</a:t>
            </a:r>
          </a:p>
        </p:txBody>
      </p:sp>
      <p:sp>
        <p:nvSpPr>
          <p:cNvPr id="12" name="Text Placeholder 8"/>
          <p:cNvSpPr>
            <a:spLocks noGrp="1"/>
          </p:cNvSpPr>
          <p:nvPr>
            <p:ph type="body" sz="quarter" idx="13"/>
          </p:nvPr>
        </p:nvSpPr>
        <p:spPr>
          <a:xfrm>
            <a:off x="3505200" y="5166360"/>
            <a:ext cx="2286000" cy="1447800"/>
          </a:xfrm>
        </p:spPr>
        <p:txBody>
          <a:bodyPr/>
          <a:lstStyle/>
          <a:p>
            <a:pPr lvl="0"/>
            <a:r>
              <a:rPr lang="en-US" dirty="0"/>
              <a:t>Click to edit</a:t>
            </a:r>
          </a:p>
        </p:txBody>
      </p:sp>
      <p:sp>
        <p:nvSpPr>
          <p:cNvPr id="13" name="Text Placeholder 8"/>
          <p:cNvSpPr>
            <a:spLocks noGrp="1"/>
          </p:cNvSpPr>
          <p:nvPr>
            <p:ph type="body" sz="quarter" idx="14"/>
          </p:nvPr>
        </p:nvSpPr>
        <p:spPr>
          <a:xfrm>
            <a:off x="884238" y="3534229"/>
            <a:ext cx="2286000" cy="1447800"/>
          </a:xfrm>
        </p:spPr>
        <p:txBody>
          <a:bodyPr/>
          <a:lstStyle/>
          <a:p>
            <a:pPr lvl="0"/>
            <a:r>
              <a:rPr lang="en-US" dirty="0"/>
              <a:t>Click to edit</a:t>
            </a:r>
          </a:p>
        </p:txBody>
      </p:sp>
      <p:sp>
        <p:nvSpPr>
          <p:cNvPr id="15"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6" name="TextBox 15"/>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4"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7894582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7" name="Rectangle 6"/>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4" name="Content Placeholder 3"/>
          <p:cNvSpPr>
            <a:spLocks noGrp="1"/>
          </p:cNvSpPr>
          <p:nvPr>
            <p:ph sz="quarter" idx="10"/>
          </p:nvPr>
        </p:nvSpPr>
        <p:spPr>
          <a:xfrm>
            <a:off x="609600" y="2286000"/>
            <a:ext cx="2286000" cy="990600"/>
          </a:xfrm>
        </p:spPr>
        <p:txBody>
          <a:bodyPr/>
          <a:lstStyle/>
          <a:p>
            <a:pPr lvl="0"/>
            <a:r>
              <a:rPr lang="en-US" dirty="0"/>
              <a:t>Click to edit Master text styles</a:t>
            </a:r>
          </a:p>
        </p:txBody>
      </p:sp>
      <p:sp>
        <p:nvSpPr>
          <p:cNvPr id="10" name="Content Placeholder 9"/>
          <p:cNvSpPr>
            <a:spLocks noGrp="1"/>
          </p:cNvSpPr>
          <p:nvPr>
            <p:ph sz="quarter" idx="11"/>
          </p:nvPr>
        </p:nvSpPr>
        <p:spPr>
          <a:xfrm>
            <a:off x="6172200" y="2286000"/>
            <a:ext cx="2286000" cy="914400"/>
          </a:xfrm>
        </p:spPr>
        <p:txBody>
          <a:bodyPr/>
          <a:lstStyle/>
          <a:p>
            <a:pPr lvl="0"/>
            <a:r>
              <a:rPr lang="en-US" dirty="0"/>
              <a:t>Click to edit Master text styles</a:t>
            </a:r>
          </a:p>
        </p:txBody>
      </p:sp>
      <p:sp>
        <p:nvSpPr>
          <p:cNvPr id="12" name="Content Placeholder 11"/>
          <p:cNvSpPr>
            <a:spLocks noGrp="1"/>
          </p:cNvSpPr>
          <p:nvPr>
            <p:ph sz="quarter" idx="12"/>
          </p:nvPr>
        </p:nvSpPr>
        <p:spPr>
          <a:xfrm>
            <a:off x="2895600" y="5562600"/>
            <a:ext cx="3810000" cy="685800"/>
          </a:xfrm>
        </p:spPr>
        <p:txBody>
          <a:bodyPr/>
          <a:lstStyle/>
          <a:p>
            <a:pPr lvl="0"/>
            <a:r>
              <a:rPr lang="en-US" dirty="0"/>
              <a:t>Click to edit Master text styles</a:t>
            </a:r>
          </a:p>
        </p:txBody>
      </p:sp>
      <p:sp>
        <p:nvSpPr>
          <p:cNvPr id="14" name="Content Placeholder 13"/>
          <p:cNvSpPr>
            <a:spLocks noGrp="1"/>
          </p:cNvSpPr>
          <p:nvPr>
            <p:ph sz="quarter" idx="13"/>
          </p:nvPr>
        </p:nvSpPr>
        <p:spPr>
          <a:xfrm>
            <a:off x="609600" y="3810000"/>
            <a:ext cx="2286000" cy="762000"/>
          </a:xfrm>
        </p:spPr>
        <p:txBody>
          <a:bodyPr/>
          <a:lstStyle/>
          <a:p>
            <a:pPr lvl="0"/>
            <a:r>
              <a:rPr lang="en-US" dirty="0"/>
              <a:t>Click to edit Master text styles</a:t>
            </a:r>
          </a:p>
        </p:txBody>
      </p:sp>
      <p:sp>
        <p:nvSpPr>
          <p:cNvPr id="16" name="Content Placeholder 15"/>
          <p:cNvSpPr>
            <a:spLocks noGrp="1"/>
          </p:cNvSpPr>
          <p:nvPr>
            <p:ph sz="quarter" idx="14"/>
          </p:nvPr>
        </p:nvSpPr>
        <p:spPr>
          <a:xfrm>
            <a:off x="6172200" y="3886200"/>
            <a:ext cx="2438400" cy="685800"/>
          </a:xfrm>
        </p:spPr>
        <p:txBody>
          <a:bodyPr/>
          <a:lstStyle/>
          <a:p>
            <a:pPr lvl="0"/>
            <a:r>
              <a:rPr lang="en-US" dirty="0"/>
              <a:t>Click to edit Master text styles</a:t>
            </a:r>
          </a:p>
        </p:txBody>
      </p:sp>
      <p:sp>
        <p:nvSpPr>
          <p:cNvPr id="13"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5" name="TextBox 14"/>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7"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9510302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8" name="Content Placeholder 7"/>
          <p:cNvSpPr>
            <a:spLocks noGrp="1"/>
          </p:cNvSpPr>
          <p:nvPr>
            <p:ph sz="quarter" idx="10"/>
          </p:nvPr>
        </p:nvSpPr>
        <p:spPr>
          <a:xfrm>
            <a:off x="762000" y="5181600"/>
            <a:ext cx="1219200" cy="304800"/>
          </a:xfrm>
        </p:spPr>
        <p:txBody>
          <a:bodyPr/>
          <a:lstStyle/>
          <a:p>
            <a:pPr lvl="0"/>
            <a:r>
              <a:rPr lang="en-US" dirty="0"/>
              <a:t>Click to edit Master text styles</a:t>
            </a:r>
          </a:p>
        </p:txBody>
      </p:sp>
      <p:sp>
        <p:nvSpPr>
          <p:cNvPr id="10" name="Content Placeholder 9"/>
          <p:cNvSpPr>
            <a:spLocks noGrp="1"/>
          </p:cNvSpPr>
          <p:nvPr>
            <p:ph sz="quarter" idx="11"/>
          </p:nvPr>
        </p:nvSpPr>
        <p:spPr>
          <a:xfrm>
            <a:off x="1311275" y="4038600"/>
            <a:ext cx="1355725" cy="228600"/>
          </a:xfrm>
        </p:spPr>
        <p:txBody>
          <a:bodyPr/>
          <a:lstStyle/>
          <a:p>
            <a:pPr lvl="0"/>
            <a:r>
              <a:rPr lang="en-US" dirty="0"/>
              <a:t>Click to edit Master text styles</a:t>
            </a:r>
          </a:p>
        </p:txBody>
      </p:sp>
      <p:sp>
        <p:nvSpPr>
          <p:cNvPr id="12" name="Content Placeholder 11"/>
          <p:cNvSpPr>
            <a:spLocks noGrp="1"/>
          </p:cNvSpPr>
          <p:nvPr>
            <p:ph sz="quarter" idx="12"/>
          </p:nvPr>
        </p:nvSpPr>
        <p:spPr>
          <a:xfrm>
            <a:off x="2362200" y="3124199"/>
            <a:ext cx="1371600" cy="456353"/>
          </a:xfrm>
        </p:spPr>
        <p:txBody>
          <a:bodyPr/>
          <a:lstStyle/>
          <a:p>
            <a:pPr lvl="0"/>
            <a:r>
              <a:rPr lang="en-US" dirty="0"/>
              <a:t>Click to edit Master text styles</a:t>
            </a:r>
          </a:p>
        </p:txBody>
      </p:sp>
      <p:sp>
        <p:nvSpPr>
          <p:cNvPr id="14" name="Content Placeholder 13"/>
          <p:cNvSpPr>
            <a:spLocks noGrp="1"/>
          </p:cNvSpPr>
          <p:nvPr>
            <p:ph sz="quarter" idx="13"/>
          </p:nvPr>
        </p:nvSpPr>
        <p:spPr>
          <a:xfrm>
            <a:off x="4800600" y="3124200"/>
            <a:ext cx="1447800" cy="455613"/>
          </a:xfrm>
        </p:spPr>
        <p:txBody>
          <a:bodyPr/>
          <a:lstStyle/>
          <a:p>
            <a:pPr lvl="0"/>
            <a:r>
              <a:rPr lang="en-US" dirty="0"/>
              <a:t>Click to edit Master text styles</a:t>
            </a:r>
          </a:p>
        </p:txBody>
      </p:sp>
      <p:sp>
        <p:nvSpPr>
          <p:cNvPr id="16" name="Content Placeholder 15"/>
          <p:cNvSpPr>
            <a:spLocks noGrp="1"/>
          </p:cNvSpPr>
          <p:nvPr>
            <p:ph sz="quarter" idx="14"/>
          </p:nvPr>
        </p:nvSpPr>
        <p:spPr>
          <a:xfrm>
            <a:off x="6788150" y="3579813"/>
            <a:ext cx="1206500" cy="381000"/>
          </a:xfrm>
        </p:spPr>
        <p:txBody>
          <a:bodyPr/>
          <a:lstStyle/>
          <a:p>
            <a:pPr lvl="0"/>
            <a:r>
              <a:rPr lang="en-US" dirty="0"/>
              <a:t>Click to edit Master text styles</a:t>
            </a:r>
          </a:p>
        </p:txBody>
      </p:sp>
      <p:sp>
        <p:nvSpPr>
          <p:cNvPr id="18" name="Content Placeholder 17"/>
          <p:cNvSpPr>
            <a:spLocks noGrp="1"/>
          </p:cNvSpPr>
          <p:nvPr>
            <p:ph sz="quarter" idx="15"/>
          </p:nvPr>
        </p:nvSpPr>
        <p:spPr>
          <a:xfrm>
            <a:off x="7512050" y="5163873"/>
            <a:ext cx="1295400" cy="228600"/>
          </a:xfrm>
        </p:spPr>
        <p:txBody>
          <a:bodyPr/>
          <a:lstStyle/>
          <a:p>
            <a:pPr lvl="0"/>
            <a:r>
              <a:rPr lang="en-US" dirty="0"/>
              <a:t>Click to edit Master text styles</a:t>
            </a:r>
          </a:p>
        </p:txBody>
      </p:sp>
      <p:sp>
        <p:nvSpPr>
          <p:cNvPr id="20" name="Content Placeholder 19"/>
          <p:cNvSpPr>
            <a:spLocks noGrp="1"/>
          </p:cNvSpPr>
          <p:nvPr>
            <p:ph sz="quarter" idx="16"/>
          </p:nvPr>
        </p:nvSpPr>
        <p:spPr>
          <a:xfrm>
            <a:off x="3581400" y="5334000"/>
            <a:ext cx="1387475" cy="454025"/>
          </a:xfrm>
        </p:spPr>
        <p:txBody>
          <a:bodyPr/>
          <a:lstStyle/>
          <a:p>
            <a:pPr lvl="0"/>
            <a:r>
              <a:rPr lang="en-US" dirty="0"/>
              <a:t>Click to edit Master text styles</a:t>
            </a:r>
          </a:p>
        </p:txBody>
      </p:sp>
      <p:sp>
        <p:nvSpPr>
          <p:cNvPr id="15" name="Jump Link"/>
          <p:cNvSpPr>
            <a:spLocks noGrp="1"/>
          </p:cNvSpPr>
          <p:nvPr>
            <p:ph type="body" sz="quarter" idx="17"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7" name="TextBox 16"/>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9" name="Photo Credit"/>
          <p:cNvSpPr>
            <a:spLocks noGrp="1"/>
          </p:cNvSpPr>
          <p:nvPr>
            <p:ph type="body" sz="quarter" idx="18"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63387693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9" name="Rectangle 8"/>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76400"/>
            <a:ext cx="393192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676400"/>
            <a:ext cx="393192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1013460" y="2590800"/>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0" name="Text Placeholder 5"/>
          <p:cNvSpPr>
            <a:spLocks noGrp="1"/>
          </p:cNvSpPr>
          <p:nvPr>
            <p:ph type="body" sz="quarter" idx="11"/>
          </p:nvPr>
        </p:nvSpPr>
        <p:spPr>
          <a:xfrm>
            <a:off x="1143000" y="1981200"/>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1" name="Text Placeholder 5"/>
          <p:cNvSpPr>
            <a:spLocks noGrp="1"/>
          </p:cNvSpPr>
          <p:nvPr>
            <p:ph type="body" sz="quarter" idx="12"/>
          </p:nvPr>
        </p:nvSpPr>
        <p:spPr>
          <a:xfrm>
            <a:off x="1013460" y="3291840"/>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2" name="Text Placeholder 5"/>
          <p:cNvSpPr>
            <a:spLocks noGrp="1"/>
          </p:cNvSpPr>
          <p:nvPr>
            <p:ph type="body" sz="quarter" idx="13"/>
          </p:nvPr>
        </p:nvSpPr>
        <p:spPr>
          <a:xfrm>
            <a:off x="1013460" y="3976189"/>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3" name="Text Placeholder 5"/>
          <p:cNvSpPr>
            <a:spLocks noGrp="1"/>
          </p:cNvSpPr>
          <p:nvPr>
            <p:ph type="body" sz="quarter" idx="14"/>
          </p:nvPr>
        </p:nvSpPr>
        <p:spPr>
          <a:xfrm>
            <a:off x="1013460" y="4660538"/>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4" name="Text Placeholder 5"/>
          <p:cNvSpPr>
            <a:spLocks noGrp="1"/>
          </p:cNvSpPr>
          <p:nvPr>
            <p:ph type="body" sz="quarter" idx="15"/>
          </p:nvPr>
        </p:nvSpPr>
        <p:spPr>
          <a:xfrm>
            <a:off x="989874" y="5302069"/>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5" name="Text Placeholder 5"/>
          <p:cNvSpPr>
            <a:spLocks noGrp="1"/>
          </p:cNvSpPr>
          <p:nvPr>
            <p:ph type="body" sz="quarter" idx="16"/>
          </p:nvPr>
        </p:nvSpPr>
        <p:spPr>
          <a:xfrm>
            <a:off x="5024437" y="5302069"/>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7" name="Jump Link"/>
          <p:cNvSpPr>
            <a:spLocks noGrp="1"/>
          </p:cNvSpPr>
          <p:nvPr>
            <p:ph type="body" sz="quarter" idx="17"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8" name="TextBox 17"/>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9" name="Photo Credit"/>
          <p:cNvSpPr>
            <a:spLocks noGrp="1"/>
          </p:cNvSpPr>
          <p:nvPr>
            <p:ph type="body" sz="quarter" idx="18"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10948719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gif"/><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311275" y="160020"/>
            <a:ext cx="729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549275" y="1752600"/>
            <a:ext cx="8045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5"/>
          <p:cNvSpPr txBox="1">
            <a:spLocks noChangeArrowheads="1"/>
          </p:cNvSpPr>
          <p:nvPr/>
        </p:nvSpPr>
        <p:spPr bwMode="auto">
          <a:xfrm>
            <a:off x="7086600" y="6450012"/>
            <a:ext cx="1782763" cy="179388"/>
          </a:xfrm>
          <a:prstGeom prst="rect">
            <a:avLst/>
          </a:prstGeom>
          <a:noFill/>
          <a:ln w="9525">
            <a:noFill/>
            <a:round/>
            <a:headEnd/>
            <a:tailEnd/>
          </a:ln>
          <a:effectLst/>
        </p:spPr>
        <p:txBody>
          <a:bodyPr lIns="0" tIns="0" rIns="0" bIns="0"/>
          <a:lstStyle>
            <a:lvl1pPr algn="ctr">
              <a:lnSpc>
                <a:spcPct val="102000"/>
              </a:lnSpc>
              <a:buFont typeface="Wingdings" charset="2"/>
              <a:buNone/>
              <a:tabLst>
                <a:tab pos="723900" algn="l"/>
                <a:tab pos="1447800" algn="l"/>
                <a:tab pos="2171700" algn="l"/>
              </a:tabLst>
              <a:defRPr sz="1600" b="1" dirty="0" smtClean="0">
                <a:solidFill>
                  <a:srgbClr val="0472BC"/>
                </a:solidFill>
                <a:latin typeface="+mj-lt"/>
                <a:ea typeface="+mn-ea"/>
                <a:cs typeface="Tahoma" pitchFamily="34" charset="0"/>
              </a:defRPr>
            </a:lvl1pPr>
          </a:lstStyle>
          <a:p>
            <a:pPr algn="r" fontAlgn="auto">
              <a:spcBef>
                <a:spcPts val="0"/>
              </a:spcBef>
              <a:spcAft>
                <a:spcPts val="0"/>
              </a:spcAft>
              <a:defRPr/>
            </a:pPr>
            <a:fld id="{52A3D1A6-B8BA-4574-9E0A-9B5ACD22CF89}" type="slidenum">
              <a:rPr lang="en-US" b="0" smtClean="0">
                <a:solidFill>
                  <a:schemeClr val="tx1"/>
                </a:solidFill>
                <a:latin typeface="Arial" panose="020B0604020202020204" pitchFamily="34" charset="0"/>
                <a:cs typeface="Arial" panose="020B0604020202020204" pitchFamily="34" charset="0"/>
              </a:rPr>
              <a:pPr algn="r" fontAlgn="auto">
                <a:spcBef>
                  <a:spcPts val="0"/>
                </a:spcBef>
                <a:spcAft>
                  <a:spcPts val="0"/>
                </a:spcAft>
                <a:defRPr/>
              </a:pPr>
              <a:t>‹#›</a:t>
            </a:fld>
            <a:endParaRPr lang="en-US"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87489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70" r:id="rId3"/>
    <p:sldLayoutId id="2147483775"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med"/>
  <p:txStyles>
    <p:titleStyle>
      <a:lvl1pPr algn="ctr" rtl="0" eaLnBrk="1" fontAlgn="base" hangingPunct="1">
        <a:spcBef>
          <a:spcPct val="0"/>
        </a:spcBef>
        <a:spcAft>
          <a:spcPct val="0"/>
        </a:spcAft>
        <a:defRPr sz="3200" kern="1200">
          <a:solidFill>
            <a:schemeClr val="bg1"/>
          </a:solidFill>
          <a:latin typeface="Arial" panose="020B0604020202020204" pitchFamily="34" charset="0"/>
          <a:ea typeface="Tahoma" pitchFamily="34" charset="0"/>
          <a:cs typeface="Arial" panose="020B0604020202020204" pitchFamily="34" charset="0"/>
        </a:defRPr>
      </a:lvl1pPr>
      <a:lvl2pPr algn="ctr" rtl="0" eaLnBrk="1" fontAlgn="base" hangingPunct="1">
        <a:spcBef>
          <a:spcPct val="0"/>
        </a:spcBef>
        <a:spcAft>
          <a:spcPct val="0"/>
        </a:spcAft>
        <a:defRPr sz="3200">
          <a:solidFill>
            <a:schemeClr val="tx1"/>
          </a:solidFill>
          <a:latin typeface="Palatino Linotype" pitchFamily="18" charset="0"/>
        </a:defRPr>
      </a:lvl2pPr>
      <a:lvl3pPr algn="ctr" rtl="0" eaLnBrk="1" fontAlgn="base" hangingPunct="1">
        <a:spcBef>
          <a:spcPct val="0"/>
        </a:spcBef>
        <a:spcAft>
          <a:spcPct val="0"/>
        </a:spcAft>
        <a:defRPr sz="3200">
          <a:solidFill>
            <a:schemeClr val="tx1"/>
          </a:solidFill>
          <a:latin typeface="Palatino Linotype" pitchFamily="18" charset="0"/>
        </a:defRPr>
      </a:lvl3pPr>
      <a:lvl4pPr algn="ctr" rtl="0" eaLnBrk="1" fontAlgn="base" hangingPunct="1">
        <a:spcBef>
          <a:spcPct val="0"/>
        </a:spcBef>
        <a:spcAft>
          <a:spcPct val="0"/>
        </a:spcAft>
        <a:defRPr sz="3200">
          <a:solidFill>
            <a:schemeClr val="tx1"/>
          </a:solidFill>
          <a:latin typeface="Palatino Linotype" pitchFamily="18" charset="0"/>
        </a:defRPr>
      </a:lvl4pPr>
      <a:lvl5pPr algn="ctr" rtl="0" eaLnBrk="1" fontAlgn="base" hangingPunct="1">
        <a:spcBef>
          <a:spcPct val="0"/>
        </a:spcBef>
        <a:spcAft>
          <a:spcPct val="0"/>
        </a:spcAft>
        <a:defRPr sz="3200">
          <a:solidFill>
            <a:schemeClr val="tx1"/>
          </a:solidFill>
          <a:latin typeface="Palatino Linotype" pitchFamily="18" charset="0"/>
        </a:defRPr>
      </a:lvl5pPr>
      <a:lvl6pPr marL="457200" algn="ctr" rtl="0" eaLnBrk="1" fontAlgn="base" hangingPunct="1">
        <a:spcBef>
          <a:spcPct val="0"/>
        </a:spcBef>
        <a:spcAft>
          <a:spcPct val="0"/>
        </a:spcAft>
        <a:defRPr sz="3200">
          <a:solidFill>
            <a:schemeClr val="tx1"/>
          </a:solidFill>
          <a:latin typeface="Palatino Linotype" pitchFamily="18" charset="0"/>
        </a:defRPr>
      </a:lvl6pPr>
      <a:lvl7pPr marL="914400" algn="ctr" rtl="0" eaLnBrk="1" fontAlgn="base" hangingPunct="1">
        <a:spcBef>
          <a:spcPct val="0"/>
        </a:spcBef>
        <a:spcAft>
          <a:spcPct val="0"/>
        </a:spcAft>
        <a:defRPr sz="3200">
          <a:solidFill>
            <a:schemeClr val="tx1"/>
          </a:solidFill>
          <a:latin typeface="Palatino Linotype" pitchFamily="18" charset="0"/>
        </a:defRPr>
      </a:lvl7pPr>
      <a:lvl8pPr marL="1371600" algn="ctr" rtl="0" eaLnBrk="1" fontAlgn="base" hangingPunct="1">
        <a:spcBef>
          <a:spcPct val="0"/>
        </a:spcBef>
        <a:spcAft>
          <a:spcPct val="0"/>
        </a:spcAft>
        <a:defRPr sz="3200">
          <a:solidFill>
            <a:schemeClr val="tx1"/>
          </a:solidFill>
          <a:latin typeface="Palatino Linotype" pitchFamily="18" charset="0"/>
        </a:defRPr>
      </a:lvl8pPr>
      <a:lvl9pPr marL="1828800" algn="ctr" rtl="0" eaLnBrk="1" fontAlgn="base" hangingPunct="1">
        <a:spcBef>
          <a:spcPct val="0"/>
        </a:spcBef>
        <a:spcAft>
          <a:spcPct val="0"/>
        </a:spcAft>
        <a:defRPr sz="3200">
          <a:solidFill>
            <a:schemeClr val="tx1"/>
          </a:solidFill>
          <a:latin typeface="Palatino Linotype" pitchFamily="18" charset="0"/>
        </a:defRPr>
      </a:lvl9pPr>
    </p:titleStyle>
    <p:body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39353334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uropa.eu/about-eu/countries/index_en.h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noFill/>
        </p:spPr>
        <p:txBody>
          <a:bodyPr/>
          <a:lstStyle/>
          <a:p>
            <a:r>
              <a:rPr lang="en-US" altLang="en-US" dirty="0"/>
              <a:t>Chapter 8</a:t>
            </a:r>
            <a:r>
              <a:rPr lang="en-US" altLang="en-US" b="1" dirty="0"/>
              <a:t/>
            </a:r>
            <a:br>
              <a:rPr lang="en-US" altLang="en-US" b="1" dirty="0"/>
            </a:br>
            <a:r>
              <a:rPr lang="en-US" altLang="en-US" sz="2800" dirty="0"/>
              <a:t>Global Marketing</a:t>
            </a:r>
          </a:p>
        </p:txBody>
      </p:sp>
      <p:sp>
        <p:nvSpPr>
          <p:cNvPr id="5" name="Copyright" descr="©McGraw-Hill Education. All rights reserved. Authorized only for instructor use in the classroom.  No reproduction or further distribution permitted without the prior written consent of McGraw-Hill Education.&#10;">
            <a:extLst>
              <a:ext uri="{FF2B5EF4-FFF2-40B4-BE49-F238E27FC236}">
                <a16:creationId xmlns:a16="http://schemas.microsoft.com/office/drawing/2014/main" id="{F2E0DE04-0542-451D-9353-763C4DC8C67B}"/>
              </a:ext>
            </a:extLst>
          </p:cNvPr>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pic>
        <p:nvPicPr>
          <p:cNvPr id="6" name="Picture 5">
            <a:extLst>
              <a:ext uri="{FF2B5EF4-FFF2-40B4-BE49-F238E27FC236}">
                <a16:creationId xmlns:a16="http://schemas.microsoft.com/office/drawing/2014/main" id="{7FDC0F29-E656-4A31-A01B-5443D7C8F8D2}"/>
              </a:ext>
            </a:extLst>
          </p:cNvPr>
          <p:cNvPicPr/>
          <p:nvPr/>
        </p:nvPicPr>
        <p:blipFill>
          <a:blip r:embed="rId3"/>
          <a:stretch>
            <a:fillRect/>
          </a:stretch>
        </p:blipFill>
        <p:spPr>
          <a:xfrm>
            <a:off x="5867400" y="1828800"/>
            <a:ext cx="2885440" cy="4114800"/>
          </a:xfrm>
          <a:prstGeom prst="rect">
            <a:avLst/>
          </a:prstGeom>
        </p:spPr>
      </p:pic>
    </p:spTree>
    <p:extLst>
      <p:ext uri="{BB962C8B-B14F-4D97-AF65-F5344CB8AC3E}">
        <p14:creationId xmlns:p14="http://schemas.microsoft.com/office/powerpoint/2010/main" val="5613502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Analyzing Governmental Actions</a:t>
            </a:r>
          </a:p>
        </p:txBody>
      </p:sp>
      <p:graphicFrame>
        <p:nvGraphicFramePr>
          <p:cNvPr id="11" name="Content Placeholder 10"/>
          <p:cNvGraphicFramePr>
            <a:graphicFrameLocks noGrp="1"/>
          </p:cNvGraphicFramePr>
          <p:nvPr>
            <p:ph idx="1"/>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0"/>
          </p:nvPr>
        </p:nvSpPr>
        <p:spPr>
          <a:xfrm>
            <a:off x="3657600" y="3823154"/>
            <a:ext cx="1828800" cy="430892"/>
          </a:xfrm>
        </p:spPr>
        <p:txBody>
          <a:bodyPr/>
          <a:lstStyle/>
          <a:p>
            <a:pPr lvl="0" algn="ctr">
              <a:lnSpc>
                <a:spcPct val="90000"/>
              </a:lnSpc>
              <a:spcBef>
                <a:spcPts val="0"/>
              </a:spcBef>
              <a:spcAft>
                <a:spcPts val="588"/>
              </a:spcAft>
            </a:pPr>
            <a:r>
              <a:rPr lang="en-US" sz="1800" b="1" dirty="0">
                <a:latin typeface="+mn-lt"/>
              </a:rPr>
              <a:t>Governmental actions</a:t>
            </a:r>
          </a:p>
        </p:txBody>
      </p:sp>
      <p:sp>
        <p:nvSpPr>
          <p:cNvPr id="4" name="Text Placeholder 3"/>
          <p:cNvSpPr>
            <a:spLocks noGrp="1"/>
          </p:cNvSpPr>
          <p:nvPr>
            <p:ph type="body" sz="quarter" idx="11"/>
          </p:nvPr>
        </p:nvSpPr>
        <p:spPr>
          <a:xfrm>
            <a:off x="4191000" y="2133600"/>
            <a:ext cx="762001" cy="320042"/>
          </a:xfrm>
        </p:spPr>
        <p:txBody>
          <a:bodyPr/>
          <a:lstStyle/>
          <a:p>
            <a:pPr lvl="0" algn="ctr">
              <a:lnSpc>
                <a:spcPct val="90000"/>
              </a:lnSpc>
              <a:spcBef>
                <a:spcPts val="0"/>
              </a:spcBef>
              <a:spcAft>
                <a:spcPts val="588"/>
              </a:spcAft>
            </a:pPr>
            <a:r>
              <a:rPr lang="en-US" sz="1600" dirty="0">
                <a:latin typeface="+mn-lt"/>
              </a:rPr>
              <a:t>Tariffs</a:t>
            </a:r>
          </a:p>
        </p:txBody>
      </p:sp>
      <p:sp>
        <p:nvSpPr>
          <p:cNvPr id="5" name="Text Placeholder 4"/>
          <p:cNvSpPr>
            <a:spLocks noGrp="1"/>
          </p:cNvSpPr>
          <p:nvPr>
            <p:ph type="body" sz="quarter" idx="12"/>
          </p:nvPr>
        </p:nvSpPr>
        <p:spPr>
          <a:xfrm>
            <a:off x="5791200" y="3886200"/>
            <a:ext cx="884238" cy="304800"/>
          </a:xfrm>
        </p:spPr>
        <p:txBody>
          <a:bodyPr/>
          <a:lstStyle/>
          <a:p>
            <a:pPr lvl="0" algn="ctr">
              <a:lnSpc>
                <a:spcPct val="90000"/>
              </a:lnSpc>
              <a:spcBef>
                <a:spcPts val="0"/>
              </a:spcBef>
              <a:spcAft>
                <a:spcPts val="588"/>
              </a:spcAft>
            </a:pPr>
            <a:r>
              <a:rPr lang="en-US" sz="1600" dirty="0">
                <a:latin typeface="+mn-lt"/>
              </a:rPr>
              <a:t>Quotas </a:t>
            </a:r>
          </a:p>
        </p:txBody>
      </p:sp>
      <p:sp>
        <p:nvSpPr>
          <p:cNvPr id="6" name="Text Placeholder 5"/>
          <p:cNvSpPr>
            <a:spLocks noGrp="1"/>
          </p:cNvSpPr>
          <p:nvPr>
            <p:ph type="body" sz="quarter" idx="13"/>
          </p:nvPr>
        </p:nvSpPr>
        <p:spPr>
          <a:xfrm>
            <a:off x="3886199" y="5421268"/>
            <a:ext cx="1371599" cy="446132"/>
          </a:xfrm>
        </p:spPr>
        <p:txBody>
          <a:bodyPr/>
          <a:lstStyle/>
          <a:p>
            <a:pPr lvl="0" algn="ctr">
              <a:lnSpc>
                <a:spcPct val="90000"/>
              </a:lnSpc>
              <a:spcBef>
                <a:spcPts val="0"/>
              </a:spcBef>
              <a:spcAft>
                <a:spcPts val="588"/>
              </a:spcAft>
            </a:pPr>
            <a:r>
              <a:rPr lang="en-US" sz="1600" dirty="0">
                <a:latin typeface="+mn-lt"/>
              </a:rPr>
              <a:t>Exchange control</a:t>
            </a:r>
          </a:p>
        </p:txBody>
      </p:sp>
      <p:sp>
        <p:nvSpPr>
          <p:cNvPr id="7" name="Text Placeholder 6"/>
          <p:cNvSpPr>
            <a:spLocks noGrp="1"/>
          </p:cNvSpPr>
          <p:nvPr>
            <p:ph type="body" sz="quarter" idx="14"/>
          </p:nvPr>
        </p:nvSpPr>
        <p:spPr>
          <a:xfrm>
            <a:off x="2209800" y="3762829"/>
            <a:ext cx="1325562" cy="504371"/>
          </a:xfrm>
        </p:spPr>
        <p:txBody>
          <a:bodyPr/>
          <a:lstStyle/>
          <a:p>
            <a:pPr lvl="0" algn="ctr">
              <a:lnSpc>
                <a:spcPct val="90000"/>
              </a:lnSpc>
              <a:spcBef>
                <a:spcPts val="0"/>
              </a:spcBef>
              <a:spcAft>
                <a:spcPts val="588"/>
              </a:spcAft>
            </a:pPr>
            <a:r>
              <a:rPr lang="en-US" sz="1600" dirty="0">
                <a:latin typeface="+mn-lt"/>
              </a:rPr>
              <a:t>Trade agreements</a:t>
            </a:r>
          </a:p>
        </p:txBody>
      </p:sp>
    </p:spTree>
    <p:extLst>
      <p:ext uri="{BB962C8B-B14F-4D97-AF65-F5344CB8AC3E}">
        <p14:creationId xmlns:p14="http://schemas.microsoft.com/office/powerpoint/2010/main" val="17116514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Title 11"/>
          <p:cNvSpPr>
            <a:spLocks noGrp="1"/>
          </p:cNvSpPr>
          <p:nvPr>
            <p:ph type="title"/>
          </p:nvPr>
        </p:nvSpPr>
        <p:spPr/>
        <p:txBody>
          <a:bodyPr/>
          <a:lstStyle/>
          <a:p>
            <a:r>
              <a:rPr lang="en-US" dirty="0"/>
              <a:t>Tariffs and Quotas</a:t>
            </a:r>
          </a:p>
        </p:txBody>
      </p:sp>
      <p:graphicFrame>
        <p:nvGraphicFramePr>
          <p:cNvPr id="11" name="Diagram 10"/>
          <p:cNvGraphicFramePr/>
          <p:nvPr>
            <p:extLst/>
          </p:nvPr>
        </p:nvGraphicFramePr>
        <p:xfrm>
          <a:off x="1254241" y="1739414"/>
          <a:ext cx="6635519" cy="3318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quarter" idx="10"/>
          </p:nvPr>
        </p:nvSpPr>
        <p:spPr>
          <a:xfrm>
            <a:off x="2238963" y="2006177"/>
            <a:ext cx="1474258" cy="584623"/>
          </a:xfrm>
        </p:spPr>
        <p:txBody>
          <a:bodyPr/>
          <a:lstStyle/>
          <a:p>
            <a:pPr lvl="0"/>
            <a:r>
              <a:rPr lang="en-US" dirty="0"/>
              <a:t>Tariffs</a:t>
            </a:r>
          </a:p>
        </p:txBody>
      </p:sp>
      <p:sp>
        <p:nvSpPr>
          <p:cNvPr id="8" name="Content Placeholder 7"/>
          <p:cNvSpPr>
            <a:spLocks noGrp="1"/>
          </p:cNvSpPr>
          <p:nvPr>
            <p:ph sz="quarter" idx="13"/>
          </p:nvPr>
        </p:nvSpPr>
        <p:spPr>
          <a:xfrm>
            <a:off x="1311275" y="3017468"/>
            <a:ext cx="3108325" cy="2040054"/>
          </a:xfrm>
        </p:spPr>
        <p:txBody>
          <a:bodyPr/>
          <a:lstStyle/>
          <a:p>
            <a:pPr marL="342900" lvl="0" indent="-342900">
              <a:spcBef>
                <a:spcPts val="0"/>
              </a:spcBef>
              <a:spcAft>
                <a:spcPts val="432"/>
              </a:spcAft>
              <a:buFont typeface="Arial" panose="020B0604020202020204" pitchFamily="34" charset="0"/>
              <a:buChar char="•"/>
            </a:pPr>
            <a:r>
              <a:rPr lang="en-US" sz="2400" dirty="0">
                <a:latin typeface="+mn-lt"/>
              </a:rPr>
              <a:t>Tax on imported goods</a:t>
            </a:r>
          </a:p>
          <a:p>
            <a:pPr marL="342900" lvl="0" indent="-342900">
              <a:spcBef>
                <a:spcPts val="0"/>
              </a:spcBef>
              <a:spcAft>
                <a:spcPts val="432"/>
              </a:spcAft>
              <a:buFont typeface="Arial" panose="020B0604020202020204" pitchFamily="34" charset="0"/>
              <a:buChar char="•"/>
            </a:pPr>
            <a:r>
              <a:rPr lang="en-US" sz="2400" dirty="0">
                <a:latin typeface="+mn-lt"/>
              </a:rPr>
              <a:t>Artificially raises prices</a:t>
            </a:r>
          </a:p>
          <a:p>
            <a:pPr marL="342900" lvl="0" indent="-342900">
              <a:spcBef>
                <a:spcPts val="0"/>
              </a:spcBef>
              <a:spcAft>
                <a:spcPts val="432"/>
              </a:spcAft>
              <a:buFont typeface="Arial" panose="020B0604020202020204" pitchFamily="34" charset="0"/>
              <a:buChar char="•"/>
            </a:pPr>
            <a:r>
              <a:rPr lang="en-US" sz="2400" dirty="0">
                <a:latin typeface="+mn-lt"/>
              </a:rPr>
              <a:t>Lowers demand</a:t>
            </a:r>
          </a:p>
        </p:txBody>
      </p:sp>
      <p:sp>
        <p:nvSpPr>
          <p:cNvPr id="6" name="Content Placeholder 5"/>
          <p:cNvSpPr>
            <a:spLocks noGrp="1"/>
          </p:cNvSpPr>
          <p:nvPr>
            <p:ph sz="quarter" idx="11"/>
          </p:nvPr>
        </p:nvSpPr>
        <p:spPr>
          <a:xfrm>
            <a:off x="5562600" y="2040044"/>
            <a:ext cx="2286000" cy="550756"/>
          </a:xfrm>
        </p:spPr>
        <p:txBody>
          <a:bodyPr/>
          <a:lstStyle/>
          <a:p>
            <a:pPr lvl="0"/>
            <a:r>
              <a:rPr lang="en-US" dirty="0"/>
              <a:t>Quotas</a:t>
            </a:r>
          </a:p>
        </p:txBody>
      </p:sp>
      <p:sp>
        <p:nvSpPr>
          <p:cNvPr id="9" name="Content Placeholder 8"/>
          <p:cNvSpPr>
            <a:spLocks noGrp="1"/>
          </p:cNvSpPr>
          <p:nvPr>
            <p:ph sz="quarter" idx="14"/>
          </p:nvPr>
        </p:nvSpPr>
        <p:spPr>
          <a:xfrm>
            <a:off x="4969404" y="3027194"/>
            <a:ext cx="2712996" cy="1773406"/>
          </a:xfrm>
        </p:spPr>
        <p:txBody>
          <a:bodyPr/>
          <a:lstStyle/>
          <a:p>
            <a:pPr marL="342900" lvl="0" indent="-342900">
              <a:buFont typeface="Arial" panose="020B0604020202020204" pitchFamily="34" charset="0"/>
              <a:buChar char="•"/>
            </a:pPr>
            <a:r>
              <a:rPr lang="en-US" sz="2400" dirty="0">
                <a:latin typeface="+mn-lt"/>
              </a:rPr>
              <a:t>Minimum or maximum limit</a:t>
            </a:r>
          </a:p>
          <a:p>
            <a:pPr marL="342900" lvl="0" indent="-342900">
              <a:buFont typeface="Arial" panose="020B0604020202020204" pitchFamily="34" charset="0"/>
              <a:buChar char="•"/>
            </a:pPr>
            <a:r>
              <a:rPr lang="en-US" sz="2400" dirty="0">
                <a:latin typeface="+mn-lt"/>
              </a:rPr>
              <a:t>Reduces availability of imported goods</a:t>
            </a:r>
          </a:p>
        </p:txBody>
      </p:sp>
      <p:sp>
        <p:nvSpPr>
          <p:cNvPr id="515081" name="AutoShape 9"/>
          <p:cNvSpPr>
            <a:spLocks noChangeArrowheads="1"/>
          </p:cNvSpPr>
          <p:nvPr/>
        </p:nvSpPr>
        <p:spPr bwMode="auto">
          <a:xfrm>
            <a:off x="1668960" y="5273546"/>
            <a:ext cx="6013440" cy="89865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91430" tIns="45715" rIns="91430" bIns="45715" anchor="ctr"/>
          <a:lstStyle/>
          <a:p>
            <a:pPr algn="ctr" hangingPunct="0">
              <a:lnSpc>
                <a:spcPct val="104000"/>
              </a:lnSpc>
              <a:buClr>
                <a:srgbClr val="000000"/>
              </a:buClr>
              <a:buSzPct val="45000"/>
              <a:defRPr/>
            </a:pPr>
            <a:endParaRPr lang="en-US" sz="2500" dirty="0">
              <a:solidFill>
                <a:schemeClr val="tx1"/>
              </a:solidFill>
              <a:latin typeface="Arial" pitchFamily="34" charset="0"/>
            </a:endParaRPr>
          </a:p>
        </p:txBody>
      </p:sp>
      <p:sp>
        <p:nvSpPr>
          <p:cNvPr id="7" name="Content Placeholder 6"/>
          <p:cNvSpPr>
            <a:spLocks noGrp="1"/>
          </p:cNvSpPr>
          <p:nvPr>
            <p:ph sz="quarter" idx="12"/>
          </p:nvPr>
        </p:nvSpPr>
        <p:spPr>
          <a:xfrm>
            <a:off x="1668960" y="5324285"/>
            <a:ext cx="6013440" cy="924115"/>
          </a:xfrm>
        </p:spPr>
        <p:txBody>
          <a:bodyPr/>
          <a:lstStyle/>
          <a:p>
            <a:pPr algn="ctr" hangingPunct="0">
              <a:lnSpc>
                <a:spcPct val="104000"/>
              </a:lnSpc>
              <a:buClr>
                <a:srgbClr val="000000"/>
              </a:buClr>
              <a:buSzPct val="45000"/>
              <a:defRPr/>
            </a:pPr>
            <a:r>
              <a:rPr lang="en-US" sz="2500" dirty="0">
                <a:latin typeface="+mn-lt"/>
              </a:rPr>
              <a:t>Both benefit domestically made products </a:t>
            </a:r>
            <a:br>
              <a:rPr lang="en-US" sz="2500" dirty="0">
                <a:latin typeface="+mn-lt"/>
              </a:rPr>
            </a:br>
            <a:r>
              <a:rPr lang="en-US" sz="2500" dirty="0">
                <a:latin typeface="+mn-lt"/>
              </a:rPr>
              <a:t>because they reduce foreign competition.</a:t>
            </a:r>
          </a:p>
        </p:txBody>
      </p:sp>
    </p:spTree>
    <p:extLst>
      <p:ext uri="{BB962C8B-B14F-4D97-AF65-F5344CB8AC3E}">
        <p14:creationId xmlns:p14="http://schemas.microsoft.com/office/powerpoint/2010/main" val="40266330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hlinkClick r:id="rId3" action="ppaction://hlinksldjump"/>
              </a:rPr>
              <a:t>Exchange Control</a:t>
            </a:r>
            <a:endParaRPr lang="en-US" b="1" dirty="0"/>
          </a:p>
        </p:txBody>
      </p:sp>
      <p:sp>
        <p:nvSpPr>
          <p:cNvPr id="4" name="Content Placeholder 3"/>
          <p:cNvSpPr>
            <a:spLocks noGrp="1"/>
          </p:cNvSpPr>
          <p:nvPr>
            <p:ph idx="1"/>
          </p:nvPr>
        </p:nvSpPr>
        <p:spPr>
          <a:xfrm>
            <a:off x="228600" y="1676400"/>
            <a:ext cx="8229600" cy="4640580"/>
          </a:xfrm>
        </p:spPr>
        <p:txBody>
          <a:bodyPr/>
          <a:lstStyle/>
          <a:p>
            <a:r>
              <a:rPr lang="en-US" sz="2400" dirty="0"/>
              <a:t>Regulation of a country’s currency exchange rate: the measure of how much one currency is worth in relation to another.</a:t>
            </a:r>
          </a:p>
          <a:p>
            <a:endParaRPr lang="en-US" sz="2000" dirty="0"/>
          </a:p>
          <a:p>
            <a:r>
              <a:rPr lang="en-US" sz="2400" dirty="0"/>
              <a:t>In recent years, the value of the U.S. dollar has changed significantly compared with other important world currencies. </a:t>
            </a:r>
          </a:p>
          <a:p>
            <a:endParaRPr lang="en-US" sz="2000" dirty="0"/>
          </a:p>
          <a:p>
            <a:r>
              <a:rPr lang="en-US" sz="2400" dirty="0"/>
              <a:t>Prices are nearly always lower in the country of origin because there are no customs or import duties to pay, and international transportation expenses are less than domestic ones.</a:t>
            </a:r>
          </a:p>
          <a:p>
            <a:pPr algn="ctr"/>
            <a:endParaRPr lang="en-US" dirty="0"/>
          </a:p>
        </p:txBody>
      </p:sp>
      <p:sp>
        <p:nvSpPr>
          <p:cNvPr id="5" name="Text Placeholder 4" hidden="1"/>
          <p:cNvSpPr>
            <a:spLocks noGrp="1"/>
          </p:cNvSpPr>
          <p:nvPr>
            <p:ph type="body" sz="quarter" idx="16"/>
          </p:nvPr>
        </p:nvSpPr>
        <p:spPr/>
        <p:txBody>
          <a:bodyPr/>
          <a:lstStyle/>
          <a:p>
            <a:endParaRPr lang="en-US" dirty="0"/>
          </a:p>
        </p:txBody>
      </p:sp>
      <p:sp>
        <p:nvSpPr>
          <p:cNvPr id="7" name="Text Placeholder 6" hidden="1"/>
          <p:cNvSpPr>
            <a:spLocks noGrp="1"/>
          </p:cNvSpPr>
          <p:nvPr>
            <p:ph type="body" sz="quarter" idx="11"/>
          </p:nvPr>
        </p:nvSpPr>
        <p:spPr/>
        <p:txBody>
          <a:bodyPr/>
          <a:lstStyle/>
          <a:p>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Exhibit 8.3: </a:t>
            </a:r>
            <a:r>
              <a:rPr lang="en-US" b="1" dirty="0">
                <a:hlinkClick r:id="rId3" action="ppaction://hlinksldjump"/>
              </a:rPr>
              <a:t>Trade Agreements</a:t>
            </a:r>
            <a:r>
              <a:rPr lang="en-US" b="1" dirty="0"/>
              <a:t/>
            </a:r>
            <a:br>
              <a:rPr lang="en-US" b="1" dirty="0"/>
            </a:br>
            <a:endParaRPr lang="en-US" b="1"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272081508"/>
              </p:ext>
            </p:extLst>
          </p:nvPr>
        </p:nvGraphicFramePr>
        <p:xfrm>
          <a:off x="457200" y="1752600"/>
          <a:ext cx="8229600" cy="47650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106165296"/>
                    </a:ext>
                  </a:extLst>
                </a:gridCol>
                <a:gridCol w="6096000">
                  <a:extLst>
                    <a:ext uri="{9D8B030D-6E8A-4147-A177-3AD203B41FA5}">
                      <a16:colId xmlns:a16="http://schemas.microsoft.com/office/drawing/2014/main" val="3292373048"/>
                    </a:ext>
                  </a:extLst>
                </a:gridCol>
              </a:tblGrid>
              <a:tr h="370840">
                <a:tc>
                  <a:txBody>
                    <a:bodyPr/>
                    <a:lstStyle/>
                    <a:p>
                      <a:r>
                        <a:rPr lang="en-US" sz="1800" b="1" i="0" u="none" strike="noStrike" kern="1200" baseline="0" dirty="0">
                          <a:solidFill>
                            <a:schemeClr val="lt1"/>
                          </a:solidFill>
                          <a:latin typeface="+mn-lt"/>
                          <a:ea typeface="+mn-ea"/>
                          <a:cs typeface="+mn-cs"/>
                        </a:rPr>
                        <a:t>Name</a:t>
                      </a:r>
                      <a:endParaRPr lang="en-US" sz="1800" b="0" i="0" u="none" strike="noStrike" kern="1200" baseline="0" dirty="0">
                        <a:solidFill>
                          <a:schemeClr val="lt1"/>
                        </a:solidFill>
                        <a:latin typeface="+mn-lt"/>
                        <a:ea typeface="+mn-ea"/>
                        <a:cs typeface="+mn-cs"/>
                      </a:endParaRPr>
                    </a:p>
                  </a:txBody>
                  <a:tcPr marL="93533" marR="93533"/>
                </a:tc>
                <a:tc>
                  <a:txBody>
                    <a:bodyPr/>
                    <a:lstStyle/>
                    <a:p>
                      <a:r>
                        <a:rPr lang="en-US" sz="1800" b="1" i="0" u="none" strike="noStrike" kern="1200" baseline="0" dirty="0">
                          <a:solidFill>
                            <a:schemeClr val="lt1"/>
                          </a:solidFill>
                          <a:latin typeface="+mn-lt"/>
                          <a:ea typeface="+mn-ea"/>
                          <a:cs typeface="+mn-cs"/>
                        </a:rPr>
                        <a:t>Countries</a:t>
                      </a:r>
                      <a:endParaRPr lang="en-US" sz="1800" b="0" i="0" u="none" strike="noStrike" kern="1200" baseline="0" dirty="0">
                        <a:solidFill>
                          <a:schemeClr val="lt1"/>
                        </a:solidFill>
                        <a:latin typeface="+mn-lt"/>
                        <a:ea typeface="+mn-ea"/>
                        <a:cs typeface="+mn-cs"/>
                      </a:endParaRPr>
                    </a:p>
                  </a:txBody>
                  <a:tcPr marL="93533" marR="93533"/>
                </a:tc>
                <a:extLst>
                  <a:ext uri="{0D108BD9-81ED-4DB2-BD59-A6C34878D82A}">
                    <a16:rowId xmlns:a16="http://schemas.microsoft.com/office/drawing/2014/main" val="356817400"/>
                  </a:ext>
                </a:extLst>
              </a:tr>
              <a:tr h="2042160">
                <a:tc>
                  <a:txBody>
                    <a:bodyPr/>
                    <a:lstStyle/>
                    <a:p>
                      <a:r>
                        <a:rPr lang="en-US" sz="1800" b="0" i="0" u="none" strike="noStrike" kern="1200" baseline="0" dirty="0">
                          <a:solidFill>
                            <a:schemeClr val="dk1"/>
                          </a:solidFill>
                          <a:latin typeface="+mn-lt"/>
                          <a:ea typeface="+mn-ea"/>
                          <a:cs typeface="+mn-cs"/>
                        </a:rPr>
                        <a:t>European Union</a:t>
                      </a:r>
                    </a:p>
                  </a:txBody>
                  <a:tcPr marL="93533" marR="93533"/>
                </a:tc>
                <a:tc>
                  <a:txBody>
                    <a:bodyPr/>
                    <a:lstStyle/>
                    <a:p>
                      <a:r>
                        <a:rPr lang="en-US" sz="1600" b="0" i="0" u="none" strike="noStrike" kern="1200" baseline="0" dirty="0">
                          <a:solidFill>
                            <a:schemeClr val="dk1"/>
                          </a:solidFill>
                          <a:latin typeface="+mn-lt"/>
                          <a:ea typeface="+mn-ea"/>
                          <a:cs typeface="+mn-cs"/>
                        </a:rPr>
                        <a:t>There are 28 member countries of the EU: Austria, Belgium, Bulgaria, Croatia, Cyprus, Czech Republic, Denmark, Estonia, Finland, France, Germany, Greece, Hungary, Ireland, Italy, Latvia, Lithuania, Luxembourg, Malta, Netherlands, Poland, Portugal, Romania, Slovakia, Slovenia, Spain, Sweden, and the United Kingdom. There are five official candidate countries to join the EU: Macedonia, Serbia, Turkey, Montenegro, and Albania. Bosnia and Herzegovina and Kosovo are also potential candidates. 	</a:t>
                      </a:r>
                    </a:p>
                  </a:txBody>
                  <a:tcPr marL="93533" marR="93533"/>
                </a:tc>
                <a:extLst>
                  <a:ext uri="{0D108BD9-81ED-4DB2-BD59-A6C34878D82A}">
                    <a16:rowId xmlns:a16="http://schemas.microsoft.com/office/drawing/2014/main" val="2206665940"/>
                  </a:ext>
                </a:extLst>
              </a:tr>
              <a:tr h="370840">
                <a:tc>
                  <a:txBody>
                    <a:bodyPr/>
                    <a:lstStyle/>
                    <a:p>
                      <a:r>
                        <a:rPr lang="en-US" dirty="0"/>
                        <a:t>NAFTA</a:t>
                      </a:r>
                    </a:p>
                  </a:txBody>
                  <a:tcPr marL="93533" marR="93533"/>
                </a:tc>
                <a:tc>
                  <a:txBody>
                    <a:bodyPr/>
                    <a:lstStyle/>
                    <a:p>
                      <a:r>
                        <a:rPr lang="en-US" sz="1600" b="0" i="0" u="none" strike="noStrike" kern="1200" baseline="0" dirty="0">
                          <a:solidFill>
                            <a:schemeClr val="dk1"/>
                          </a:solidFill>
                          <a:latin typeface="+mn-lt"/>
                          <a:ea typeface="+mn-ea"/>
                          <a:cs typeface="+mn-cs"/>
                        </a:rPr>
                        <a:t>United States, Canada, and Mexico. 	</a:t>
                      </a:r>
                    </a:p>
                  </a:txBody>
                  <a:tcPr marL="93533" marR="93533"/>
                </a:tc>
                <a:extLst>
                  <a:ext uri="{0D108BD9-81ED-4DB2-BD59-A6C34878D82A}">
                    <a16:rowId xmlns:a16="http://schemas.microsoft.com/office/drawing/2014/main" val="2185521464"/>
                  </a:ext>
                </a:extLst>
              </a:tr>
              <a:tr h="579120">
                <a:tc>
                  <a:txBody>
                    <a:bodyPr/>
                    <a:lstStyle/>
                    <a:p>
                      <a:r>
                        <a:rPr lang="en-US" dirty="0"/>
                        <a:t>CAFTA</a:t>
                      </a:r>
                    </a:p>
                  </a:txBody>
                  <a:tcPr marL="93533" marR="93533"/>
                </a:tc>
                <a:tc>
                  <a:txBody>
                    <a:bodyPr/>
                    <a:lstStyle/>
                    <a:p>
                      <a:r>
                        <a:rPr lang="en-US" sz="1600" b="0" i="0" u="none" strike="noStrike" kern="1200" baseline="0" dirty="0">
                          <a:solidFill>
                            <a:schemeClr val="dk1"/>
                          </a:solidFill>
                          <a:latin typeface="+mn-lt"/>
                          <a:ea typeface="+mn-ea"/>
                          <a:cs typeface="+mn-cs"/>
                        </a:rPr>
                        <a:t>United States, Costa Rica, the Dominican Republic, El Salvador, Guatemala, Honduras, and Nicaragua. 	</a:t>
                      </a:r>
                    </a:p>
                  </a:txBody>
                  <a:tcPr marL="93533" marR="93533"/>
                </a:tc>
                <a:extLst>
                  <a:ext uri="{0D108BD9-81ED-4DB2-BD59-A6C34878D82A}">
                    <a16:rowId xmlns:a16="http://schemas.microsoft.com/office/drawing/2014/main" val="3652225956"/>
                  </a:ext>
                </a:extLst>
              </a:tr>
              <a:tr h="579120">
                <a:tc>
                  <a:txBody>
                    <a:bodyPr/>
                    <a:lstStyle/>
                    <a:p>
                      <a:r>
                        <a:rPr lang="en-US" dirty="0"/>
                        <a:t>Mercosur</a:t>
                      </a:r>
                    </a:p>
                  </a:txBody>
                  <a:tcPr marL="93533" marR="93533"/>
                </a:tc>
                <a:tc>
                  <a:txBody>
                    <a:bodyPr/>
                    <a:lstStyle/>
                    <a:p>
                      <a:r>
                        <a:rPr lang="en-US" sz="1600" b="0" i="0" u="none" strike="noStrike" kern="1200" baseline="0" dirty="0">
                          <a:solidFill>
                            <a:schemeClr val="dk1"/>
                          </a:solidFill>
                          <a:latin typeface="+mn-lt"/>
                          <a:ea typeface="+mn-ea"/>
                          <a:cs typeface="+mn-cs"/>
                        </a:rPr>
                        <a:t>Full members: Argentina, Brazil, Paraguay, Uruguay, and Venezuela. 	</a:t>
                      </a:r>
                    </a:p>
                  </a:txBody>
                  <a:tcPr marL="93533" marR="93533"/>
                </a:tc>
                <a:extLst>
                  <a:ext uri="{0D108BD9-81ED-4DB2-BD59-A6C34878D82A}">
                    <a16:rowId xmlns:a16="http://schemas.microsoft.com/office/drawing/2014/main" val="850027823"/>
                  </a:ext>
                </a:extLst>
              </a:tr>
              <a:tr h="579120">
                <a:tc>
                  <a:txBody>
                    <a:bodyPr/>
                    <a:lstStyle/>
                    <a:p>
                      <a:r>
                        <a:rPr lang="en-US" dirty="0"/>
                        <a:t>ASEAN</a:t>
                      </a:r>
                    </a:p>
                  </a:txBody>
                  <a:tcPr marL="93533" marR="93533"/>
                </a:tc>
                <a:tc>
                  <a:txBody>
                    <a:bodyPr/>
                    <a:lstStyle/>
                    <a:p>
                      <a:r>
                        <a:rPr lang="en-US" sz="1600" b="0" i="0" u="none" strike="noStrike" kern="1200" baseline="0" dirty="0">
                          <a:solidFill>
                            <a:schemeClr val="dk1"/>
                          </a:solidFill>
                          <a:latin typeface="+mn-lt"/>
                          <a:ea typeface="+mn-ea"/>
                          <a:cs typeface="+mn-cs"/>
                        </a:rPr>
                        <a:t>Brunei Darussalam, Cambodia, Indonesia, Laos, Malaysia, Myanmar, Philippines, Singapore, Thailand, and Vietnam.</a:t>
                      </a:r>
                    </a:p>
                  </a:txBody>
                  <a:tcPr marL="93533" marR="93533"/>
                </a:tc>
                <a:extLst>
                  <a:ext uri="{0D108BD9-81ED-4DB2-BD59-A6C34878D82A}">
                    <a16:rowId xmlns:a16="http://schemas.microsoft.com/office/drawing/2014/main" val="1124179390"/>
                  </a:ext>
                </a:extLst>
              </a:tr>
            </a:tbl>
          </a:graphicData>
        </a:graphic>
      </p:graphicFrame>
      <p:sp>
        <p:nvSpPr>
          <p:cNvPr id="4" name="Text Placeholder 3">
            <a:extLst>
              <a:ext uri="{FF2B5EF4-FFF2-40B4-BE49-F238E27FC236}">
                <a16:creationId xmlns:a16="http://schemas.microsoft.com/office/drawing/2014/main" id="{33137C46-5382-4F4C-9802-653154619504}"/>
              </a:ext>
            </a:extLst>
          </p:cNvPr>
          <p:cNvSpPr txBox="1">
            <a:spLocks/>
          </p:cNvSpPr>
          <p:nvPr/>
        </p:nvSpPr>
        <p:spPr bwMode="auto">
          <a:xfrm>
            <a:off x="5486400" y="6705600"/>
            <a:ext cx="3657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45720" bIns="0" numCol="1" anchor="t" anchorCtr="0" compatLnSpc="1">
            <a:prstTxWarp prst="textNoShape">
              <a:avLst/>
            </a:prstTxWarp>
          </a:bodyPr>
          <a:lstStyle>
            <a:lvl1pPr marL="0" indent="0" algn="r" rtl="0" eaLnBrk="1" fontAlgn="base" hangingPunct="1">
              <a:spcBef>
                <a:spcPct val="20000"/>
              </a:spcBef>
              <a:spcAft>
                <a:spcPct val="0"/>
              </a:spcAft>
              <a:buFont typeface="Arial" pitchFamily="34" charset="0"/>
              <a:buNone/>
              <a:defRPr sz="800" kern="1200" baseline="0">
                <a:solidFill>
                  <a:srgbClr val="6A6A6A"/>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Source:</a:t>
            </a:r>
            <a:r>
              <a:rPr lang="en-US" dirty="0"/>
              <a:t> Information about EU members is from </a:t>
            </a:r>
            <a:r>
              <a:rPr lang="en-US" dirty="0">
                <a:hlinkClick r:id="rId4"/>
              </a:rPr>
              <a:t>http://europa.eu/about-eu/countries/./index_en.htm</a:t>
            </a:r>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Analyzing Sociocultural Factors</a:t>
            </a:r>
          </a:p>
        </p:txBody>
      </p:sp>
      <p:sp>
        <p:nvSpPr>
          <p:cNvPr id="2" name="Content Placeholder 1"/>
          <p:cNvSpPr>
            <a:spLocks noGrp="1"/>
          </p:cNvSpPr>
          <p:nvPr>
            <p:ph idx="1"/>
          </p:nvPr>
        </p:nvSpPr>
        <p:spPr/>
        <p:txBody>
          <a:bodyPr/>
          <a:lstStyle/>
          <a:p>
            <a:r>
              <a:rPr lang="en-US" sz="2600" dirty="0"/>
              <a:t>Understanding another culture is crucial to the success of a global marketing initiative.</a:t>
            </a:r>
          </a:p>
          <a:p>
            <a:endParaRPr lang="en-US" sz="2600" dirty="0"/>
          </a:p>
          <a:p>
            <a:r>
              <a:rPr lang="en-US" sz="2600" dirty="0"/>
              <a:t>Exists on two levels:</a:t>
            </a:r>
          </a:p>
          <a:p>
            <a:pPr lvl="1">
              <a:buFont typeface="Arial" panose="020B0604020202020204" pitchFamily="34" charset="0"/>
              <a:buChar char="•"/>
            </a:pPr>
            <a:r>
              <a:rPr lang="en-US" sz="2200" dirty="0"/>
              <a:t>Visible artifacts</a:t>
            </a:r>
          </a:p>
          <a:p>
            <a:pPr lvl="1">
              <a:buFont typeface="Arial" panose="020B0604020202020204" pitchFamily="34" charset="0"/>
              <a:buChar char="•"/>
            </a:pPr>
            <a:r>
              <a:rPr lang="en-US" sz="2200" dirty="0"/>
              <a:t>Underlying values</a:t>
            </a:r>
          </a:p>
          <a:p>
            <a:endParaRPr lang="en-US" sz="2600" dirty="0"/>
          </a:p>
          <a:p>
            <a:endParaRPr lang="en-US" sz="2600" dirty="0"/>
          </a:p>
        </p:txBody>
      </p:sp>
      <p:sp>
        <p:nvSpPr>
          <p:cNvPr id="3" name="Text Placeholder 2" hidden="1"/>
          <p:cNvSpPr>
            <a:spLocks noGrp="1"/>
          </p:cNvSpPr>
          <p:nvPr>
            <p:ph type="body" sz="quarter" idx="16"/>
          </p:nvPr>
        </p:nvSpPr>
        <p:spPr/>
        <p:txBody>
          <a:bodyPr/>
          <a:lstStyle/>
          <a:p>
            <a:endParaRPr lang="en-US" dirty="0"/>
          </a:p>
        </p:txBody>
      </p:sp>
      <p:sp>
        <p:nvSpPr>
          <p:cNvPr id="6" name="Text Placeholder 5" hidden="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168158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09ED954-E8D0-4F1F-A4C1-D6D1C91136DE}"/>
              </a:ext>
            </a:extLst>
          </p:cNvPr>
          <p:cNvSpPr>
            <a:spLocks noGrp="1"/>
          </p:cNvSpPr>
          <p:nvPr>
            <p:ph type="title"/>
          </p:nvPr>
        </p:nvSpPr>
        <p:spPr/>
        <p:txBody>
          <a:bodyPr/>
          <a:lstStyle/>
          <a:p>
            <a:r>
              <a:rPr lang="en-US" dirty="0"/>
              <a:t>Adding Value 8.2: Can Starbucks Give Italy’s Espresso Culture a Jolt?</a:t>
            </a:r>
          </a:p>
        </p:txBody>
      </p:sp>
      <p:sp>
        <p:nvSpPr>
          <p:cNvPr id="14" name="Content Placeholder 13">
            <a:extLst>
              <a:ext uri="{FF2B5EF4-FFF2-40B4-BE49-F238E27FC236}">
                <a16:creationId xmlns:a16="http://schemas.microsoft.com/office/drawing/2014/main" id="{B9DF36AA-2F37-4105-B43A-4EE230D1B07A}"/>
              </a:ext>
            </a:extLst>
          </p:cNvPr>
          <p:cNvSpPr>
            <a:spLocks noGrp="1"/>
          </p:cNvSpPr>
          <p:nvPr>
            <p:ph sz="half" idx="1"/>
          </p:nvPr>
        </p:nvSpPr>
        <p:spPr>
          <a:xfrm>
            <a:off x="253225" y="1619474"/>
            <a:ext cx="4220164" cy="4572000"/>
          </a:xfrm>
        </p:spPr>
        <p:txBody>
          <a:bodyPr/>
          <a:lstStyle/>
          <a:p>
            <a:pPr marL="457200" indent="-457200">
              <a:buFont typeface="Arial" panose="020B0604020202020204" pitchFamily="34" charset="0"/>
              <a:buChar char="•"/>
            </a:pPr>
            <a:r>
              <a:rPr lang="en-US" sz="2600" dirty="0"/>
              <a:t>Starbucks “Americanized” the Italian coffee experience.</a:t>
            </a:r>
          </a:p>
          <a:p>
            <a:pPr marL="457200" indent="-457200">
              <a:buFont typeface="Arial" panose="020B0604020202020204" pitchFamily="34" charset="0"/>
              <a:buChar char="•"/>
            </a:pPr>
            <a:r>
              <a:rPr lang="en-US" sz="2600" dirty="0"/>
              <a:t>Starbucks is quite different from Italy’s traditional espresso culture.</a:t>
            </a:r>
          </a:p>
          <a:p>
            <a:pPr marL="457200" indent="-457200">
              <a:buFont typeface="Arial" panose="020B0604020202020204" pitchFamily="34" charset="0"/>
              <a:buChar char="•"/>
            </a:pPr>
            <a:r>
              <a:rPr lang="en-US" sz="2600" dirty="0"/>
              <a:t>Starbucks’ first Milan store makes nods to local preferences.</a:t>
            </a:r>
          </a:p>
        </p:txBody>
      </p:sp>
      <p:pic>
        <p:nvPicPr>
          <p:cNvPr id="19" name="Content Placeholder 18">
            <a:extLst>
              <a:ext uri="{FF2B5EF4-FFF2-40B4-BE49-F238E27FC236}">
                <a16:creationId xmlns:a16="http://schemas.microsoft.com/office/drawing/2014/main" id="{4ED87F48-28DE-4084-97B4-E27D46CF1D3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42836" y="2514600"/>
            <a:ext cx="4220164" cy="2814898"/>
          </a:xfrm>
        </p:spPr>
      </p:pic>
      <p:sp>
        <p:nvSpPr>
          <p:cNvPr id="16" name="Text Placeholder 15">
            <a:extLst>
              <a:ext uri="{FF2B5EF4-FFF2-40B4-BE49-F238E27FC236}">
                <a16:creationId xmlns:a16="http://schemas.microsoft.com/office/drawing/2014/main" id="{C457CD37-576D-4B0D-A21D-9FEE54353435}"/>
              </a:ext>
            </a:extLst>
          </p:cNvPr>
          <p:cNvSpPr>
            <a:spLocks noGrp="1"/>
          </p:cNvSpPr>
          <p:nvPr>
            <p:ph type="body" sz="quarter" idx="11"/>
          </p:nvPr>
        </p:nvSpPr>
        <p:spPr>
          <a:xfrm>
            <a:off x="5486400" y="6705600"/>
            <a:ext cx="3657600" cy="152400"/>
          </a:xfrm>
        </p:spPr>
        <p:txBody>
          <a:bodyPr/>
          <a:lstStyle/>
          <a:p>
            <a:r>
              <a:rPr lang="en-US" i="1" dirty="0"/>
              <a:t>©</a:t>
            </a:r>
            <a:r>
              <a:rPr lang="en-US" dirty="0"/>
              <a:t>Alessia Pierdomenico/Getty Images</a:t>
            </a:r>
          </a:p>
        </p:txBody>
      </p:sp>
      <p:sp>
        <p:nvSpPr>
          <p:cNvPr id="17" name="Text Placeholder 16" hidden="1">
            <a:extLst>
              <a:ext uri="{FF2B5EF4-FFF2-40B4-BE49-F238E27FC236}">
                <a16:creationId xmlns:a16="http://schemas.microsoft.com/office/drawing/2014/main" id="{AB69658D-6396-4A3A-8133-DE741B6B3965}"/>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58253443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60020"/>
            <a:ext cx="8686800" cy="1143000"/>
          </a:xfrm>
        </p:spPr>
        <p:txBody>
          <a:bodyPr/>
          <a:lstStyle/>
          <a:p>
            <a:r>
              <a:rPr lang="en-US" dirty="0"/>
              <a:t>Geert Hofstede’s Cultural Dimensions</a:t>
            </a:r>
          </a:p>
        </p:txBody>
      </p:sp>
      <p:graphicFrame>
        <p:nvGraphicFramePr>
          <p:cNvPr id="23" name="Content Placeholder 22"/>
          <p:cNvGraphicFramePr>
            <a:graphicFrameLocks noGrp="1"/>
          </p:cNvGraphicFramePr>
          <p:nvPr>
            <p:ph idx="1"/>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p:cNvSpPr>
            <a:spLocks noGrp="1"/>
          </p:cNvSpPr>
          <p:nvPr>
            <p:ph sz="quarter" idx="16"/>
          </p:nvPr>
        </p:nvSpPr>
        <p:spPr>
          <a:xfrm>
            <a:off x="3809999" y="4953001"/>
            <a:ext cx="1667933" cy="493712"/>
          </a:xfrm>
        </p:spPr>
        <p:txBody>
          <a:bodyPr/>
          <a:lstStyle/>
          <a:p>
            <a:pPr lvl="0"/>
            <a:r>
              <a:rPr lang="en-US" sz="3400" dirty="0">
                <a:latin typeface="+mn-lt"/>
              </a:rPr>
              <a:t>Culture</a:t>
            </a:r>
            <a:endParaRPr lang="en-US" dirty="0">
              <a:latin typeface="+mn-lt"/>
            </a:endParaRPr>
          </a:p>
        </p:txBody>
      </p:sp>
      <p:sp>
        <p:nvSpPr>
          <p:cNvPr id="2" name="Content Placeholder 1"/>
          <p:cNvSpPr>
            <a:spLocks noGrp="1"/>
          </p:cNvSpPr>
          <p:nvPr>
            <p:ph sz="quarter" idx="10"/>
          </p:nvPr>
        </p:nvSpPr>
        <p:spPr>
          <a:xfrm>
            <a:off x="859366" y="5021924"/>
            <a:ext cx="1138768" cy="624152"/>
          </a:xfrm>
        </p:spPr>
        <p:txBody>
          <a:bodyPr/>
          <a:lstStyle/>
          <a:p>
            <a:pPr lvl="0" algn="ctr"/>
            <a:r>
              <a:rPr lang="en-US" sz="1700" dirty="0">
                <a:latin typeface="+mn-lt"/>
              </a:rPr>
              <a:t>Power distance</a:t>
            </a:r>
            <a:endParaRPr lang="en-US" sz="1100" dirty="0">
              <a:latin typeface="+mn-lt"/>
            </a:endParaRPr>
          </a:p>
        </p:txBody>
      </p:sp>
      <p:sp>
        <p:nvSpPr>
          <p:cNvPr id="4" name="Content Placeholder 3"/>
          <p:cNvSpPr>
            <a:spLocks noGrp="1"/>
          </p:cNvSpPr>
          <p:nvPr>
            <p:ph sz="quarter" idx="11"/>
          </p:nvPr>
        </p:nvSpPr>
        <p:spPr>
          <a:xfrm>
            <a:off x="1428750" y="3141531"/>
            <a:ext cx="1355725" cy="609600"/>
          </a:xfrm>
        </p:spPr>
        <p:txBody>
          <a:bodyPr/>
          <a:lstStyle/>
          <a:p>
            <a:pPr lvl="0">
              <a:spcBef>
                <a:spcPts val="0"/>
              </a:spcBef>
              <a:spcAft>
                <a:spcPts val="417"/>
              </a:spcAft>
            </a:pPr>
            <a:r>
              <a:rPr lang="en-US" sz="1700" dirty="0">
                <a:latin typeface="+mn-lt"/>
              </a:rPr>
              <a:t>Uncertainty avoidance</a:t>
            </a:r>
          </a:p>
        </p:txBody>
      </p:sp>
      <p:sp>
        <p:nvSpPr>
          <p:cNvPr id="5" name="Content Placeholder 4"/>
          <p:cNvSpPr>
            <a:spLocks noGrp="1"/>
          </p:cNvSpPr>
          <p:nvPr>
            <p:ph sz="quarter" idx="12"/>
          </p:nvPr>
        </p:nvSpPr>
        <p:spPr>
          <a:xfrm>
            <a:off x="2869670" y="2134447"/>
            <a:ext cx="1473730" cy="456353"/>
          </a:xfrm>
        </p:spPr>
        <p:txBody>
          <a:bodyPr/>
          <a:lstStyle/>
          <a:p>
            <a:pPr lvl="0"/>
            <a:r>
              <a:rPr lang="en-US" sz="1700" dirty="0">
                <a:latin typeface="+mn-lt"/>
              </a:rPr>
              <a:t>Individualism</a:t>
            </a:r>
          </a:p>
        </p:txBody>
      </p:sp>
      <p:sp>
        <p:nvSpPr>
          <p:cNvPr id="6" name="Content Placeholder 5"/>
          <p:cNvSpPr>
            <a:spLocks noGrp="1"/>
          </p:cNvSpPr>
          <p:nvPr>
            <p:ph sz="quarter" idx="13"/>
          </p:nvPr>
        </p:nvSpPr>
        <p:spPr>
          <a:xfrm>
            <a:off x="4876800" y="2135187"/>
            <a:ext cx="1371600" cy="455613"/>
          </a:xfrm>
        </p:spPr>
        <p:txBody>
          <a:bodyPr/>
          <a:lstStyle/>
          <a:p>
            <a:pPr lvl="0"/>
            <a:r>
              <a:rPr lang="en-US" sz="1700" dirty="0">
                <a:latin typeface="+mn-lt"/>
              </a:rPr>
              <a:t>Masculinity</a:t>
            </a:r>
          </a:p>
        </p:txBody>
      </p:sp>
      <p:sp>
        <p:nvSpPr>
          <p:cNvPr id="7" name="Content Placeholder 6"/>
          <p:cNvSpPr>
            <a:spLocks noGrp="1"/>
          </p:cNvSpPr>
          <p:nvPr>
            <p:ph sz="quarter" idx="14"/>
          </p:nvPr>
        </p:nvSpPr>
        <p:spPr>
          <a:xfrm>
            <a:off x="6443133" y="3158067"/>
            <a:ext cx="1206500" cy="381000"/>
          </a:xfrm>
        </p:spPr>
        <p:txBody>
          <a:bodyPr/>
          <a:lstStyle/>
          <a:p>
            <a:pPr lvl="0" algn="ctr"/>
            <a:r>
              <a:rPr lang="en-US" sz="1700" dirty="0">
                <a:latin typeface="+mn-lt"/>
              </a:rPr>
              <a:t>Time orientation</a:t>
            </a:r>
          </a:p>
        </p:txBody>
      </p:sp>
      <p:sp>
        <p:nvSpPr>
          <p:cNvPr id="8" name="Content Placeholder 7"/>
          <p:cNvSpPr>
            <a:spLocks noGrp="1"/>
          </p:cNvSpPr>
          <p:nvPr>
            <p:ph sz="quarter" idx="15"/>
          </p:nvPr>
        </p:nvSpPr>
        <p:spPr>
          <a:xfrm>
            <a:off x="7035800" y="5105400"/>
            <a:ext cx="1295400" cy="228600"/>
          </a:xfrm>
        </p:spPr>
        <p:txBody>
          <a:bodyPr/>
          <a:lstStyle/>
          <a:p>
            <a:pPr lvl="0"/>
            <a:r>
              <a:rPr lang="en-US" sz="1700" dirty="0">
                <a:latin typeface="+mn-lt"/>
              </a:rPr>
              <a:t>Indulgence</a:t>
            </a:r>
          </a:p>
        </p:txBody>
      </p:sp>
    </p:spTree>
    <p:extLst>
      <p:ext uri="{BB962C8B-B14F-4D97-AF65-F5344CB8AC3E}">
        <p14:creationId xmlns:p14="http://schemas.microsoft.com/office/powerpoint/2010/main" val="129493946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Dimensions defined</a:t>
            </a:r>
            <a:endParaRPr lang="en-US" dirty="0"/>
          </a:p>
        </p:txBody>
      </p:sp>
      <p:sp>
        <p:nvSpPr>
          <p:cNvPr id="3" name="Content Placeholder 2"/>
          <p:cNvSpPr>
            <a:spLocks noGrp="1"/>
          </p:cNvSpPr>
          <p:nvPr>
            <p:ph idx="1"/>
          </p:nvPr>
        </p:nvSpPr>
        <p:spPr/>
        <p:txBody>
          <a:bodyPr/>
          <a:lstStyle/>
          <a:p>
            <a:r>
              <a:rPr lang="en-US" sz="2400" b="1" dirty="0" smtClean="0"/>
              <a:t>Power Distance- </a:t>
            </a:r>
            <a:r>
              <a:rPr lang="en-US" sz="2400" dirty="0" smtClean="0"/>
              <a:t>willingness to accept social inequality as natural</a:t>
            </a:r>
          </a:p>
          <a:p>
            <a:r>
              <a:rPr lang="en-US" sz="2400" b="1" dirty="0" smtClean="0"/>
              <a:t>Uncertainty avoidance- </a:t>
            </a:r>
            <a:r>
              <a:rPr lang="en-US" sz="2400" dirty="0" smtClean="0"/>
              <a:t>extent to which society relies on rules, and formalized procedures</a:t>
            </a:r>
          </a:p>
          <a:p>
            <a:r>
              <a:rPr lang="en-US" sz="2400" b="1" dirty="0" smtClean="0"/>
              <a:t>Individualism-</a:t>
            </a:r>
            <a:r>
              <a:rPr lang="en-US" sz="2400" dirty="0" smtClean="0"/>
              <a:t> perceived obligation and dependence on groups</a:t>
            </a:r>
          </a:p>
          <a:p>
            <a:r>
              <a:rPr lang="en-US" sz="2400" b="1" dirty="0" smtClean="0"/>
              <a:t>Masculinity</a:t>
            </a:r>
            <a:r>
              <a:rPr lang="en-US" sz="2400" dirty="0" smtClean="0"/>
              <a:t>- extent to which dominant values are male oriented</a:t>
            </a:r>
          </a:p>
          <a:p>
            <a:r>
              <a:rPr lang="en-US" sz="2400" b="1" dirty="0" smtClean="0"/>
              <a:t>Time orientation- </a:t>
            </a:r>
            <a:r>
              <a:rPr lang="en-US" sz="2400" dirty="0" smtClean="0"/>
              <a:t>short vs long orientation when viewing time</a:t>
            </a:r>
          </a:p>
          <a:p>
            <a:r>
              <a:rPr lang="en-US" sz="2400" b="1" dirty="0" smtClean="0"/>
              <a:t>Indulgence</a:t>
            </a:r>
            <a:r>
              <a:rPr lang="en-US" sz="2400" dirty="0" smtClean="0"/>
              <a:t>- the extent in which society allows for the gratification of fun and enjoyment</a:t>
            </a:r>
            <a:endParaRPr lang="en-US" sz="2400" dirty="0"/>
          </a:p>
        </p:txBody>
      </p:sp>
      <p:sp>
        <p:nvSpPr>
          <p:cNvPr id="4" name="Content Placeholder 3"/>
          <p:cNvSpPr>
            <a:spLocks noGrp="1"/>
          </p:cNvSpPr>
          <p:nvPr>
            <p:ph sz="quarter" idx="10"/>
          </p:nvPr>
        </p:nvSpPr>
        <p:spPr/>
        <p:txBody>
          <a:bodyPr/>
          <a:lstStyle/>
          <a:p>
            <a:endParaRPr lang="en-US" dirty="0"/>
          </a:p>
        </p:txBody>
      </p:sp>
      <p:sp>
        <p:nvSpPr>
          <p:cNvPr id="5" name="Content Placeholder 4"/>
          <p:cNvSpPr>
            <a:spLocks noGrp="1"/>
          </p:cNvSpPr>
          <p:nvPr>
            <p:ph sz="quarter" idx="11"/>
          </p:nvPr>
        </p:nvSpPr>
        <p:spPr/>
        <p:txBody>
          <a:bodyPr/>
          <a:lstStyle/>
          <a:p>
            <a:endParaRPr lang="en-US" dirty="0"/>
          </a:p>
        </p:txBody>
      </p:sp>
      <p:sp>
        <p:nvSpPr>
          <p:cNvPr id="6" name="Content Placeholder 5"/>
          <p:cNvSpPr>
            <a:spLocks noGrp="1"/>
          </p:cNvSpPr>
          <p:nvPr>
            <p:ph sz="quarter" idx="12"/>
          </p:nvPr>
        </p:nvSpPr>
        <p:spPr/>
        <p:txBody>
          <a:bodyPr/>
          <a:lstStyle/>
          <a:p>
            <a:endParaRPr lang="en-US" dirty="0"/>
          </a:p>
        </p:txBody>
      </p:sp>
      <p:sp>
        <p:nvSpPr>
          <p:cNvPr id="7" name="Content Placeholder 6"/>
          <p:cNvSpPr>
            <a:spLocks noGrp="1"/>
          </p:cNvSpPr>
          <p:nvPr>
            <p:ph sz="quarter" idx="13"/>
          </p:nvPr>
        </p:nvSpPr>
        <p:spPr/>
        <p:txBody>
          <a:bodyPr/>
          <a:lstStyle/>
          <a:p>
            <a:endParaRPr lang="en-US"/>
          </a:p>
        </p:txBody>
      </p:sp>
      <p:sp>
        <p:nvSpPr>
          <p:cNvPr id="8" name="Content Placeholder 7"/>
          <p:cNvSpPr>
            <a:spLocks noGrp="1"/>
          </p:cNvSpPr>
          <p:nvPr>
            <p:ph sz="quarter" idx="14"/>
          </p:nvPr>
        </p:nvSpPr>
        <p:spPr/>
        <p:txBody>
          <a:bodyPr/>
          <a:lstStyle/>
          <a:p>
            <a:endParaRPr lang="en-US"/>
          </a:p>
        </p:txBody>
      </p:sp>
      <p:sp>
        <p:nvSpPr>
          <p:cNvPr id="9" name="Content Placeholder 8"/>
          <p:cNvSpPr>
            <a:spLocks noGrp="1"/>
          </p:cNvSpPr>
          <p:nvPr>
            <p:ph sz="quarter" idx="15"/>
          </p:nvPr>
        </p:nvSpPr>
        <p:spPr/>
        <p:txBody>
          <a:bodyPr/>
          <a:lstStyle/>
          <a:p>
            <a:endParaRPr lang="en-US"/>
          </a:p>
        </p:txBody>
      </p:sp>
      <p:sp>
        <p:nvSpPr>
          <p:cNvPr id="10" name="Content Placeholder 9"/>
          <p:cNvSpPr>
            <a:spLocks noGrp="1"/>
          </p:cNvSpPr>
          <p:nvPr>
            <p:ph sz="quarter" idx="16"/>
          </p:nvPr>
        </p:nvSpPr>
        <p:spPr/>
        <p:txBody>
          <a:bodyPr/>
          <a:lstStyle/>
          <a:p>
            <a:endParaRPr lang="en-US"/>
          </a:p>
        </p:txBody>
      </p:sp>
      <p:sp>
        <p:nvSpPr>
          <p:cNvPr id="11" name="Text Placeholder 10"/>
          <p:cNvSpPr>
            <a:spLocks noGrp="1"/>
          </p:cNvSpPr>
          <p:nvPr>
            <p:ph type="body" sz="quarter" idx="17"/>
          </p:nvPr>
        </p:nvSpPr>
        <p:spPr/>
        <p:txBody>
          <a:bodyPr/>
          <a:lstStyle/>
          <a:p>
            <a:endParaRPr lang="en-US"/>
          </a:p>
        </p:txBody>
      </p:sp>
      <p:sp>
        <p:nvSpPr>
          <p:cNvPr id="12" name="Text Placeholder 11"/>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09347179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8.4: Country Clusters </a:t>
            </a:r>
            <a:br>
              <a:rPr lang="en-US" dirty="0"/>
            </a:br>
            <a:r>
              <a:rPr lang="en-US" dirty="0"/>
              <a:t>Power Distance and Individualism</a:t>
            </a:r>
            <a:endParaRPr lang="en-US" sz="1800" dirty="0"/>
          </a:p>
        </p:txBody>
      </p:sp>
      <p:pic>
        <p:nvPicPr>
          <p:cNvPr id="7" name="Content Placeholder 6" descr="A graph shows country clusters rated by power distance and individualism."/>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36562" y="1752600"/>
            <a:ext cx="7070876" cy="4640263"/>
          </a:xfrm>
          <a:prstGeom prst="rect">
            <a:avLst/>
          </a:prstGeom>
          <a:noFill/>
          <a:ln w="9525">
            <a:noFill/>
            <a:miter lim="800000"/>
            <a:headEnd/>
            <a:tailEnd/>
          </a:ln>
        </p:spPr>
      </p:pic>
      <p:sp>
        <p:nvSpPr>
          <p:cNvPr id="5" name="Text Placeholder 4"/>
          <p:cNvSpPr>
            <a:spLocks noGrp="1"/>
          </p:cNvSpPr>
          <p:nvPr>
            <p:ph type="body" sz="quarter" idx="16"/>
          </p:nvPr>
        </p:nvSpPr>
        <p:spPr/>
        <p:txBody>
          <a:bodyPr/>
          <a:lstStyle/>
          <a:p>
            <a:r>
              <a:rPr lang="en-US" dirty="0">
                <a:hlinkClick r:id="rId4" action="ppaction://hlinksldjump"/>
              </a:rPr>
              <a:t>Jump to Appendix 2 long image description</a:t>
            </a:r>
            <a:endParaRPr lang="en-US" dirty="0"/>
          </a:p>
        </p:txBody>
      </p:sp>
      <p:sp>
        <p:nvSpPr>
          <p:cNvPr id="6" name="Text Placeholder 5">
            <a:extLst>
              <a:ext uri="{FF2B5EF4-FFF2-40B4-BE49-F238E27FC236}">
                <a16:creationId xmlns:a16="http://schemas.microsoft.com/office/drawing/2014/main" id="{CB6E5DBC-D7B6-45E2-90D1-0D729418DF6A}"/>
              </a:ext>
            </a:extLst>
          </p:cNvPr>
          <p:cNvSpPr>
            <a:spLocks noGrp="1"/>
          </p:cNvSpPr>
          <p:nvPr>
            <p:ph type="body" sz="quarter" idx="11"/>
          </p:nvPr>
        </p:nvSpPr>
        <p:spPr>
          <a:xfrm>
            <a:off x="4991947" y="6375930"/>
            <a:ext cx="3657600" cy="838200"/>
          </a:xfrm>
        </p:spPr>
        <p:txBody>
          <a:bodyPr/>
          <a:lstStyle/>
          <a:p>
            <a:r>
              <a:rPr lang="en-US" b="1" dirty="0"/>
              <a:t>Source:</a:t>
            </a:r>
            <a:r>
              <a:rPr lang="en-US" dirty="0"/>
              <a:t> Geert Hofstede, Gert Jan Hofstede, and Michael Minkov, </a:t>
            </a:r>
            <a:br>
              <a:rPr lang="en-US" dirty="0"/>
            </a:br>
            <a:r>
              <a:rPr lang="en-US" dirty="0"/>
              <a:t>Cultures and Organizations, Software of the Mind, Third Revised Edition, </a:t>
            </a:r>
            <a:br>
              <a:rPr lang="en-US" dirty="0"/>
            </a:br>
            <a:r>
              <a:rPr lang="en-US" dirty="0"/>
              <a:t>McGraw-Hill 2010, ISBN: 0-07-166418-1. © Geert Hofstede B.V. </a:t>
            </a:r>
            <a:br>
              <a:rPr lang="en-US" dirty="0"/>
            </a:br>
            <a:r>
              <a:rPr lang="en-US" dirty="0"/>
              <a:t>quoted with permission.</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Appeal of the BRIC Countries</a:t>
            </a:r>
          </a:p>
        </p:txBody>
      </p:sp>
      <p:sp>
        <p:nvSpPr>
          <p:cNvPr id="2" name="Content Placeholder 1"/>
          <p:cNvSpPr>
            <a:spLocks noGrp="1"/>
          </p:cNvSpPr>
          <p:nvPr>
            <p:ph sz="half" idx="1"/>
          </p:nvPr>
        </p:nvSpPr>
        <p:spPr>
          <a:xfrm>
            <a:off x="304801" y="1676400"/>
            <a:ext cx="3886199" cy="4572000"/>
          </a:xfrm>
        </p:spPr>
        <p:txBody>
          <a:bodyPr/>
          <a:lstStyle/>
          <a:p>
            <a:r>
              <a:rPr lang="en-US" dirty="0"/>
              <a:t>Great potential for growth in the global community:</a:t>
            </a:r>
          </a:p>
          <a:p>
            <a:pPr lvl="1"/>
            <a:r>
              <a:rPr lang="en-US" dirty="0"/>
              <a:t>Brazil</a:t>
            </a:r>
          </a:p>
          <a:p>
            <a:pPr lvl="1"/>
            <a:r>
              <a:rPr lang="en-US" dirty="0"/>
              <a:t>Russia</a:t>
            </a:r>
          </a:p>
          <a:p>
            <a:pPr lvl="1"/>
            <a:r>
              <a:rPr lang="en-US" dirty="0"/>
              <a:t>India</a:t>
            </a:r>
          </a:p>
          <a:p>
            <a:pPr lvl="1"/>
            <a:r>
              <a:rPr lang="en-US" dirty="0"/>
              <a:t>China</a:t>
            </a:r>
          </a:p>
        </p:txBody>
      </p:sp>
      <p:pic>
        <p:nvPicPr>
          <p:cNvPr id="9" name="Picture 8" descr="A photo of the Great Wall of chin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646" y="1852392"/>
            <a:ext cx="1991783" cy="1333317"/>
          </a:xfrm>
          <a:prstGeom prst="rect">
            <a:avLst/>
          </a:prstGeom>
          <a:ln>
            <a:noFill/>
          </a:ln>
          <a:effectLst>
            <a:outerShdw blurRad="292100" dist="139700" dir="2700000" algn="tl" rotWithShape="0">
              <a:srgbClr val="333333">
                <a:alpha val="65000"/>
              </a:srgbClr>
            </a:outerShdw>
          </a:effectLst>
        </p:spPr>
      </p:pic>
      <p:pic>
        <p:nvPicPr>
          <p:cNvPr id="10" name="Picture 9" descr="A photo of the Taj Mahal in In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649" y="1838667"/>
            <a:ext cx="1991783" cy="1360767"/>
          </a:xfrm>
          <a:prstGeom prst="rect">
            <a:avLst/>
          </a:prstGeom>
          <a:ln>
            <a:noFill/>
          </a:ln>
          <a:effectLst>
            <a:outerShdw blurRad="292100" dist="139700" dir="2700000" algn="tl" rotWithShape="0">
              <a:srgbClr val="333333">
                <a:alpha val="65000"/>
              </a:srgbClr>
            </a:outerShdw>
          </a:effectLst>
        </p:spPr>
      </p:pic>
      <p:pic>
        <p:nvPicPr>
          <p:cNvPr id="11" name="Picture 10" descr="A photo of the Christ the Redeemer statue in Rio de Janeiro, Brazi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8893" y="3657600"/>
            <a:ext cx="1663287" cy="2492841"/>
          </a:xfrm>
          <a:prstGeom prst="rect">
            <a:avLst/>
          </a:prstGeom>
          <a:ln>
            <a:noFill/>
          </a:ln>
          <a:effectLst>
            <a:outerShdw blurRad="292100" dist="139700" dir="2700000" algn="tl" rotWithShape="0">
              <a:srgbClr val="333333">
                <a:alpha val="65000"/>
              </a:srgbClr>
            </a:outerShdw>
          </a:effectLst>
        </p:spPr>
      </p:pic>
      <p:pic>
        <p:nvPicPr>
          <p:cNvPr id="12" name="Picture 11" descr="A photo of the Russian kremli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7742" y="3657600"/>
            <a:ext cx="1707596" cy="2492841"/>
          </a:xfrm>
          <a:prstGeom prst="rect">
            <a:avLst/>
          </a:prstGeom>
          <a:ln>
            <a:noFill/>
          </a:ln>
          <a:effectLst>
            <a:outerShdw blurRad="292100" dist="139700" dir="2700000" algn="tl" rotWithShape="0">
              <a:srgbClr val="333333">
                <a:alpha val="65000"/>
              </a:srgbClr>
            </a:outerShdw>
          </a:effectLst>
        </p:spPr>
      </p:pic>
      <p:sp>
        <p:nvSpPr>
          <p:cNvPr id="15" name="Content Placeholder 14"/>
          <p:cNvSpPr>
            <a:spLocks noGrp="1"/>
          </p:cNvSpPr>
          <p:nvPr>
            <p:ph type="body" sz="quarter" idx="11"/>
          </p:nvPr>
        </p:nvSpPr>
        <p:spPr>
          <a:xfrm>
            <a:off x="2895601" y="6477000"/>
            <a:ext cx="5715000" cy="236220"/>
          </a:xfrm>
        </p:spPr>
        <p:txBody>
          <a:bodyPr/>
          <a:lstStyle/>
          <a:p>
            <a:r>
              <a:rPr lang="en-US" dirty="0"/>
              <a:t>© McGraw-Hill Education/Barry Barker, photographer, © Martin Child/Getty Images RF, © Travelif/iStock Exclusive/Getty Images, © McGraw-Hill Education/Barry Barker, photographer</a:t>
            </a:r>
          </a:p>
          <a:p>
            <a:endParaRPr lang="en-US" dirty="0"/>
          </a:p>
        </p:txBody>
      </p:sp>
    </p:spTree>
    <p:extLst>
      <p:ext uri="{BB962C8B-B14F-4D97-AF65-F5344CB8AC3E}">
        <p14:creationId xmlns:p14="http://schemas.microsoft.com/office/powerpoint/2010/main" val="19826917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Learning Objectives</a:t>
            </a:r>
          </a:p>
        </p:txBody>
      </p:sp>
      <p:sp>
        <p:nvSpPr>
          <p:cNvPr id="8" name="Content Placeholder 7"/>
          <p:cNvSpPr>
            <a:spLocks noGrp="1"/>
          </p:cNvSpPr>
          <p:nvPr>
            <p:ph idx="1"/>
          </p:nvPr>
        </p:nvSpPr>
        <p:spPr/>
        <p:txBody>
          <a:bodyPr/>
          <a:lstStyle/>
          <a:p>
            <a:pPr marL="1033463" indent="-1033463">
              <a:spcAft>
                <a:spcPts val="1800"/>
              </a:spcAft>
            </a:pPr>
            <a:r>
              <a:rPr lang="en-US" sz="2400" b="1" dirty="0">
                <a:solidFill>
                  <a:schemeClr val="accent1"/>
                </a:solidFill>
              </a:rPr>
              <a:t>Learning Objective 8.1 </a:t>
            </a:r>
            <a:r>
              <a:rPr lang="en-US" sz="2400" dirty="0"/>
              <a:t>Describe the components of a country market assessment.</a:t>
            </a:r>
          </a:p>
          <a:p>
            <a:pPr marL="1033463" indent="-1033463">
              <a:spcAft>
                <a:spcPts val="1800"/>
              </a:spcAft>
            </a:pPr>
            <a:r>
              <a:rPr lang="en-US" sz="2400" b="1" dirty="0">
                <a:solidFill>
                  <a:schemeClr val="accent1"/>
                </a:solidFill>
              </a:rPr>
              <a:t>Learning Objective 8.2</a:t>
            </a:r>
            <a:r>
              <a:rPr lang="en-US" sz="2400" dirty="0"/>
              <a:t> Understand the marketing opportunities in BRIC countries.</a:t>
            </a:r>
          </a:p>
          <a:p>
            <a:pPr marL="1033463" indent="-1033463">
              <a:spcAft>
                <a:spcPts val="1800"/>
              </a:spcAft>
            </a:pPr>
            <a:r>
              <a:rPr lang="en-US" sz="2400" b="1" dirty="0">
                <a:solidFill>
                  <a:schemeClr val="accent1"/>
                </a:solidFill>
              </a:rPr>
              <a:t>Learning Objective 8.3</a:t>
            </a:r>
            <a:r>
              <a:rPr lang="en-US" sz="2400" dirty="0"/>
              <a:t> Identify the various market entry strategies.</a:t>
            </a:r>
          </a:p>
          <a:p>
            <a:pPr marL="1033463" indent="-1033463">
              <a:spcAft>
                <a:spcPts val="1800"/>
              </a:spcAft>
            </a:pPr>
            <a:r>
              <a:rPr lang="en-US" sz="2400" b="1" dirty="0">
                <a:solidFill>
                  <a:schemeClr val="accent1"/>
                </a:solidFill>
              </a:rPr>
              <a:t>Learning Objective 8.4</a:t>
            </a:r>
            <a:r>
              <a:rPr lang="en-US" sz="2400" dirty="0"/>
              <a:t> Highlight the similarities and differences between a domestic marketing strategy and a global marketing strategy.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t>PROGRESS CHECK (1 of 3)</a:t>
            </a:r>
          </a:p>
        </p:txBody>
      </p:sp>
      <p:sp>
        <p:nvSpPr>
          <p:cNvPr id="9" name="Text Placeholder 8"/>
          <p:cNvSpPr>
            <a:spLocks noGrp="1"/>
          </p:cNvSpPr>
          <p:nvPr>
            <p:ph type="body" sz="quarter" idx="10"/>
          </p:nvPr>
        </p:nvSpPr>
        <p:spPr/>
        <p:txBody>
          <a:bodyPr/>
          <a:lstStyle/>
          <a:p>
            <a:r>
              <a:rPr lang="en-US" dirty="0"/>
              <a:t>What metrics can help analyze the economic environment of a country?</a:t>
            </a:r>
          </a:p>
          <a:p>
            <a:r>
              <a:rPr lang="en-US" dirty="0"/>
              <a:t>What types of governmental actions should we be concerned about as we evaluate a country?</a:t>
            </a:r>
          </a:p>
          <a:p>
            <a:r>
              <a:rPr lang="en-US" dirty="0"/>
              <a:t> What are some important cultural dimensions?</a:t>
            </a:r>
          </a:p>
          <a:p>
            <a:r>
              <a:rPr lang="en-US" dirty="0"/>
              <a:t>Why are each of the BRIC countries viewed as potential candidates for global expansion?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60020"/>
            <a:ext cx="8686800" cy="1143000"/>
          </a:xfrm>
        </p:spPr>
        <p:txBody>
          <a:bodyPr/>
          <a:lstStyle/>
          <a:p>
            <a:r>
              <a:rPr lang="en-US" dirty="0"/>
              <a:t>Exhibit 8.5: Choosing a Global Entry Strategy</a:t>
            </a:r>
          </a:p>
        </p:txBody>
      </p:sp>
      <p:pic>
        <p:nvPicPr>
          <p:cNvPr id="6" name="Content Placeholder 5" descr="A graphic lists five global entry strateg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385" y="1752600"/>
            <a:ext cx="4601228" cy="4640263"/>
          </a:xfrm>
        </p:spPr>
      </p:pic>
      <p:sp>
        <p:nvSpPr>
          <p:cNvPr id="18" name="Text Placeholder 17"/>
          <p:cNvSpPr>
            <a:spLocks noGrp="1"/>
          </p:cNvSpPr>
          <p:nvPr>
            <p:ph type="body" sz="quarter" idx="16"/>
          </p:nvPr>
        </p:nvSpPr>
        <p:spPr/>
        <p:txBody>
          <a:bodyPr/>
          <a:lstStyle/>
          <a:p>
            <a:r>
              <a:rPr lang="en-US" dirty="0">
                <a:hlinkClick r:id="rId4" action="ppaction://hlinksldjump"/>
              </a:rPr>
              <a:t>Jump to Appendix 3 long image description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6E10-FBAD-4BFF-8F04-9BA8B29F929C}"/>
              </a:ext>
            </a:extLst>
          </p:cNvPr>
          <p:cNvSpPr>
            <a:spLocks noGrp="1"/>
          </p:cNvSpPr>
          <p:nvPr>
            <p:ph type="title"/>
          </p:nvPr>
        </p:nvSpPr>
        <p:spPr/>
        <p:txBody>
          <a:bodyPr/>
          <a:lstStyle/>
          <a:p>
            <a:r>
              <a:rPr lang="en-US" dirty="0"/>
              <a:t>Franchising</a:t>
            </a:r>
          </a:p>
        </p:txBody>
      </p:sp>
      <p:pic>
        <p:nvPicPr>
          <p:cNvPr id="6" name="Content Placeholder 5">
            <a:extLst>
              <a:ext uri="{FF2B5EF4-FFF2-40B4-BE49-F238E27FC236}">
                <a16:creationId xmlns:a16="http://schemas.microsoft.com/office/drawing/2014/main" id="{8091D440-2B56-446C-92BB-574DB20799E6}"/>
              </a:ext>
            </a:extLst>
          </p:cNvPr>
          <p:cNvPicPr>
            <a:picLocks noGrp="1" noChangeAspect="1"/>
          </p:cNvPicPr>
          <p:nvPr>
            <p:ph idx="1"/>
          </p:nvPr>
        </p:nvPicPr>
        <p:blipFill>
          <a:blip r:embed="rId3"/>
          <a:stretch>
            <a:fillRect/>
          </a:stretch>
        </p:blipFill>
        <p:spPr>
          <a:xfrm>
            <a:off x="2209800" y="1828800"/>
            <a:ext cx="4495800" cy="2962275"/>
          </a:xfrm>
          <a:prstGeom prst="rect">
            <a:avLst/>
          </a:prstGeom>
        </p:spPr>
      </p:pic>
      <p:sp>
        <p:nvSpPr>
          <p:cNvPr id="4" name="Text Placeholder 3">
            <a:extLst>
              <a:ext uri="{FF2B5EF4-FFF2-40B4-BE49-F238E27FC236}">
                <a16:creationId xmlns:a16="http://schemas.microsoft.com/office/drawing/2014/main" id="{60EDDEE2-170D-4418-8919-3D275F35A336}"/>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4E627A32-FDC9-4064-81AA-90DFFC0DAC56}"/>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548912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1E8F-711E-43B4-A8FB-69663C5CB309}"/>
              </a:ext>
            </a:extLst>
          </p:cNvPr>
          <p:cNvSpPr>
            <a:spLocks noGrp="1"/>
          </p:cNvSpPr>
          <p:nvPr>
            <p:ph type="title"/>
          </p:nvPr>
        </p:nvSpPr>
        <p:spPr/>
        <p:txBody>
          <a:bodyPr/>
          <a:lstStyle/>
          <a:p>
            <a:r>
              <a:rPr lang="en-US" dirty="0"/>
              <a:t>Direct Investment</a:t>
            </a:r>
          </a:p>
        </p:txBody>
      </p:sp>
      <p:pic>
        <p:nvPicPr>
          <p:cNvPr id="6" name="Content Placeholder 5">
            <a:extLst>
              <a:ext uri="{FF2B5EF4-FFF2-40B4-BE49-F238E27FC236}">
                <a16:creationId xmlns:a16="http://schemas.microsoft.com/office/drawing/2014/main" id="{B27A69D7-646D-4001-A6AC-CAB76DB5C09F}"/>
              </a:ext>
            </a:extLst>
          </p:cNvPr>
          <p:cNvPicPr>
            <a:picLocks noGrp="1" noChangeAspect="1"/>
          </p:cNvPicPr>
          <p:nvPr>
            <p:ph idx="1"/>
          </p:nvPr>
        </p:nvPicPr>
        <p:blipFill>
          <a:blip r:embed="rId3"/>
          <a:stretch>
            <a:fillRect/>
          </a:stretch>
        </p:blipFill>
        <p:spPr>
          <a:xfrm>
            <a:off x="2057400" y="1834356"/>
            <a:ext cx="5029200" cy="4476750"/>
          </a:xfrm>
          <a:prstGeom prst="rect">
            <a:avLst/>
          </a:prstGeom>
        </p:spPr>
      </p:pic>
      <p:sp>
        <p:nvSpPr>
          <p:cNvPr id="4" name="Text Placeholder 3">
            <a:extLst>
              <a:ext uri="{FF2B5EF4-FFF2-40B4-BE49-F238E27FC236}">
                <a16:creationId xmlns:a16="http://schemas.microsoft.com/office/drawing/2014/main" id="{F9C863A6-0FDE-40AA-BA9B-2350CD071EEE}"/>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F947CA71-2911-4379-89AE-7767AD059CF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572606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PROGRESS CHECK (2 of 3)</a:t>
            </a:r>
          </a:p>
        </p:txBody>
      </p:sp>
      <p:sp>
        <p:nvSpPr>
          <p:cNvPr id="10" name="Text Placeholder 9"/>
          <p:cNvSpPr>
            <a:spLocks noGrp="1"/>
          </p:cNvSpPr>
          <p:nvPr>
            <p:ph type="body" sz="quarter" idx="10"/>
          </p:nvPr>
        </p:nvSpPr>
        <p:spPr/>
        <p:txBody>
          <a:bodyPr/>
          <a:lstStyle/>
          <a:p>
            <a:r>
              <a:rPr lang="en-US" dirty="0"/>
              <a:t>Which global entry strategy has the least risk and why?</a:t>
            </a:r>
          </a:p>
          <a:p>
            <a:r>
              <a:rPr lang="en-US" dirty="0"/>
              <a:t>Which global entry strategy has the most risk and why?</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60020"/>
            <a:ext cx="8915400" cy="1143000"/>
          </a:xfrm>
        </p:spPr>
        <p:txBody>
          <a:bodyPr/>
          <a:lstStyle/>
          <a:p>
            <a:r>
              <a:rPr lang="en-US" dirty="0"/>
              <a:t>Choosing a Global Marketing Strategy: Segmentation, Targeting, and Positioning (STP)</a:t>
            </a:r>
          </a:p>
        </p:txBody>
      </p:sp>
      <p:graphicFrame>
        <p:nvGraphicFramePr>
          <p:cNvPr id="16" name="Content Placeholder 15"/>
          <p:cNvGraphicFramePr>
            <a:graphicFrameLocks noGrp="1"/>
          </p:cNvGraphicFramePr>
          <p:nvPr>
            <p:ph sz="half" idx="1"/>
            <p:extLst>
              <p:ext uri="{D42A27DB-BD31-4B8C-83A1-F6EECF244321}">
                <p14:modId xmlns:p14="http://schemas.microsoft.com/office/powerpoint/2010/main" val="3438521077"/>
              </p:ext>
            </p:extLst>
          </p:nvPr>
        </p:nvGraphicFramePr>
        <p:xfrm>
          <a:off x="609600" y="1676400"/>
          <a:ext cx="3932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1"/>
          </p:nvPr>
        </p:nvSpPr>
        <p:spPr>
          <a:xfrm>
            <a:off x="989874" y="1807462"/>
            <a:ext cx="3353526" cy="326138"/>
          </a:xfrm>
        </p:spPr>
        <p:txBody>
          <a:bodyPr/>
          <a:lstStyle/>
          <a:p>
            <a:pPr lvl="0"/>
            <a:r>
              <a:rPr lang="en-US" dirty="0"/>
              <a:t>Subcultures</a:t>
            </a:r>
          </a:p>
        </p:txBody>
      </p:sp>
      <p:sp>
        <p:nvSpPr>
          <p:cNvPr id="3" name="Text Placeholder 2"/>
          <p:cNvSpPr>
            <a:spLocks noGrp="1"/>
          </p:cNvSpPr>
          <p:nvPr>
            <p:ph type="body" sz="quarter" idx="10"/>
          </p:nvPr>
        </p:nvSpPr>
        <p:spPr>
          <a:xfrm>
            <a:off x="989874" y="2569462"/>
            <a:ext cx="3353526" cy="326138"/>
          </a:xfrm>
        </p:spPr>
        <p:txBody>
          <a:bodyPr/>
          <a:lstStyle/>
          <a:p>
            <a:pPr lvl="0"/>
            <a:r>
              <a:rPr lang="en-US" dirty="0"/>
              <a:t>Cultural nuances</a:t>
            </a:r>
          </a:p>
        </p:txBody>
      </p:sp>
      <p:sp>
        <p:nvSpPr>
          <p:cNvPr id="6" name="Text Placeholder 5"/>
          <p:cNvSpPr>
            <a:spLocks noGrp="1"/>
          </p:cNvSpPr>
          <p:nvPr>
            <p:ph type="body" sz="quarter" idx="12"/>
          </p:nvPr>
        </p:nvSpPr>
        <p:spPr>
          <a:xfrm>
            <a:off x="989874" y="3331462"/>
            <a:ext cx="3353526" cy="326138"/>
          </a:xfrm>
        </p:spPr>
        <p:txBody>
          <a:bodyPr/>
          <a:lstStyle/>
          <a:p>
            <a:pPr lvl="0"/>
            <a:r>
              <a:rPr lang="en-US" dirty="0"/>
              <a:t>View of product and consumer role</a:t>
            </a:r>
          </a:p>
        </p:txBody>
      </p:sp>
      <p:sp>
        <p:nvSpPr>
          <p:cNvPr id="7" name="Text Placeholder 6"/>
          <p:cNvSpPr>
            <a:spLocks noGrp="1"/>
          </p:cNvSpPr>
          <p:nvPr>
            <p:ph type="body" sz="quarter" idx="13"/>
          </p:nvPr>
        </p:nvSpPr>
        <p:spPr>
          <a:xfrm>
            <a:off x="989874" y="4093462"/>
            <a:ext cx="3353526" cy="326138"/>
          </a:xfrm>
        </p:spPr>
        <p:txBody>
          <a:bodyPr/>
          <a:lstStyle/>
          <a:p>
            <a:pPr lvl="0"/>
            <a:r>
              <a:rPr lang="en-US" dirty="0"/>
              <a:t>Different positioning</a:t>
            </a:r>
          </a:p>
        </p:txBody>
      </p:sp>
      <p:sp>
        <p:nvSpPr>
          <p:cNvPr id="8" name="Text Placeholder 7"/>
          <p:cNvSpPr>
            <a:spLocks noGrp="1"/>
          </p:cNvSpPr>
          <p:nvPr>
            <p:ph type="body" sz="quarter" idx="14"/>
          </p:nvPr>
        </p:nvSpPr>
        <p:spPr>
          <a:xfrm>
            <a:off x="989874" y="4855462"/>
            <a:ext cx="3353526" cy="326138"/>
          </a:xfrm>
        </p:spPr>
        <p:txBody>
          <a:bodyPr/>
          <a:lstStyle/>
          <a:p>
            <a:pPr lvl="0"/>
            <a:r>
              <a:rPr lang="en-US" dirty="0"/>
              <a:t>Adaptation</a:t>
            </a:r>
          </a:p>
        </p:txBody>
      </p:sp>
      <p:sp>
        <p:nvSpPr>
          <p:cNvPr id="9" name="Text Placeholder 8"/>
          <p:cNvSpPr>
            <a:spLocks noGrp="1"/>
          </p:cNvSpPr>
          <p:nvPr>
            <p:ph type="body" sz="quarter" idx="15"/>
          </p:nvPr>
        </p:nvSpPr>
        <p:spPr>
          <a:xfrm>
            <a:off x="989874" y="5617462"/>
            <a:ext cx="3353526" cy="326138"/>
          </a:xfrm>
        </p:spPr>
        <p:txBody>
          <a:bodyPr/>
          <a:lstStyle/>
          <a:p>
            <a:pPr lvl="0"/>
            <a:r>
              <a:rPr lang="en-US" dirty="0"/>
              <a:t>Single positioning strategy</a:t>
            </a:r>
          </a:p>
        </p:txBody>
      </p:sp>
      <p:sp>
        <p:nvSpPr>
          <p:cNvPr id="29" name="Text Placeholder 28" hidden="1"/>
          <p:cNvSpPr>
            <a:spLocks noGrp="1"/>
          </p:cNvSpPr>
          <p:nvPr>
            <p:ph type="body" sz="quarter" idx="17"/>
          </p:nvPr>
        </p:nvSpPr>
        <p:spPr/>
        <p:txBody>
          <a:bodyPr/>
          <a:lstStyle/>
          <a:p>
            <a:endParaRPr lang="en-US" dirty="0"/>
          </a:p>
        </p:txBody>
      </p:sp>
      <p:sp>
        <p:nvSpPr>
          <p:cNvPr id="10" name="Content Placeholder 9"/>
          <p:cNvSpPr>
            <a:spLocks noGrp="1"/>
          </p:cNvSpPr>
          <p:nvPr>
            <p:ph sz="half" idx="2"/>
          </p:nvPr>
        </p:nvSpPr>
        <p:spPr/>
        <p:txBody>
          <a:bodyPr/>
          <a:lstStyle/>
          <a:p>
            <a:pPr algn="ctr"/>
            <a:r>
              <a:rPr lang="en-US" dirty="0"/>
              <a:t>More complicated than domestic STP</a:t>
            </a:r>
          </a:p>
        </p:txBody>
      </p:sp>
      <p:sp>
        <p:nvSpPr>
          <p:cNvPr id="13" name="Text Placeholder 12" hidden="1"/>
          <p:cNvSpPr>
            <a:spLocks noGrp="1"/>
          </p:cNvSpPr>
          <p:nvPr>
            <p:ph type="body" sz="quarter" idx="18"/>
          </p:nvPr>
        </p:nvSpPr>
        <p:spPr/>
        <p:txBody>
          <a:bodyPr/>
          <a:lstStyle/>
          <a:p>
            <a:endParaRPr lang="en-US" dirty="0"/>
          </a:p>
        </p:txBody>
      </p:sp>
      <p:pic>
        <p:nvPicPr>
          <p:cNvPr id="2" name="Picture 1">
            <a:extLst>
              <a:ext uri="{FF2B5EF4-FFF2-40B4-BE49-F238E27FC236}">
                <a16:creationId xmlns:a16="http://schemas.microsoft.com/office/drawing/2014/main" id="{4CDCD7D0-D0CD-4FE8-813C-2D92227A2A45}"/>
              </a:ext>
            </a:extLst>
          </p:cNvPr>
          <p:cNvPicPr>
            <a:picLocks noChangeAspect="1"/>
          </p:cNvPicPr>
          <p:nvPr/>
        </p:nvPicPr>
        <p:blipFill>
          <a:blip r:embed="rId8"/>
          <a:stretch>
            <a:fillRect/>
          </a:stretch>
        </p:blipFill>
        <p:spPr>
          <a:xfrm>
            <a:off x="5867400" y="2569463"/>
            <a:ext cx="1584483" cy="4386970"/>
          </a:xfrm>
          <a:prstGeom prst="rect">
            <a:avLst/>
          </a:prstGeom>
        </p:spPr>
      </p:pic>
    </p:spTree>
    <p:extLst>
      <p:ext uri="{BB962C8B-B14F-4D97-AF65-F5344CB8AC3E}">
        <p14:creationId xmlns:p14="http://schemas.microsoft.com/office/powerpoint/2010/main" val="325866199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024" y="342900"/>
            <a:ext cx="8229600" cy="1143000"/>
          </a:xfrm>
        </p:spPr>
        <p:txBody>
          <a:bodyPr/>
          <a:lstStyle/>
          <a:p>
            <a:r>
              <a:rPr lang="en-US" dirty="0"/>
              <a:t>The Global Marketing Mix: </a:t>
            </a:r>
            <a:br>
              <a:rPr lang="en-US" dirty="0"/>
            </a:br>
            <a:r>
              <a:rPr lang="en-US" dirty="0"/>
              <a:t>Global Product or Service Strategies</a:t>
            </a:r>
            <a:br>
              <a:rPr lang="en-US" dirty="0"/>
            </a:br>
            <a:endParaRPr lang="en-US" dirty="0"/>
          </a:p>
        </p:txBody>
      </p:sp>
      <p:graphicFrame>
        <p:nvGraphicFramePr>
          <p:cNvPr id="10" name="Content Placeholder 9"/>
          <p:cNvGraphicFramePr>
            <a:graphicFrameLocks noGrp="1"/>
          </p:cNvGraphicFramePr>
          <p:nvPr>
            <p:ph idx="1"/>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0"/>
          </p:nvPr>
        </p:nvSpPr>
        <p:spPr>
          <a:xfrm>
            <a:off x="565604" y="3048000"/>
            <a:ext cx="2422525" cy="1600200"/>
          </a:xfrm>
        </p:spPr>
        <p:txBody>
          <a:bodyPr/>
          <a:lstStyle/>
          <a:p>
            <a:pPr lvl="0" algn="ctr"/>
            <a:r>
              <a:rPr lang="en-US" sz="2000" dirty="0"/>
              <a:t>Same product or service in both the home country market and host country. (</a:t>
            </a:r>
            <a:r>
              <a:rPr lang="en-US" sz="2000" b="1" dirty="0">
                <a:hlinkClick r:id="rId8" action="ppaction://hlinksldjump"/>
              </a:rPr>
              <a:t>Glocalization</a:t>
            </a:r>
            <a:r>
              <a:rPr lang="en-US" sz="2000" dirty="0"/>
              <a:t>)</a:t>
            </a:r>
          </a:p>
        </p:txBody>
      </p:sp>
      <p:sp>
        <p:nvSpPr>
          <p:cNvPr id="4" name="Text Placeholder 3"/>
          <p:cNvSpPr>
            <a:spLocks noGrp="1"/>
          </p:cNvSpPr>
          <p:nvPr>
            <p:ph type="body" sz="quarter" idx="11"/>
          </p:nvPr>
        </p:nvSpPr>
        <p:spPr>
          <a:xfrm>
            <a:off x="3376613" y="3543300"/>
            <a:ext cx="2422751" cy="1524000"/>
          </a:xfrm>
        </p:spPr>
        <p:txBody>
          <a:bodyPr/>
          <a:lstStyle/>
          <a:p>
            <a:pPr lvl="0" algn="ctr"/>
            <a:r>
              <a:rPr lang="en-US" sz="2000" dirty="0"/>
              <a:t>Similar product or service with minor adaptations.</a:t>
            </a:r>
          </a:p>
        </p:txBody>
      </p:sp>
      <p:sp>
        <p:nvSpPr>
          <p:cNvPr id="5" name="Text Placeholder 4"/>
          <p:cNvSpPr>
            <a:spLocks noGrp="1"/>
          </p:cNvSpPr>
          <p:nvPr>
            <p:ph type="body" sz="quarter" idx="4294967295"/>
          </p:nvPr>
        </p:nvSpPr>
        <p:spPr>
          <a:xfrm>
            <a:off x="6215815" y="3637547"/>
            <a:ext cx="2406876" cy="990600"/>
          </a:xfrm>
        </p:spPr>
        <p:txBody>
          <a:bodyPr/>
          <a:lstStyle/>
          <a:p>
            <a:pPr lvl="0" algn="ctr"/>
            <a:r>
              <a:rPr lang="en-US" sz="2000" dirty="0"/>
              <a:t>Totally new product or service.</a:t>
            </a:r>
          </a:p>
        </p:txBody>
      </p:sp>
    </p:spTree>
    <p:extLst>
      <p:ext uri="{BB962C8B-B14F-4D97-AF65-F5344CB8AC3E}">
        <p14:creationId xmlns:p14="http://schemas.microsoft.com/office/powerpoint/2010/main" val="151567013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Marketing Mix: </a:t>
            </a:r>
            <a:br>
              <a:rPr lang="en-US" dirty="0"/>
            </a:br>
            <a:r>
              <a:rPr lang="en-US" dirty="0"/>
              <a:t>Global Pricing Strategies</a:t>
            </a:r>
          </a:p>
        </p:txBody>
      </p:sp>
      <p:graphicFrame>
        <p:nvGraphicFramePr>
          <p:cNvPr id="17" name="Content Placeholder 16"/>
          <p:cNvGraphicFramePr>
            <a:graphicFrameLocks noGrp="1"/>
          </p:cNvGraphicFramePr>
          <p:nvPr>
            <p:ph idx="1"/>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quarter" idx="4294967295"/>
          </p:nvPr>
        </p:nvSpPr>
        <p:spPr>
          <a:xfrm>
            <a:off x="3733799" y="5002530"/>
            <a:ext cx="1676401" cy="609600"/>
          </a:xfrm>
        </p:spPr>
        <p:txBody>
          <a:bodyPr/>
          <a:lstStyle/>
          <a:p>
            <a:pPr lvl="0" algn="ctr">
              <a:spcAft>
                <a:spcPts val="1890"/>
              </a:spcAft>
            </a:pPr>
            <a:r>
              <a:rPr lang="en-US" sz="4500" dirty="0"/>
              <a:t>Price</a:t>
            </a:r>
          </a:p>
        </p:txBody>
      </p:sp>
      <p:sp>
        <p:nvSpPr>
          <p:cNvPr id="3" name="Text Placeholder 2"/>
          <p:cNvSpPr>
            <a:spLocks noGrp="1"/>
          </p:cNvSpPr>
          <p:nvPr>
            <p:ph type="body" sz="quarter" idx="10"/>
          </p:nvPr>
        </p:nvSpPr>
        <p:spPr>
          <a:xfrm>
            <a:off x="762001" y="4572000"/>
            <a:ext cx="1904998" cy="1524000"/>
          </a:xfrm>
        </p:spPr>
        <p:txBody>
          <a:bodyPr anchor="ctr"/>
          <a:lstStyle/>
          <a:p>
            <a:pPr lvl="0" algn="ctr"/>
            <a:r>
              <a:rPr lang="en-US" sz="2400" dirty="0"/>
              <a:t>Tariffs</a:t>
            </a:r>
          </a:p>
        </p:txBody>
      </p:sp>
      <p:sp>
        <p:nvSpPr>
          <p:cNvPr id="4" name="Text Placeholder 3"/>
          <p:cNvSpPr>
            <a:spLocks noGrp="1"/>
          </p:cNvSpPr>
          <p:nvPr>
            <p:ph type="body" sz="quarter" idx="11"/>
          </p:nvPr>
        </p:nvSpPr>
        <p:spPr>
          <a:xfrm>
            <a:off x="1600200" y="2590800"/>
            <a:ext cx="1866342" cy="1447800"/>
          </a:xfrm>
        </p:spPr>
        <p:txBody>
          <a:bodyPr anchor="ctr"/>
          <a:lstStyle/>
          <a:p>
            <a:pPr lvl="0" algn="ctr"/>
            <a:r>
              <a:rPr lang="en-US" sz="2400" dirty="0"/>
              <a:t>Quotas</a:t>
            </a:r>
          </a:p>
        </p:txBody>
      </p:sp>
      <p:sp>
        <p:nvSpPr>
          <p:cNvPr id="5" name="Text Placeholder 4"/>
          <p:cNvSpPr>
            <a:spLocks noGrp="1"/>
          </p:cNvSpPr>
          <p:nvPr>
            <p:ph type="body" sz="quarter" idx="12"/>
          </p:nvPr>
        </p:nvSpPr>
        <p:spPr>
          <a:xfrm>
            <a:off x="3657600" y="1752600"/>
            <a:ext cx="1830001" cy="1447800"/>
          </a:xfrm>
        </p:spPr>
        <p:txBody>
          <a:bodyPr anchor="ctr"/>
          <a:lstStyle/>
          <a:p>
            <a:pPr lvl="0" algn="ctr"/>
            <a:r>
              <a:rPr lang="en-US" sz="2400" dirty="0"/>
              <a:t>Anti-dumping laws</a:t>
            </a:r>
          </a:p>
        </p:txBody>
      </p:sp>
      <p:sp>
        <p:nvSpPr>
          <p:cNvPr id="6" name="Text Placeholder 5"/>
          <p:cNvSpPr>
            <a:spLocks noGrp="1"/>
          </p:cNvSpPr>
          <p:nvPr>
            <p:ph type="body" sz="quarter" idx="13"/>
          </p:nvPr>
        </p:nvSpPr>
        <p:spPr>
          <a:xfrm>
            <a:off x="5678659" y="2845191"/>
            <a:ext cx="1865141" cy="709410"/>
          </a:xfrm>
        </p:spPr>
        <p:txBody>
          <a:bodyPr anchor="ctr"/>
          <a:lstStyle/>
          <a:p>
            <a:pPr lvl="0" algn="ctr"/>
            <a:r>
              <a:rPr lang="en-US" sz="2400" dirty="0"/>
              <a:t>Currency exchange policies </a:t>
            </a:r>
          </a:p>
        </p:txBody>
      </p:sp>
      <p:sp>
        <p:nvSpPr>
          <p:cNvPr id="7" name="Text Placeholder 6"/>
          <p:cNvSpPr>
            <a:spLocks noGrp="1"/>
          </p:cNvSpPr>
          <p:nvPr>
            <p:ph type="body" sz="quarter" idx="14"/>
          </p:nvPr>
        </p:nvSpPr>
        <p:spPr>
          <a:xfrm>
            <a:off x="6477000" y="4572000"/>
            <a:ext cx="1905000" cy="1524000"/>
          </a:xfrm>
        </p:spPr>
        <p:txBody>
          <a:bodyPr anchor="ctr"/>
          <a:lstStyle/>
          <a:p>
            <a:pPr lvl="0" algn="ctr"/>
            <a:r>
              <a:rPr lang="en-US" sz="2400" dirty="0"/>
              <a:t>Competitive factors</a:t>
            </a:r>
          </a:p>
        </p:txBody>
      </p:sp>
    </p:spTree>
    <p:extLst>
      <p:ext uri="{BB962C8B-B14F-4D97-AF65-F5344CB8AC3E}">
        <p14:creationId xmlns:p14="http://schemas.microsoft.com/office/powerpoint/2010/main" val="321606605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7"/>
          <p:cNvSpPr>
            <a:spLocks noGrp="1"/>
          </p:cNvSpPr>
          <p:nvPr>
            <p:ph type="title"/>
          </p:nvPr>
        </p:nvSpPr>
        <p:spPr/>
        <p:txBody>
          <a:bodyPr>
            <a:normAutofit/>
          </a:bodyPr>
          <a:lstStyle/>
          <a:p>
            <a:r>
              <a:rPr lang="en-US" dirty="0"/>
              <a:t>The Global Marketing Mix: </a:t>
            </a:r>
            <a:br>
              <a:rPr lang="en-US" dirty="0"/>
            </a:br>
            <a:r>
              <a:rPr lang="en-US" dirty="0"/>
              <a:t>Global Distribution Strategies</a:t>
            </a:r>
          </a:p>
        </p:txBody>
      </p:sp>
      <p:sp>
        <p:nvSpPr>
          <p:cNvPr id="47107" name="Content Placeholder 10"/>
          <p:cNvSpPr>
            <a:spLocks noGrp="1"/>
          </p:cNvSpPr>
          <p:nvPr>
            <p:ph idx="1"/>
          </p:nvPr>
        </p:nvSpPr>
        <p:spPr>
          <a:xfrm>
            <a:off x="152400" y="1534886"/>
            <a:ext cx="3763645" cy="3886200"/>
          </a:xfrm>
        </p:spPr>
        <p:txBody>
          <a:bodyPr/>
          <a:lstStyle/>
          <a:p>
            <a:r>
              <a:rPr lang="en-US" sz="2400" dirty="0"/>
              <a:t>Global distribution networks form complex value chains.</a:t>
            </a:r>
          </a:p>
          <a:p>
            <a:endParaRPr lang="en-US" sz="2400" dirty="0"/>
          </a:p>
          <a:p>
            <a:r>
              <a:rPr lang="en-US" sz="2400" dirty="0"/>
              <a:t>In developing countries consumers may shop at small, family-owned stores.</a:t>
            </a:r>
          </a:p>
          <a:p>
            <a:endParaRPr lang="en-US" sz="2400" dirty="0"/>
          </a:p>
          <a:p>
            <a:r>
              <a:rPr lang="en-US" sz="2400" dirty="0"/>
              <a:t>Suppliers must be creative in delivering to these outlets.</a:t>
            </a:r>
          </a:p>
        </p:txBody>
      </p:sp>
      <p:pic>
        <p:nvPicPr>
          <p:cNvPr id="5" name="Picture 4">
            <a:extLst>
              <a:ext uri="{FF2B5EF4-FFF2-40B4-BE49-F238E27FC236}">
                <a16:creationId xmlns:a16="http://schemas.microsoft.com/office/drawing/2014/main" id="{3AE64EDB-99B7-4E4A-8848-819244E8C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905000"/>
            <a:ext cx="4800600" cy="3198946"/>
          </a:xfrm>
          <a:prstGeom prst="rect">
            <a:avLst/>
          </a:prstGeom>
        </p:spPr>
      </p:pic>
      <p:sp>
        <p:nvSpPr>
          <p:cNvPr id="11" name="Text Placeholder 15">
            <a:extLst>
              <a:ext uri="{FF2B5EF4-FFF2-40B4-BE49-F238E27FC236}">
                <a16:creationId xmlns:a16="http://schemas.microsoft.com/office/drawing/2014/main" id="{AA8A692B-4824-4115-B9D8-D602B6F4D6A5}"/>
              </a:ext>
            </a:extLst>
          </p:cNvPr>
          <p:cNvSpPr txBox="1">
            <a:spLocks/>
          </p:cNvSpPr>
          <p:nvPr/>
        </p:nvSpPr>
        <p:spPr bwMode="auto">
          <a:xfrm>
            <a:off x="5486400" y="6697980"/>
            <a:ext cx="365760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45720" bIns="0" numCol="1" anchor="t" anchorCtr="0" compatLnSpc="1">
            <a:prstTxWarp prst="textNoShape">
              <a:avLst/>
            </a:prstTxWarp>
          </a:bodyPr>
          <a:lstStyle>
            <a:lvl1pPr marL="0" indent="0" algn="r" rtl="0" eaLnBrk="1" fontAlgn="base" hangingPunct="1">
              <a:spcBef>
                <a:spcPct val="20000"/>
              </a:spcBef>
              <a:spcAft>
                <a:spcPct val="0"/>
              </a:spcAft>
              <a:buFont typeface="Arial" pitchFamily="34" charset="0"/>
              <a:buNone/>
              <a:defRPr sz="800" kern="1200" baseline="0">
                <a:solidFill>
                  <a:srgbClr val="6A6A6A"/>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a:t>
            </a:r>
            <a:r>
              <a:rPr lang="en-US" dirty="0"/>
              <a:t>Alessia Pierdomenico/Getty Images</a:t>
            </a:r>
          </a:p>
        </p:txBody>
      </p:sp>
      <p:sp>
        <p:nvSpPr>
          <p:cNvPr id="3" name="Text Placeholder 2">
            <a:extLst>
              <a:ext uri="{FF2B5EF4-FFF2-40B4-BE49-F238E27FC236}">
                <a16:creationId xmlns:a16="http://schemas.microsoft.com/office/drawing/2014/main" id="{E8F499AB-2F61-4E75-9B18-95707690B3DA}"/>
              </a:ext>
            </a:extLst>
          </p:cNvPr>
          <p:cNvSpPr>
            <a:spLocks noGrp="1"/>
          </p:cNvSpPr>
          <p:nvPr>
            <p:ph type="body" sz="quarter" idx="16"/>
          </p:nvPr>
        </p:nvSpPr>
        <p:spPr/>
        <p:txBody>
          <a:bodyPr/>
          <a:lstStyle/>
          <a:p>
            <a:endParaRPr lang="en-US" dirty="0"/>
          </a:p>
        </p:txBody>
      </p:sp>
      <p:sp>
        <p:nvSpPr>
          <p:cNvPr id="4" name="Rectangle 3">
            <a:extLst>
              <a:ext uri="{FF2B5EF4-FFF2-40B4-BE49-F238E27FC236}">
                <a16:creationId xmlns:a16="http://schemas.microsoft.com/office/drawing/2014/main" id="{4C1D5A14-5640-45FE-BB77-6C076CF0D247}"/>
              </a:ext>
            </a:extLst>
          </p:cNvPr>
          <p:cNvSpPr/>
          <p:nvPr/>
        </p:nvSpPr>
        <p:spPr>
          <a:xfrm>
            <a:off x="4800600" y="5194565"/>
            <a:ext cx="3471848" cy="369332"/>
          </a:xfrm>
          <a:prstGeom prst="rect">
            <a:avLst/>
          </a:prstGeom>
        </p:spPr>
        <p:txBody>
          <a:bodyPr wrap="none">
            <a:spAutoFit/>
          </a:bodyPr>
          <a:lstStyle/>
          <a:p>
            <a:r>
              <a:rPr lang="en-US" dirty="0"/>
              <a:t>Tupperware parties in Indonesia</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0020"/>
            <a:ext cx="8229600" cy="1143000"/>
          </a:xfrm>
        </p:spPr>
        <p:txBody>
          <a:bodyPr/>
          <a:lstStyle/>
          <a:p>
            <a:r>
              <a:rPr lang="en-US" dirty="0"/>
              <a:t>The Global Marketing Mix: </a:t>
            </a:r>
            <a:br>
              <a:rPr lang="en-US" dirty="0"/>
            </a:br>
            <a:r>
              <a:rPr lang="en-US" dirty="0"/>
              <a:t>Global Communication Strategies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4087168718"/>
              </p:ext>
            </p:extLst>
          </p:nvPr>
        </p:nvGraphicFramePr>
        <p:xfrm>
          <a:off x="2179637" y="1769926"/>
          <a:ext cx="478472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ontent Placeholder 2"/>
          <p:cNvSpPr txBox="1">
            <a:spLocks/>
          </p:cNvSpPr>
          <p:nvPr/>
        </p:nvSpPr>
        <p:spPr bwMode="auto">
          <a:xfrm>
            <a:off x="2161494" y="2089830"/>
            <a:ext cx="478472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n-lt"/>
              </a:rPr>
              <a:t>Literacy levels </a:t>
            </a:r>
            <a:br>
              <a:rPr lang="en-US" sz="2800" dirty="0">
                <a:latin typeface="+mn-lt"/>
              </a:rPr>
            </a:br>
            <a:r>
              <a:rPr lang="en-US" sz="2800" dirty="0">
                <a:latin typeface="+mn-lt"/>
              </a:rPr>
              <a:t>vary by country.</a:t>
            </a:r>
          </a:p>
        </p:txBody>
      </p:sp>
      <p:sp>
        <p:nvSpPr>
          <p:cNvPr id="19" name="Content Placeholder 3"/>
          <p:cNvSpPr txBox="1">
            <a:spLocks/>
          </p:cNvSpPr>
          <p:nvPr/>
        </p:nvSpPr>
        <p:spPr bwMode="auto">
          <a:xfrm>
            <a:off x="2161494" y="3469799"/>
            <a:ext cx="4784724" cy="12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1176"/>
              </a:spcAft>
            </a:pPr>
            <a:r>
              <a:rPr lang="en-US" dirty="0">
                <a:latin typeface="+mn-lt"/>
              </a:rPr>
              <a:t> Differences in language and customs affect communication.</a:t>
            </a:r>
          </a:p>
        </p:txBody>
      </p:sp>
      <p:sp>
        <p:nvSpPr>
          <p:cNvPr id="20" name="Content Placeholder 5"/>
          <p:cNvSpPr txBox="1">
            <a:spLocks/>
          </p:cNvSpPr>
          <p:nvPr/>
        </p:nvSpPr>
        <p:spPr bwMode="auto">
          <a:xfrm>
            <a:off x="1969180" y="4884420"/>
            <a:ext cx="4784725" cy="120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1176"/>
              </a:spcAft>
            </a:pPr>
            <a:r>
              <a:rPr lang="en-US" dirty="0">
                <a:latin typeface="+mn-lt"/>
              </a:rPr>
              <a:t>Cultural and religious differences also matter.</a:t>
            </a:r>
          </a:p>
        </p:txBody>
      </p:sp>
      <p:sp>
        <p:nvSpPr>
          <p:cNvPr id="17" name="Text Placeholder 16" hidden="1"/>
          <p:cNvSpPr>
            <a:spLocks noGrp="1"/>
          </p:cNvSpPr>
          <p:nvPr>
            <p:ph type="body" sz="quarter" idx="16"/>
          </p:nvPr>
        </p:nvSpPr>
        <p:spPr/>
        <p:txBody>
          <a:bodyPr/>
          <a:lstStyle/>
          <a:p>
            <a:endParaRPr lang="en-US" dirty="0"/>
          </a:p>
        </p:txBody>
      </p:sp>
      <p:sp>
        <p:nvSpPr>
          <p:cNvPr id="3" name="Text Placeholder 2" hidden="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270476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Apple</a:t>
            </a:r>
          </a:p>
        </p:txBody>
      </p:sp>
      <p:sp>
        <p:nvSpPr>
          <p:cNvPr id="6" name="Text Placeholder 5"/>
          <p:cNvSpPr>
            <a:spLocks noGrp="1"/>
          </p:cNvSpPr>
          <p:nvPr>
            <p:ph type="body" sz="quarter" idx="11"/>
          </p:nvPr>
        </p:nvSpPr>
        <p:spPr/>
        <p:txBody>
          <a:bodyPr/>
          <a:lstStyle/>
          <a:p>
            <a:r>
              <a:rPr lang="en-US" dirty="0"/>
              <a:t>© Pascal Sittler/REA/Redux</a:t>
            </a:r>
          </a:p>
          <a:p>
            <a:endParaRPr lang="en-US" dirty="0"/>
          </a:p>
        </p:txBody>
      </p:sp>
      <p:pic>
        <p:nvPicPr>
          <p:cNvPr id="3" name="Content Placeholder 2">
            <a:extLst>
              <a:ext uri="{FF2B5EF4-FFF2-40B4-BE49-F238E27FC236}">
                <a16:creationId xmlns:a16="http://schemas.microsoft.com/office/drawing/2014/main" id="{FB04E0EA-C001-41BB-A09E-F41A96F350A3}"/>
              </a:ext>
            </a:extLst>
          </p:cNvPr>
          <p:cNvPicPr>
            <a:picLocks noGrp="1" noChangeAspect="1"/>
          </p:cNvPicPr>
          <p:nvPr>
            <p:ph idx="1"/>
          </p:nvPr>
        </p:nvPicPr>
        <p:blipFill>
          <a:blip r:embed="rId3"/>
          <a:stretch>
            <a:fillRect/>
          </a:stretch>
        </p:blipFill>
        <p:spPr>
          <a:xfrm>
            <a:off x="2203378" y="2133600"/>
            <a:ext cx="4737244" cy="3563799"/>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PROGRESS CHECK (3 of 3)</a:t>
            </a:r>
          </a:p>
        </p:txBody>
      </p:sp>
      <p:sp>
        <p:nvSpPr>
          <p:cNvPr id="10" name="Text Placeholder 9"/>
          <p:cNvSpPr>
            <a:spLocks noGrp="1"/>
          </p:cNvSpPr>
          <p:nvPr>
            <p:ph type="body" sz="quarter" idx="10"/>
          </p:nvPr>
        </p:nvSpPr>
        <p:spPr/>
        <p:txBody>
          <a:bodyPr/>
          <a:lstStyle/>
          <a:p>
            <a:r>
              <a:rPr lang="en-US" dirty="0"/>
              <a:t>What are the components of a global marketing strategy?</a:t>
            </a:r>
          </a:p>
          <a:p>
            <a:r>
              <a:rPr lang="en-US" dirty="0"/>
              <a:t> What are the three global product strategies?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Glossary</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187833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Glossary-1</a:t>
            </a:r>
          </a:p>
        </p:txBody>
      </p:sp>
      <p:sp>
        <p:nvSpPr>
          <p:cNvPr id="58371" name="Content Placeholder 2"/>
          <p:cNvSpPr>
            <a:spLocks noGrp="1"/>
          </p:cNvSpPr>
          <p:nvPr>
            <p:ph idx="1"/>
          </p:nvPr>
        </p:nvSpPr>
        <p:spPr/>
        <p:txBody>
          <a:bodyPr/>
          <a:lstStyle/>
          <a:p>
            <a:pPr>
              <a:buFont typeface="Wingdings" pitchFamily="2" charset="2"/>
              <a:buNone/>
            </a:pPr>
            <a:r>
              <a:rPr lang="en-US" b="1" dirty="0"/>
              <a:t>Exchange control</a:t>
            </a:r>
            <a:r>
              <a:rPr lang="en-US" dirty="0"/>
              <a:t> refers to the regulation of a country’s currency exchange rate, the measure of how much one currency is worth in relation to another.</a:t>
            </a:r>
            <a:endParaRPr lang="en-US" b="1" dirty="0"/>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Glossary-2</a:t>
            </a:r>
          </a:p>
        </p:txBody>
      </p:sp>
      <p:sp>
        <p:nvSpPr>
          <p:cNvPr id="60419" name="Content Placeholder 2"/>
          <p:cNvSpPr>
            <a:spLocks noGrp="1"/>
          </p:cNvSpPr>
          <p:nvPr>
            <p:ph idx="1"/>
          </p:nvPr>
        </p:nvSpPr>
        <p:spPr/>
        <p:txBody>
          <a:bodyPr/>
          <a:lstStyle/>
          <a:p>
            <a:pPr>
              <a:buFont typeface="Wingdings" pitchFamily="2" charset="2"/>
              <a:buNone/>
            </a:pPr>
            <a:r>
              <a:rPr lang="en-US" b="1" dirty="0"/>
              <a:t>Infrastructure</a:t>
            </a:r>
            <a:r>
              <a:rPr lang="en-US" dirty="0"/>
              <a:t> is the basic facilities, services, and installations needed for a community or society to function.</a:t>
            </a:r>
            <a:endParaRPr lang="en-US" b="1" dirty="0"/>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a:t>Glossary-3</a:t>
            </a:r>
          </a:p>
        </p:txBody>
      </p:sp>
      <p:sp>
        <p:nvSpPr>
          <p:cNvPr id="61443" name="Content Placeholder 2"/>
          <p:cNvSpPr>
            <a:spLocks noGrp="1"/>
          </p:cNvSpPr>
          <p:nvPr>
            <p:ph idx="1"/>
          </p:nvPr>
        </p:nvSpPr>
        <p:spPr/>
        <p:txBody>
          <a:bodyPr/>
          <a:lstStyle/>
          <a:p>
            <a:pPr>
              <a:buFont typeface="Wingdings" pitchFamily="2" charset="2"/>
              <a:buNone/>
            </a:pPr>
            <a:r>
              <a:rPr lang="en-US" dirty="0"/>
              <a:t>A </a:t>
            </a:r>
            <a:r>
              <a:rPr lang="en-US" b="1" dirty="0"/>
              <a:t>quota</a:t>
            </a:r>
            <a:r>
              <a:rPr lang="en-US" dirty="0"/>
              <a:t> designates the maximum quantity of a product that may be brought into a country during a specified time period.</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a:t>Glossary-4</a:t>
            </a:r>
          </a:p>
        </p:txBody>
      </p:sp>
      <p:sp>
        <p:nvSpPr>
          <p:cNvPr id="62467" name="Content Placeholder 2"/>
          <p:cNvSpPr>
            <a:spLocks noGrp="1"/>
          </p:cNvSpPr>
          <p:nvPr>
            <p:ph idx="1"/>
          </p:nvPr>
        </p:nvSpPr>
        <p:spPr/>
        <p:txBody>
          <a:bodyPr/>
          <a:lstStyle/>
          <a:p>
            <a:pPr>
              <a:buFont typeface="Wingdings" pitchFamily="2" charset="2"/>
              <a:buNone/>
            </a:pPr>
            <a:r>
              <a:rPr lang="en-US" dirty="0"/>
              <a:t>A </a:t>
            </a:r>
            <a:r>
              <a:rPr lang="en-US" b="1" dirty="0"/>
              <a:t>tariff</a:t>
            </a:r>
            <a:r>
              <a:rPr lang="en-US" dirty="0"/>
              <a:t> is a tax levied on a good imported into a country.</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t>Glossary-5</a:t>
            </a:r>
          </a:p>
        </p:txBody>
      </p:sp>
      <p:sp>
        <p:nvSpPr>
          <p:cNvPr id="63491" name="Content Placeholder 2"/>
          <p:cNvSpPr>
            <a:spLocks noGrp="1"/>
          </p:cNvSpPr>
          <p:nvPr>
            <p:ph idx="1"/>
          </p:nvPr>
        </p:nvSpPr>
        <p:spPr/>
        <p:txBody>
          <a:bodyPr/>
          <a:lstStyle/>
          <a:p>
            <a:pPr>
              <a:buFont typeface="Wingdings" pitchFamily="2" charset="2"/>
              <a:buNone/>
            </a:pPr>
            <a:r>
              <a:rPr lang="en-US" dirty="0"/>
              <a:t>A </a:t>
            </a:r>
            <a:r>
              <a:rPr lang="en-US" b="1" dirty="0"/>
              <a:t>trade agreement</a:t>
            </a:r>
            <a:r>
              <a:rPr lang="en-US" dirty="0"/>
              <a:t> is an intergovernmental agreement designed to manage and promote trade activities for a specific region.</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t>Glossary-6</a:t>
            </a:r>
          </a:p>
        </p:txBody>
      </p:sp>
      <p:sp>
        <p:nvSpPr>
          <p:cNvPr id="63491" name="Content Placeholder 2"/>
          <p:cNvSpPr>
            <a:spLocks noGrp="1"/>
          </p:cNvSpPr>
          <p:nvPr>
            <p:ph idx="1"/>
          </p:nvPr>
        </p:nvSpPr>
        <p:spPr/>
        <p:txBody>
          <a:bodyPr/>
          <a:lstStyle/>
          <a:p>
            <a:pPr>
              <a:buFont typeface="Wingdings" pitchFamily="2" charset="2"/>
              <a:buNone/>
            </a:pPr>
            <a:r>
              <a:rPr lang="en-US" b="1" dirty="0"/>
              <a:t>Glocalization</a:t>
            </a:r>
            <a:r>
              <a:rPr lang="en-US" dirty="0"/>
              <a:t> is the process of firms standardizing their products globally, but using different promotional campaigns to sell them.</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extLst>
      <p:ext uri="{BB962C8B-B14F-4D97-AF65-F5344CB8AC3E}">
        <p14:creationId xmlns:p14="http://schemas.microsoft.com/office/powerpoint/2010/main" val="227044094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3581400"/>
            <a:ext cx="5105400" cy="1600200"/>
          </a:xfrm>
        </p:spPr>
        <p:txBody>
          <a:bodyPr/>
          <a:lstStyle/>
          <a:p>
            <a:r>
              <a:rPr lang="en-US" dirty="0"/>
              <a:t>Appendix: Image Descriptions for Unsighted Students</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9627808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1 Assessing Global Markets</a:t>
            </a:r>
          </a:p>
        </p:txBody>
      </p:sp>
      <p:sp>
        <p:nvSpPr>
          <p:cNvPr id="6" name="Content Placeholder 5"/>
          <p:cNvSpPr>
            <a:spLocks noGrp="1"/>
          </p:cNvSpPr>
          <p:nvPr>
            <p:ph idx="1"/>
          </p:nvPr>
        </p:nvSpPr>
        <p:spPr/>
        <p:txBody>
          <a:bodyPr/>
          <a:lstStyle/>
          <a:p>
            <a:r>
              <a:rPr lang="en-US" sz="1400" dirty="0"/>
              <a:t>The following are components of a country market assessment:</a:t>
            </a:r>
          </a:p>
          <a:p>
            <a:r>
              <a:rPr lang="en-US" sz="1400" dirty="0"/>
              <a:t>Economic analysis using metrics includes:	</a:t>
            </a:r>
          </a:p>
          <a:p>
            <a:pPr lvl="1">
              <a:buFont typeface="Arial" panose="020B0604020202020204" pitchFamily="34" charset="0"/>
              <a:buChar char="•"/>
            </a:pPr>
            <a:r>
              <a:rPr lang="en-US" sz="1200" dirty="0"/>
              <a:t>General economic environment</a:t>
            </a:r>
          </a:p>
          <a:p>
            <a:pPr lvl="1">
              <a:buFont typeface="Arial" panose="020B0604020202020204" pitchFamily="34" charset="0"/>
              <a:buChar char="•"/>
            </a:pPr>
            <a:r>
              <a:rPr lang="en-US" sz="1200" dirty="0"/>
              <a:t>Market size and population growth </a:t>
            </a:r>
          </a:p>
          <a:p>
            <a:pPr lvl="1">
              <a:buFont typeface="Arial" panose="020B0604020202020204" pitchFamily="34" charset="0"/>
              <a:buChar char="•"/>
            </a:pPr>
            <a:r>
              <a:rPr lang="en-US" sz="1200" dirty="0"/>
              <a:t>Real income</a:t>
            </a:r>
          </a:p>
          <a:p>
            <a:r>
              <a:rPr lang="en-US" sz="1400" dirty="0"/>
              <a:t>Infrastructure and technology includes:</a:t>
            </a:r>
          </a:p>
          <a:p>
            <a:pPr lvl="1">
              <a:buFont typeface="Arial" panose="020B0604020202020204" pitchFamily="34" charset="0"/>
              <a:buChar char="•"/>
            </a:pPr>
            <a:r>
              <a:rPr lang="en-US" sz="1200" dirty="0"/>
              <a:t>Transportation</a:t>
            </a:r>
          </a:p>
          <a:p>
            <a:pPr lvl="1">
              <a:buFont typeface="Arial" panose="020B0604020202020204" pitchFamily="34" charset="0"/>
              <a:buChar char="•"/>
            </a:pPr>
            <a:r>
              <a:rPr lang="en-US" sz="1200" dirty="0"/>
              <a:t>Channels</a:t>
            </a:r>
          </a:p>
          <a:p>
            <a:pPr lvl="1">
              <a:buFont typeface="Arial" panose="020B0604020202020204" pitchFamily="34" charset="0"/>
              <a:buChar char="•"/>
            </a:pPr>
            <a:r>
              <a:rPr lang="en-US" sz="1200" dirty="0"/>
              <a:t>Communication</a:t>
            </a:r>
          </a:p>
          <a:p>
            <a:pPr lvl="1">
              <a:buFont typeface="Arial" panose="020B0604020202020204" pitchFamily="34" charset="0"/>
              <a:buChar char="•"/>
            </a:pPr>
            <a:r>
              <a:rPr lang="en-US" sz="1200" dirty="0"/>
              <a:t>Commerce</a:t>
            </a:r>
          </a:p>
          <a:p>
            <a:r>
              <a:rPr lang="en-US" sz="1400" dirty="0"/>
              <a:t>Government actions include:</a:t>
            </a:r>
          </a:p>
          <a:p>
            <a:pPr lvl="1">
              <a:buFont typeface="Arial" panose="020B0604020202020204" pitchFamily="34" charset="0"/>
              <a:buChar char="•"/>
            </a:pPr>
            <a:r>
              <a:rPr lang="en-US" sz="1200" dirty="0"/>
              <a:t>Tariff </a:t>
            </a:r>
          </a:p>
          <a:p>
            <a:pPr lvl="1">
              <a:buFont typeface="Arial" panose="020B0604020202020204" pitchFamily="34" charset="0"/>
              <a:buChar char="•"/>
            </a:pPr>
            <a:r>
              <a:rPr lang="en-US" sz="1200" dirty="0"/>
              <a:t>Quota</a:t>
            </a:r>
          </a:p>
          <a:p>
            <a:pPr lvl="1">
              <a:buFont typeface="Arial" panose="020B0604020202020204" pitchFamily="34" charset="0"/>
              <a:buChar char="•"/>
            </a:pPr>
            <a:r>
              <a:rPr lang="en-US" sz="1200" dirty="0"/>
              <a:t>Exchange control</a:t>
            </a:r>
          </a:p>
          <a:p>
            <a:pPr lvl="1">
              <a:buFont typeface="Arial" panose="020B0604020202020204" pitchFamily="34" charset="0"/>
              <a:buChar char="•"/>
            </a:pPr>
            <a:r>
              <a:rPr lang="en-US" sz="1200" dirty="0"/>
              <a:t>Trade agreement</a:t>
            </a:r>
          </a:p>
          <a:p>
            <a:r>
              <a:rPr lang="en-US" sz="1400" dirty="0"/>
              <a:t>Sociocultural analysis includes:</a:t>
            </a:r>
          </a:p>
          <a:p>
            <a:pPr lvl="1">
              <a:buFont typeface="Arial" panose="020B0604020202020204" pitchFamily="34" charset="0"/>
              <a:buChar char="•"/>
            </a:pPr>
            <a:r>
              <a:rPr lang="en-US" sz="1200" dirty="0"/>
              <a:t>Power distance</a:t>
            </a:r>
          </a:p>
          <a:p>
            <a:pPr lvl="1">
              <a:buFont typeface="Arial" panose="020B0604020202020204" pitchFamily="34" charset="0"/>
              <a:buChar char="•"/>
            </a:pPr>
            <a:r>
              <a:rPr lang="en-US" sz="1200" dirty="0"/>
              <a:t>Uncertainty avoidance</a:t>
            </a:r>
          </a:p>
          <a:p>
            <a:pPr lvl="1">
              <a:buFont typeface="Arial" panose="020B0604020202020204" pitchFamily="34" charset="0"/>
              <a:buChar char="•"/>
            </a:pPr>
            <a:r>
              <a:rPr lang="en-US" sz="1200" dirty="0"/>
              <a:t>Individualism</a:t>
            </a:r>
          </a:p>
          <a:p>
            <a:pPr lvl="1">
              <a:buFont typeface="Arial" panose="020B0604020202020204" pitchFamily="34" charset="0"/>
              <a:buChar char="•"/>
            </a:pPr>
            <a:r>
              <a:rPr lang="en-US" sz="1200" dirty="0"/>
              <a:t>Masculinity</a:t>
            </a:r>
          </a:p>
          <a:p>
            <a:pPr lvl="1">
              <a:buFont typeface="Arial" panose="020B0604020202020204" pitchFamily="34" charset="0"/>
              <a:buChar char="•"/>
            </a:pPr>
            <a:r>
              <a:rPr lang="en-US" sz="1200" dirty="0"/>
              <a:t>Time orientation</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endParaRPr lang="en-US" dirty="0">
              <a:hlinkClick r:id="rId4" action="ppaction://hlinksldjump"/>
            </a:endParaRPr>
          </a:p>
        </p:txBody>
      </p:sp>
      <p:sp>
        <p:nvSpPr>
          <p:cNvPr id="10" name="Text Placeholder 9"/>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315385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Globalization</a:t>
            </a:r>
          </a:p>
        </p:txBody>
      </p:sp>
      <p:pic>
        <p:nvPicPr>
          <p:cNvPr id="5" name="Content Placeholder 4">
            <a:extLst>
              <a:ext uri="{FF2B5EF4-FFF2-40B4-BE49-F238E27FC236}">
                <a16:creationId xmlns:a16="http://schemas.microsoft.com/office/drawing/2014/main" id="{8726E5E4-C408-4CB0-BD4B-C61CB692EA72}"/>
              </a:ext>
            </a:extLst>
          </p:cNvPr>
          <p:cNvPicPr>
            <a:picLocks noGrp="1" noChangeAspect="1"/>
          </p:cNvPicPr>
          <p:nvPr>
            <p:ph sz="half" idx="1"/>
          </p:nvPr>
        </p:nvPicPr>
        <p:blipFill>
          <a:blip r:embed="rId3"/>
          <a:stretch>
            <a:fillRect/>
          </a:stretch>
        </p:blipFill>
        <p:spPr>
          <a:xfrm>
            <a:off x="4800600" y="2279641"/>
            <a:ext cx="4024312" cy="3144538"/>
          </a:xfrm>
          <a:prstGeom prst="rect">
            <a:avLst/>
          </a:prstGeom>
        </p:spPr>
      </p:pic>
      <p:sp>
        <p:nvSpPr>
          <p:cNvPr id="7" name="Content Placeholder 6">
            <a:extLst>
              <a:ext uri="{FF2B5EF4-FFF2-40B4-BE49-F238E27FC236}">
                <a16:creationId xmlns:a16="http://schemas.microsoft.com/office/drawing/2014/main" id="{D9C1954E-749A-4714-8378-B55CBCF05D5B}"/>
              </a:ext>
            </a:extLst>
          </p:cNvPr>
          <p:cNvSpPr>
            <a:spLocks noGrp="1"/>
          </p:cNvSpPr>
          <p:nvPr>
            <p:ph sz="half" idx="2"/>
          </p:nvPr>
        </p:nvSpPr>
        <p:spPr>
          <a:xfrm>
            <a:off x="548640" y="2362200"/>
            <a:ext cx="4023360" cy="4572000"/>
          </a:xfrm>
        </p:spPr>
        <p:txBody>
          <a:bodyPr/>
          <a:lstStyle/>
          <a:p>
            <a:r>
              <a:rPr lang="en-US" dirty="0"/>
              <a:t>The processes by which goods, services, capital, people, information, and ideas flow across national borders. </a:t>
            </a:r>
          </a:p>
        </p:txBody>
      </p:sp>
      <p:sp>
        <p:nvSpPr>
          <p:cNvPr id="8" name="Text Placeholder 7">
            <a:extLst>
              <a:ext uri="{FF2B5EF4-FFF2-40B4-BE49-F238E27FC236}">
                <a16:creationId xmlns:a16="http://schemas.microsoft.com/office/drawing/2014/main" id="{AF3A6D50-9CF4-455A-8705-078F6813D328}"/>
              </a:ext>
            </a:extLst>
          </p:cNvPr>
          <p:cNvSpPr>
            <a:spLocks noGrp="1"/>
          </p:cNvSpPr>
          <p:nvPr>
            <p:ph type="body" sz="quarter" idx="16"/>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a:t>© Dennis Van Tine/Newscom</a:t>
            </a:r>
          </a:p>
          <a:p>
            <a:endParaRPr 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2 Exhibit 8.4: Country Clusters </a:t>
            </a:r>
            <a:br>
              <a:rPr lang="en-US" dirty="0"/>
            </a:br>
            <a:r>
              <a:rPr lang="en-US" dirty="0"/>
              <a:t>Power Distance and Individualism</a:t>
            </a:r>
            <a:endParaRPr lang="en-US" sz="2000" dirty="0"/>
          </a:p>
        </p:txBody>
      </p:sp>
      <p:sp>
        <p:nvSpPr>
          <p:cNvPr id="3" name="Content Placeholder 2"/>
          <p:cNvSpPr>
            <a:spLocks noGrp="1"/>
          </p:cNvSpPr>
          <p:nvPr>
            <p:ph idx="1"/>
          </p:nvPr>
        </p:nvSpPr>
        <p:spPr>
          <a:xfrm>
            <a:off x="549275" y="1752600"/>
            <a:ext cx="7985125" cy="3886200"/>
          </a:xfrm>
        </p:spPr>
        <p:txBody>
          <a:bodyPr/>
          <a:lstStyle/>
          <a:p>
            <a:pPr>
              <a:spcAft>
                <a:spcPts val="1800"/>
              </a:spcAft>
            </a:pPr>
            <a:r>
              <a:rPr lang="en-US" sz="2400" dirty="0"/>
              <a:t>High in power distance and low in individualism are Guatemala, Panama, Venezuela, Ecuador, Columbia, El Salvador, Chile, and Brazil.</a:t>
            </a:r>
          </a:p>
          <a:p>
            <a:pPr>
              <a:spcAft>
                <a:spcPts val="1800"/>
              </a:spcAft>
            </a:pPr>
            <a:r>
              <a:rPr lang="en-US" sz="2400" dirty="0"/>
              <a:t>High in power distance and high in individualism are Poland and Czech Republic.</a:t>
            </a:r>
          </a:p>
          <a:p>
            <a:pPr>
              <a:spcAft>
                <a:spcPts val="1800"/>
              </a:spcAft>
            </a:pPr>
            <a:r>
              <a:rPr lang="en-US" sz="2400" dirty="0"/>
              <a:t>Low in power distance and high in individualism are Hungary, Finland, Germany, Switzerland, Norway, Ireland, Sweden, Denmark, Canada, United States, Australia, and United Kingdom.</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3 Choosing a Global Entry Strategy</a:t>
            </a:r>
          </a:p>
        </p:txBody>
      </p:sp>
      <p:sp>
        <p:nvSpPr>
          <p:cNvPr id="3" name="Content Placeholder 2"/>
          <p:cNvSpPr>
            <a:spLocks noGrp="1"/>
          </p:cNvSpPr>
          <p:nvPr>
            <p:ph idx="1"/>
          </p:nvPr>
        </p:nvSpPr>
        <p:spPr>
          <a:xfrm>
            <a:off x="549275" y="1752600"/>
            <a:ext cx="7832725" cy="3886200"/>
          </a:xfrm>
        </p:spPr>
        <p:txBody>
          <a:bodyPr/>
          <a:lstStyle/>
          <a:p>
            <a:r>
              <a:rPr lang="en-US" dirty="0"/>
              <a:t>A graphic lists five global entry strategies, ranked by their increasing amounts of control and risk. From the lowest amounts of control and risk and increasing upward, the strategies are: export, franchising, strategic alliance, joint venture, and direct investment.</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Marketing</a:t>
            </a:r>
            <a:br>
              <a:rPr lang="en-US" dirty="0"/>
            </a:br>
            <a:r>
              <a:rPr lang="en-US" dirty="0"/>
              <a:t>Chapter 8</a:t>
            </a:r>
          </a:p>
        </p:txBody>
      </p:sp>
      <p:sp>
        <p:nvSpPr>
          <p:cNvPr id="5" name="Subtitle 4"/>
          <p:cNvSpPr>
            <a:spLocks noGrp="1"/>
          </p:cNvSpPr>
          <p:nvPr>
            <p:ph type="subTitle" idx="1"/>
          </p:nvPr>
        </p:nvSpPr>
        <p:spPr/>
        <p:txBody>
          <a:bodyPr/>
          <a:lstStyle/>
          <a:p>
            <a:r>
              <a:rPr lang="en-US" dirty="0"/>
              <a:t>The End</a:t>
            </a:r>
          </a:p>
        </p:txBody>
      </p:sp>
      <p:sp>
        <p:nvSpPr>
          <p:cNvPr id="6" name="Text Placeholder 5">
            <a:extLst>
              <a:ext uri="{FF2B5EF4-FFF2-40B4-BE49-F238E27FC236}">
                <a16:creationId xmlns:a16="http://schemas.microsoft.com/office/drawing/2014/main" id="{474CB574-0B7B-4551-8845-FFC0B4C2F50A}"/>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889467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457200"/>
            <a:ext cx="9372600" cy="1143000"/>
          </a:xfrm>
        </p:spPr>
        <p:txBody>
          <a:bodyPr/>
          <a:lstStyle/>
          <a:p>
            <a:r>
              <a:rPr lang="en-US" dirty="0"/>
              <a:t>Assessing Global Markets</a:t>
            </a:r>
            <a:br>
              <a:rPr lang="en-US" dirty="0"/>
            </a:br>
            <a:endParaRPr lang="en-US" dirty="0"/>
          </a:p>
        </p:txBody>
      </p:sp>
      <p:sp>
        <p:nvSpPr>
          <p:cNvPr id="27" name="Text Placeholder 26"/>
          <p:cNvSpPr>
            <a:spLocks noGrp="1"/>
          </p:cNvSpPr>
          <p:nvPr>
            <p:ph type="body" sz="quarter" idx="16"/>
          </p:nvPr>
        </p:nvSpPr>
        <p:spPr/>
        <p:txBody>
          <a:bodyPr/>
          <a:lstStyle/>
          <a:p>
            <a:r>
              <a:rPr lang="en-US" dirty="0">
                <a:hlinkClick r:id="rId3" action="ppaction://hlinksldjump"/>
              </a:rPr>
              <a:t>Jump to Appendix 1 long image description</a:t>
            </a:r>
          </a:p>
        </p:txBody>
      </p:sp>
      <p:pic>
        <p:nvPicPr>
          <p:cNvPr id="3" name="Picture 2">
            <a:extLst>
              <a:ext uri="{FF2B5EF4-FFF2-40B4-BE49-F238E27FC236}">
                <a16:creationId xmlns:a16="http://schemas.microsoft.com/office/drawing/2014/main" id="{FB89B6D1-E719-478A-ADFD-1CBFAB7078EB}"/>
              </a:ext>
            </a:extLst>
          </p:cNvPr>
          <p:cNvPicPr>
            <a:picLocks noChangeAspect="1"/>
          </p:cNvPicPr>
          <p:nvPr/>
        </p:nvPicPr>
        <p:blipFill>
          <a:blip r:embed="rId4"/>
          <a:stretch>
            <a:fillRect/>
          </a:stretch>
        </p:blipFill>
        <p:spPr>
          <a:xfrm>
            <a:off x="2052637" y="1711680"/>
            <a:ext cx="5038725" cy="4905375"/>
          </a:xfrm>
          <a:prstGeom prst="rect">
            <a:avLst/>
          </a:prstGeom>
        </p:spPr>
      </p:pic>
    </p:spTree>
    <p:extLst>
      <p:ext uri="{BB962C8B-B14F-4D97-AF65-F5344CB8AC3E}">
        <p14:creationId xmlns:p14="http://schemas.microsoft.com/office/powerpoint/2010/main" val="9651955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60020"/>
            <a:ext cx="8763000" cy="870532"/>
          </a:xfrm>
        </p:spPr>
        <p:txBody>
          <a:bodyPr/>
          <a:lstStyle/>
          <a:p>
            <a:r>
              <a:rPr lang="en-US" dirty="0"/>
              <a:t/>
            </a:r>
            <a:br>
              <a:rPr lang="en-US" dirty="0"/>
            </a:br>
            <a:r>
              <a:rPr lang="en-US" dirty="0"/>
              <a:t>Evaluating the General Economic Environment</a:t>
            </a:r>
            <a:br>
              <a:rPr lang="en-US" dirty="0"/>
            </a:br>
            <a:r>
              <a:rPr lang="en-US" dirty="0"/>
              <a:t>Using Economic Metrics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626947"/>
              </p:ext>
            </p:extLst>
          </p:nvPr>
        </p:nvGraphicFramePr>
        <p:xfrm>
          <a:off x="549275" y="1752600"/>
          <a:ext cx="81899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7"/>
          </p:nvPr>
        </p:nvSpPr>
        <p:spPr>
          <a:xfrm>
            <a:off x="1718056" y="2210222"/>
            <a:ext cx="2210709" cy="668073"/>
          </a:xfrm>
        </p:spPr>
        <p:txBody>
          <a:bodyPr/>
          <a:lstStyle/>
          <a:p>
            <a:pPr lvl="0" algn="ctr">
              <a:lnSpc>
                <a:spcPct val="90000"/>
              </a:lnSpc>
              <a:spcBef>
                <a:spcPts val="0"/>
              </a:spcBef>
              <a:spcAft>
                <a:spcPts val="1008"/>
              </a:spcAft>
            </a:pPr>
            <a:r>
              <a:rPr lang="en-US" sz="2800" dirty="0">
                <a:latin typeface="+mn-lt"/>
              </a:rPr>
              <a:t>Gross domestic product</a:t>
            </a:r>
          </a:p>
        </p:txBody>
      </p:sp>
      <p:sp>
        <p:nvSpPr>
          <p:cNvPr id="5" name="Text Placeholder 4"/>
          <p:cNvSpPr>
            <a:spLocks noGrp="1"/>
          </p:cNvSpPr>
          <p:nvPr>
            <p:ph sz="quarter" idx="12"/>
          </p:nvPr>
        </p:nvSpPr>
        <p:spPr>
          <a:xfrm>
            <a:off x="5252988" y="2198190"/>
            <a:ext cx="2218123" cy="456353"/>
          </a:xfrm>
        </p:spPr>
        <p:txBody>
          <a:bodyPr/>
          <a:lstStyle/>
          <a:p>
            <a:pPr lvl="0" algn="ctr">
              <a:lnSpc>
                <a:spcPct val="90000"/>
              </a:lnSpc>
              <a:spcBef>
                <a:spcPts val="0"/>
              </a:spcBef>
              <a:spcAft>
                <a:spcPts val="1008"/>
              </a:spcAft>
            </a:pPr>
            <a:r>
              <a:rPr lang="en-US" dirty="0">
                <a:latin typeface="+mn-lt"/>
              </a:rPr>
              <a:t>Gross national income</a:t>
            </a:r>
            <a:endParaRPr lang="en-US" dirty="0"/>
          </a:p>
        </p:txBody>
      </p:sp>
      <p:sp>
        <p:nvSpPr>
          <p:cNvPr id="4" name="Text Placeholder 3"/>
          <p:cNvSpPr>
            <a:spLocks noGrp="1"/>
          </p:cNvSpPr>
          <p:nvPr>
            <p:ph sz="quarter" idx="11"/>
          </p:nvPr>
        </p:nvSpPr>
        <p:spPr>
          <a:xfrm>
            <a:off x="1714045" y="4311316"/>
            <a:ext cx="2574924" cy="1600200"/>
          </a:xfrm>
        </p:spPr>
        <p:txBody>
          <a:bodyPr/>
          <a:lstStyle/>
          <a:p>
            <a:pPr lvl="0" algn="ctr">
              <a:lnSpc>
                <a:spcPct val="90000"/>
              </a:lnSpc>
              <a:spcBef>
                <a:spcPts val="0"/>
              </a:spcBef>
              <a:spcAft>
                <a:spcPts val="1008"/>
              </a:spcAft>
            </a:pPr>
            <a:r>
              <a:rPr lang="en-US" dirty="0">
                <a:latin typeface="+mn-lt"/>
              </a:rPr>
              <a:t>Purchasing power parity</a:t>
            </a:r>
          </a:p>
        </p:txBody>
      </p:sp>
      <p:sp>
        <p:nvSpPr>
          <p:cNvPr id="7" name="Text Placeholder 6"/>
          <p:cNvSpPr>
            <a:spLocks noGrp="1"/>
          </p:cNvSpPr>
          <p:nvPr>
            <p:ph sz="quarter" idx="13"/>
          </p:nvPr>
        </p:nvSpPr>
        <p:spPr>
          <a:xfrm>
            <a:off x="5334000" y="4343400"/>
            <a:ext cx="2261507" cy="455613"/>
          </a:xfrm>
        </p:spPr>
        <p:txBody>
          <a:bodyPr/>
          <a:lstStyle/>
          <a:p>
            <a:pPr lvl="0" algn="ctr">
              <a:lnSpc>
                <a:spcPct val="90000"/>
              </a:lnSpc>
              <a:spcBef>
                <a:spcPts val="0"/>
              </a:spcBef>
              <a:spcAft>
                <a:spcPts val="1008"/>
              </a:spcAft>
            </a:pPr>
            <a:r>
              <a:rPr lang="en-US" dirty="0">
                <a:latin typeface="+mn-lt"/>
              </a:rPr>
              <a:t>Trade surplus or deficit</a:t>
            </a:r>
          </a:p>
        </p:txBody>
      </p:sp>
    </p:spTree>
    <p:extLst>
      <p:ext uri="{BB962C8B-B14F-4D97-AF65-F5344CB8AC3E}">
        <p14:creationId xmlns:p14="http://schemas.microsoft.com/office/powerpoint/2010/main" val="40693187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Market Size </a:t>
            </a:r>
            <a:br>
              <a:rPr lang="en-US" dirty="0"/>
            </a:br>
            <a:r>
              <a:rPr lang="en-US" dirty="0"/>
              <a:t>and Population Growth Rate</a:t>
            </a:r>
          </a:p>
        </p:txBody>
      </p:sp>
      <p:sp>
        <p:nvSpPr>
          <p:cNvPr id="13" name="Text Placeholder 13"/>
          <p:cNvSpPr>
            <a:spLocks noGrp="1"/>
          </p:cNvSpPr>
          <p:nvPr>
            <p:ph sz="half" idx="1"/>
          </p:nvPr>
        </p:nvSpPr>
        <p:spPr>
          <a:xfrm>
            <a:off x="304801" y="1676400"/>
            <a:ext cx="4236719" cy="4572000"/>
          </a:xfrm>
        </p:spPr>
        <p:txBody>
          <a:bodyPr/>
          <a:lstStyle/>
          <a:p>
            <a:pPr algn="ctr">
              <a:spcBef>
                <a:spcPts val="0"/>
              </a:spcBef>
            </a:pPr>
            <a:endParaRPr lang="en-US" dirty="0">
              <a:latin typeface="+mn-lt"/>
            </a:endParaRPr>
          </a:p>
          <a:p>
            <a:pPr algn="ctr">
              <a:spcBef>
                <a:spcPts val="0"/>
              </a:spcBef>
            </a:pPr>
            <a:endParaRPr lang="en-US" dirty="0">
              <a:latin typeface="+mn-lt"/>
            </a:endParaRPr>
          </a:p>
          <a:p>
            <a:pPr algn="ctr">
              <a:spcBef>
                <a:spcPts val="0"/>
              </a:spcBef>
            </a:pPr>
            <a:endParaRPr lang="en-US" dirty="0">
              <a:latin typeface="+mn-lt"/>
            </a:endParaRPr>
          </a:p>
          <a:p>
            <a:pPr algn="ctr">
              <a:spcBef>
                <a:spcPts val="0"/>
              </a:spcBef>
            </a:pPr>
            <a:endParaRPr lang="en-US" dirty="0">
              <a:latin typeface="+mn-lt"/>
            </a:endParaRPr>
          </a:p>
          <a:p>
            <a:pPr algn="ctr">
              <a:spcBef>
                <a:spcPts val="0"/>
              </a:spcBef>
            </a:pPr>
            <a:endParaRPr lang="en-US" dirty="0">
              <a:latin typeface="+mn-lt"/>
            </a:endParaRPr>
          </a:p>
        </p:txBody>
      </p:sp>
      <p:sp>
        <p:nvSpPr>
          <p:cNvPr id="4" name="Text Placeholder 3" hidden="1"/>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r>
              <a:rPr lang="en-US" dirty="0"/>
              <a:t>REUTERS/Arko Datta/Corbis</a:t>
            </a:r>
          </a:p>
          <a:p>
            <a:endParaRPr lang="en-US" dirty="0"/>
          </a:p>
        </p:txBody>
      </p:sp>
      <p:sp>
        <p:nvSpPr>
          <p:cNvPr id="3" name="Content Placeholder 2">
            <a:extLst>
              <a:ext uri="{FF2B5EF4-FFF2-40B4-BE49-F238E27FC236}">
                <a16:creationId xmlns:a16="http://schemas.microsoft.com/office/drawing/2014/main" id="{B93C51AE-EF46-44C0-8AAD-53ED85F7945D}"/>
              </a:ext>
            </a:extLst>
          </p:cNvPr>
          <p:cNvSpPr>
            <a:spLocks noGrp="1"/>
          </p:cNvSpPr>
          <p:nvPr>
            <p:ph sz="half" idx="2"/>
          </p:nvPr>
        </p:nvSpPr>
        <p:spPr>
          <a:xfrm>
            <a:off x="457200" y="1676400"/>
            <a:ext cx="8261684" cy="4572000"/>
          </a:xfrm>
        </p:spPr>
        <p:txBody>
          <a:bodyPr/>
          <a:lstStyle/>
          <a:p>
            <a:r>
              <a:rPr lang="en-US" dirty="0"/>
              <a:t>Population growth dispersal: strong demand in BRIC (Brazil, Russia, India, China) nations</a:t>
            </a:r>
          </a:p>
          <a:p>
            <a:endParaRPr lang="en-US" dirty="0"/>
          </a:p>
          <a:p>
            <a:r>
              <a:rPr lang="en-US" dirty="0"/>
              <a:t>Distribution of the population within a particular region: rural vs. urban</a:t>
            </a:r>
          </a:p>
          <a:p>
            <a:endParaRPr lang="en-US" dirty="0"/>
          </a:p>
          <a:p>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Evaluating Real Income</a:t>
            </a:r>
          </a:p>
        </p:txBody>
      </p:sp>
      <p:sp>
        <p:nvSpPr>
          <p:cNvPr id="27652" name="Content Placeholder 7"/>
          <p:cNvSpPr>
            <a:spLocks noGrp="1"/>
          </p:cNvSpPr>
          <p:nvPr>
            <p:ph sz="half" idx="1"/>
          </p:nvPr>
        </p:nvSpPr>
        <p:spPr>
          <a:xfrm>
            <a:off x="412518" y="1633888"/>
            <a:ext cx="4023360" cy="4572000"/>
          </a:xfrm>
        </p:spPr>
        <p:txBody>
          <a:bodyPr/>
          <a:lstStyle/>
          <a:p>
            <a:r>
              <a:rPr lang="en-US" sz="2400" dirty="0"/>
              <a:t>Firms can make adjustments to an existing product or change the price to meet the unique needs of a particular country market.</a:t>
            </a:r>
          </a:p>
          <a:p>
            <a:endParaRPr lang="en-US" sz="2400" dirty="0"/>
          </a:p>
          <a:p>
            <a:endParaRPr lang="en-US" dirty="0"/>
          </a:p>
        </p:txBody>
      </p:sp>
      <p:sp>
        <p:nvSpPr>
          <p:cNvPr id="2" name="Content Placeholder 1">
            <a:extLst>
              <a:ext uri="{FF2B5EF4-FFF2-40B4-BE49-F238E27FC236}">
                <a16:creationId xmlns:a16="http://schemas.microsoft.com/office/drawing/2014/main" id="{446848A5-A321-489D-88DD-04C5198D48CB}"/>
              </a:ext>
            </a:extLst>
          </p:cNvPr>
          <p:cNvSpPr>
            <a:spLocks noGrp="1"/>
          </p:cNvSpPr>
          <p:nvPr>
            <p:ph sz="half" idx="2"/>
          </p:nvPr>
        </p:nvSpPr>
        <p:spPr/>
        <p:txBody>
          <a:bodyPr/>
          <a:lstStyle/>
          <a:p>
            <a:r>
              <a:rPr lang="en-US" dirty="0"/>
              <a:t>Bottom of the pyramid markets</a:t>
            </a:r>
          </a:p>
          <a:p>
            <a:endParaRPr lang="en-US" dirty="0"/>
          </a:p>
        </p:txBody>
      </p:sp>
      <p:sp>
        <p:nvSpPr>
          <p:cNvPr id="6" name="Text Placeholder 5">
            <a:extLst>
              <a:ext uri="{FF2B5EF4-FFF2-40B4-BE49-F238E27FC236}">
                <a16:creationId xmlns:a16="http://schemas.microsoft.com/office/drawing/2014/main" id="{E9443E94-4E43-4A2A-A5C7-821D68E89FC6}"/>
              </a:ext>
            </a:extLst>
          </p:cNvPr>
          <p:cNvSpPr>
            <a:spLocks noGrp="1"/>
          </p:cNvSpPr>
          <p:nvPr>
            <p:ph type="body" sz="quarter" idx="16"/>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a:t>Courtesy of Haier America</a:t>
            </a:r>
          </a:p>
        </p:txBody>
      </p:sp>
      <p:pic>
        <p:nvPicPr>
          <p:cNvPr id="8" name="Picture 7">
            <a:extLst>
              <a:ext uri="{FF2B5EF4-FFF2-40B4-BE49-F238E27FC236}">
                <a16:creationId xmlns:a16="http://schemas.microsoft.com/office/drawing/2014/main" id="{48FDE88E-BA2C-494A-BBAB-7185858B2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674116"/>
            <a:ext cx="1828800" cy="3031484"/>
          </a:xfrm>
          <a:prstGeom prst="rect">
            <a:avLst/>
          </a:prstGeom>
        </p:spPr>
      </p:pic>
      <p:pic>
        <p:nvPicPr>
          <p:cNvPr id="9" name="Picture 8">
            <a:extLst>
              <a:ext uri="{FF2B5EF4-FFF2-40B4-BE49-F238E27FC236}">
                <a16:creationId xmlns:a16="http://schemas.microsoft.com/office/drawing/2014/main" id="{4E29A3D7-91DB-45EA-B976-E49073A6A68E}"/>
              </a:ext>
            </a:extLst>
          </p:cNvPr>
          <p:cNvPicPr>
            <a:picLocks noChangeAspect="1"/>
          </p:cNvPicPr>
          <p:nvPr/>
        </p:nvPicPr>
        <p:blipFill>
          <a:blip r:embed="rId4"/>
          <a:stretch>
            <a:fillRect/>
          </a:stretch>
        </p:blipFill>
        <p:spPr>
          <a:xfrm>
            <a:off x="4953000" y="2895600"/>
            <a:ext cx="3590925" cy="2809875"/>
          </a:xfrm>
          <a:prstGeom prst="rect">
            <a:avLst/>
          </a:prstGeom>
        </p:spPr>
      </p:pic>
    </p:spTree>
    <p:extLst>
      <p:ext uri="{BB962C8B-B14F-4D97-AF65-F5344CB8AC3E}">
        <p14:creationId xmlns:p14="http://schemas.microsoft.com/office/powerpoint/2010/main" val="27708014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Analyzing </a:t>
            </a:r>
            <a:r>
              <a:rPr lang="en-US" b="1" dirty="0">
                <a:hlinkClick r:id="rId3" action="ppaction://hlinksldjump"/>
              </a:rPr>
              <a:t>Infrastructure</a:t>
            </a:r>
            <a:r>
              <a:rPr lang="en-US" dirty="0"/>
              <a:t> and </a:t>
            </a:r>
            <a:br>
              <a:rPr lang="en-US" dirty="0"/>
            </a:br>
            <a:r>
              <a:rPr lang="en-US" dirty="0"/>
              <a:t>Technological Capabilities</a:t>
            </a:r>
          </a:p>
        </p:txBody>
      </p:sp>
      <p:sp>
        <p:nvSpPr>
          <p:cNvPr id="3" name="Content Placeholder 2"/>
          <p:cNvSpPr>
            <a:spLocks noGrp="1"/>
          </p:cNvSpPr>
          <p:nvPr>
            <p:ph idx="1"/>
          </p:nvPr>
        </p:nvSpPr>
        <p:spPr/>
        <p:txBody>
          <a:bodyPr/>
          <a:lstStyle/>
          <a:p>
            <a:r>
              <a:rPr lang="en-US" sz="3200" dirty="0"/>
              <a:t>Marketers are especially concerned with four key elements of a country’s infrastructure:</a:t>
            </a:r>
          </a:p>
          <a:p>
            <a:pPr marL="342900" indent="-342900">
              <a:buFont typeface="Arial" panose="020B0604020202020204" pitchFamily="34" charset="0"/>
              <a:buChar char="•"/>
            </a:pPr>
            <a:r>
              <a:rPr lang="en-US" sz="3200" dirty="0"/>
              <a:t>Transportation</a:t>
            </a:r>
          </a:p>
          <a:p>
            <a:pPr marL="342900" indent="-342900">
              <a:buFont typeface="Arial" panose="020B0604020202020204" pitchFamily="34" charset="0"/>
              <a:buChar char="•"/>
            </a:pPr>
            <a:r>
              <a:rPr lang="en-US" sz="3200" dirty="0"/>
              <a:t>Distribution Channels</a:t>
            </a:r>
          </a:p>
          <a:p>
            <a:pPr marL="342900" indent="-342900">
              <a:buFont typeface="Arial" panose="020B0604020202020204" pitchFamily="34" charset="0"/>
              <a:buChar char="•"/>
            </a:pPr>
            <a:r>
              <a:rPr lang="en-US" sz="3200" dirty="0"/>
              <a:t>Communications</a:t>
            </a:r>
          </a:p>
          <a:p>
            <a:pPr marL="342900" indent="-342900">
              <a:buFont typeface="Arial" panose="020B0604020202020204" pitchFamily="34" charset="0"/>
              <a:buChar char="•"/>
            </a:pPr>
            <a:r>
              <a:rPr lang="en-US" sz="3200" dirty="0"/>
              <a:t>Commerce</a:t>
            </a:r>
          </a:p>
        </p:txBody>
      </p:sp>
      <p:sp>
        <p:nvSpPr>
          <p:cNvPr id="6" name="Text Placeholder 5" hidden="1"/>
          <p:cNvSpPr>
            <a:spLocks noGrp="1"/>
          </p:cNvSpPr>
          <p:nvPr>
            <p:ph type="body" sz="quarter" idx="16"/>
          </p:nvPr>
        </p:nvSpPr>
        <p:spPr/>
        <p:txBody>
          <a:bodyPr/>
          <a:lstStyle/>
          <a:p>
            <a:endParaRPr lang="en-US" dirty="0"/>
          </a:p>
        </p:txBody>
      </p:sp>
      <p:sp>
        <p:nvSpPr>
          <p:cNvPr id="9" name="Text Placeholder 8" hidden="1"/>
          <p:cNvSpPr>
            <a:spLocks noGrp="1"/>
          </p:cNvSpPr>
          <p:nvPr>
            <p:ph type="body" sz="quarter" idx="11"/>
          </p:nvPr>
        </p:nvSpPr>
        <p:spPr/>
        <p:txBody>
          <a:bodyPr/>
          <a:lstStyle/>
          <a:p>
            <a:endParaRPr lang="en-US" dirty="0"/>
          </a:p>
        </p:txBody>
      </p:sp>
    </p:spTree>
  </p:cSld>
  <p:clrMapOvr>
    <a:masterClrMapping/>
  </p:clrMapOvr>
  <p:transition spd="med"/>
</p:sld>
</file>

<file path=ppt/theme/theme1.xml><?xml version="1.0" encoding="utf-8"?>
<a:theme xmlns:a="http://schemas.openxmlformats.org/drawingml/2006/main" name="Marketing 6e">
  <a:themeElements>
    <a:clrScheme name="M5e">
      <a:dk1>
        <a:srgbClr val="000000"/>
      </a:dk1>
      <a:lt1>
        <a:srgbClr val="FFFFFF"/>
      </a:lt1>
      <a:dk2>
        <a:srgbClr val="D84F14"/>
      </a:dk2>
      <a:lt2>
        <a:srgbClr val="FCEFAA"/>
      </a:lt2>
      <a:accent1>
        <a:srgbClr val="3A81B2"/>
      </a:accent1>
      <a:accent2>
        <a:srgbClr val="671F82"/>
      </a:accent2>
      <a:accent3>
        <a:srgbClr val="E2774B"/>
      </a:accent3>
      <a:accent4>
        <a:srgbClr val="7BAB6F"/>
      </a:accent4>
      <a:accent5>
        <a:srgbClr val="BA182D"/>
      </a:accent5>
      <a:accent6>
        <a:srgbClr val="F4CF43"/>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6e" id="{87995137-0C6B-4C75-A6A6-F6078438110D}" vid="{8D81ADC7-DE09-4092-B95E-88DD0B0218F0}"/>
    </a:ext>
  </a:ext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Grewal 5e</Template>
  <TotalTime>1103</TotalTime>
  <Words>3363</Words>
  <Application>Microsoft Office PowerPoint</Application>
  <PresentationFormat>On-screen Show (4:3)</PresentationFormat>
  <Paragraphs>332</Paragraphs>
  <Slides>42</Slides>
  <Notes>41</Notes>
  <HiddenSlides>11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Arial</vt:lpstr>
      <vt:lpstr>Arial Rounded MT Bold</vt:lpstr>
      <vt:lpstr>ArumSans Bold</vt:lpstr>
      <vt:lpstr>ArumSans Regular</vt:lpstr>
      <vt:lpstr>Calibri</vt:lpstr>
      <vt:lpstr>DejaVu Sans</vt:lpstr>
      <vt:lpstr>Palatino Linotype</vt:lpstr>
      <vt:lpstr>Tahoma</vt:lpstr>
      <vt:lpstr>Times New Roman</vt:lpstr>
      <vt:lpstr>Wingdings</vt:lpstr>
      <vt:lpstr>Marketing 6e</vt:lpstr>
      <vt:lpstr>Alternate FIRST, BREAK, LAST slides</vt:lpstr>
      <vt:lpstr>Chapter 8 Global Marketing</vt:lpstr>
      <vt:lpstr>Learning Objectives</vt:lpstr>
      <vt:lpstr>Apple</vt:lpstr>
      <vt:lpstr>Globalization</vt:lpstr>
      <vt:lpstr>Assessing Global Markets </vt:lpstr>
      <vt:lpstr> Evaluating the General Economic Environment Using Economic Metrics</vt:lpstr>
      <vt:lpstr>Evaluating Market Size  and Population Growth Rate</vt:lpstr>
      <vt:lpstr>Evaluating Real Income</vt:lpstr>
      <vt:lpstr>Analyzing Infrastructure and  Technological Capabilities</vt:lpstr>
      <vt:lpstr>Analyzing Governmental Actions</vt:lpstr>
      <vt:lpstr>Tariffs and Quotas</vt:lpstr>
      <vt:lpstr>Exchange Control</vt:lpstr>
      <vt:lpstr>Exhibit 8.3: Trade Agreements </vt:lpstr>
      <vt:lpstr>Analyzing Sociocultural Factors</vt:lpstr>
      <vt:lpstr>Adding Value 8.2: Can Starbucks Give Italy’s Espresso Culture a Jolt?</vt:lpstr>
      <vt:lpstr>Geert Hofstede’s Cultural Dimensions</vt:lpstr>
      <vt:lpstr>Cultural Dimensions defined</vt:lpstr>
      <vt:lpstr>Exhibit 8.4: Country Clusters  Power Distance and Individualism</vt:lpstr>
      <vt:lpstr>The Appeal of the BRIC Countries</vt:lpstr>
      <vt:lpstr>PROGRESS CHECK (1 of 3)</vt:lpstr>
      <vt:lpstr>Exhibit 8.5: Choosing a Global Entry Strategy</vt:lpstr>
      <vt:lpstr>Franchising</vt:lpstr>
      <vt:lpstr>Direct Investment</vt:lpstr>
      <vt:lpstr>PROGRESS CHECK (2 of 3)</vt:lpstr>
      <vt:lpstr>Choosing a Global Marketing Strategy: Segmentation, Targeting, and Positioning (STP)</vt:lpstr>
      <vt:lpstr>The Global Marketing Mix:  Global Product or Service Strategies </vt:lpstr>
      <vt:lpstr>The Global Marketing Mix:  Global Pricing Strategies</vt:lpstr>
      <vt:lpstr>The Global Marketing Mix:  Global Distribution Strategies</vt:lpstr>
      <vt:lpstr>The Global Marketing Mix:  Global Communication Strategies</vt:lpstr>
      <vt:lpstr>PROGRESS CHECK (3 of 3)</vt:lpstr>
      <vt:lpstr>Glossary</vt:lpstr>
      <vt:lpstr>Glossary-1</vt:lpstr>
      <vt:lpstr>Glossary-2</vt:lpstr>
      <vt:lpstr>Glossary-3</vt:lpstr>
      <vt:lpstr>Glossary-4</vt:lpstr>
      <vt:lpstr>Glossary-5</vt:lpstr>
      <vt:lpstr>Glossary-6</vt:lpstr>
      <vt:lpstr>Appendix: Image Descriptions for Unsighted Students</vt:lpstr>
      <vt:lpstr>Appendix 1 Assessing Global Markets</vt:lpstr>
      <vt:lpstr>Appendix 2 Exhibit 8.4: Country Clusters  Power Distance and Individualism</vt:lpstr>
      <vt:lpstr>Appendix 3 Choosing a Global Entry Strategy</vt:lpstr>
      <vt:lpstr>Marketing Chapter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c:title>
  <dc:creator>Katie</dc:creator>
  <cp:lastModifiedBy>Harper, Jeffrey</cp:lastModifiedBy>
  <cp:revision>102</cp:revision>
  <dcterms:created xsi:type="dcterms:W3CDTF">2010-07-25T19:03:51Z</dcterms:created>
  <dcterms:modified xsi:type="dcterms:W3CDTF">2019-09-27T14:02:05Z</dcterms:modified>
</cp:coreProperties>
</file>