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3" r:id="rId2"/>
  </p:sldMasterIdLst>
  <p:notesMasterIdLst>
    <p:notesMasterId r:id="rId45"/>
  </p:notesMasterIdLst>
  <p:handoutMasterIdLst>
    <p:handoutMasterId r:id="rId46"/>
  </p:handoutMasterIdLst>
  <p:sldIdLst>
    <p:sldId id="322" r:id="rId3"/>
    <p:sldId id="258" r:id="rId4"/>
    <p:sldId id="259" r:id="rId5"/>
    <p:sldId id="319" r:id="rId6"/>
    <p:sldId id="261" r:id="rId7"/>
    <p:sldId id="263" r:id="rId8"/>
    <p:sldId id="264" r:id="rId9"/>
    <p:sldId id="265" r:id="rId10"/>
    <p:sldId id="326" r:id="rId11"/>
    <p:sldId id="307" r:id="rId12"/>
    <p:sldId id="267" r:id="rId13"/>
    <p:sldId id="268" r:id="rId14"/>
    <p:sldId id="271" r:id="rId15"/>
    <p:sldId id="273" r:id="rId16"/>
    <p:sldId id="312" r:id="rId17"/>
    <p:sldId id="278" r:id="rId18"/>
    <p:sldId id="317" r:id="rId19"/>
    <p:sldId id="277" r:id="rId20"/>
    <p:sldId id="328" r:id="rId21"/>
    <p:sldId id="329" r:id="rId22"/>
    <p:sldId id="330" r:id="rId23"/>
    <p:sldId id="331" r:id="rId24"/>
    <p:sldId id="314" r:id="rId25"/>
    <p:sldId id="300" r:id="rId26"/>
    <p:sldId id="311" r:id="rId27"/>
    <p:sldId id="294" r:id="rId28"/>
    <p:sldId id="325" r:id="rId29"/>
    <p:sldId id="289" r:id="rId30"/>
    <p:sldId id="290" r:id="rId31"/>
    <p:sldId id="291" r:id="rId32"/>
    <p:sldId id="299" r:id="rId33"/>
    <p:sldId id="292" r:id="rId34"/>
    <p:sldId id="293" r:id="rId35"/>
    <p:sldId id="323" r:id="rId36"/>
    <p:sldId id="304" r:id="rId37"/>
    <p:sldId id="305" r:id="rId38"/>
    <p:sldId id="306" r:id="rId39"/>
    <p:sldId id="320" r:id="rId40"/>
    <p:sldId id="321" r:id="rId41"/>
    <p:sldId id="310" r:id="rId42"/>
    <p:sldId id="318" r:id="rId43"/>
    <p:sldId id="324" r:id="rId44"/>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2" clrIdx="0">
    <p:extLst>
      <p:ext uri="{19B8F6BF-5375-455C-9EA6-DF929625EA0E}">
        <p15:presenceInfo xmlns:p15="http://schemas.microsoft.com/office/powerpoint/2012/main" userId="e11ab5200535e8cb" providerId="Windows Live"/>
      </p:ext>
    </p:extLst>
  </p:cmAuthor>
  <p:cmAuthor id="2" name="Barbara" initials="B" lastIdx="11" clrIdx="1">
    <p:extLst>
      <p:ext uri="{19B8F6BF-5375-455C-9EA6-DF929625EA0E}">
        <p15:presenceInfo xmlns:p15="http://schemas.microsoft.com/office/powerpoint/2012/main" userId="Barb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DED"/>
    <a:srgbClr val="DEE7EE"/>
    <a:srgbClr val="FFFFFF"/>
    <a:srgbClr val="B8B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DB6B7-4C23-45C3-B3EF-E38DBEC7C5F7}" v="7" dt="2019-01-15T16:36:28.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3" autoAdjust="0"/>
    <p:restoredTop sz="69309" autoAdjust="0"/>
  </p:normalViewPr>
  <p:slideViewPr>
    <p:cSldViewPr>
      <p:cViewPr varScale="1">
        <p:scale>
          <a:sx n="44" d="100"/>
          <a:sy n="44" d="100"/>
        </p:scale>
        <p:origin x="59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100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F893F-06DE-4F48-A598-92461FB00A40}"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00334906-2551-424A-921F-C34DFBCC62C3}">
      <dgm:prSet/>
      <dgm:spPr/>
      <dgm:t>
        <a:bodyPr/>
        <a:lstStyle/>
        <a:p>
          <a:endParaRPr lang="en-US" dirty="0"/>
        </a:p>
      </dgm:t>
    </dgm:pt>
    <dgm:pt modelId="{83F45D56-6245-4139-84D4-1A5B490111E0}" type="parTrans" cxnId="{2EDDC698-F60D-4F57-9AED-F9983BA38343}">
      <dgm:prSet/>
      <dgm:spPr/>
      <dgm:t>
        <a:bodyPr/>
        <a:lstStyle/>
        <a:p>
          <a:endParaRPr lang="en-US"/>
        </a:p>
      </dgm:t>
    </dgm:pt>
    <dgm:pt modelId="{AA6717AA-B55D-40AF-9075-FCD33D75FA49}" type="sibTrans" cxnId="{2EDDC698-F60D-4F57-9AED-F9983BA38343}">
      <dgm:prSet/>
      <dgm:spPr/>
      <dgm:t>
        <a:bodyPr/>
        <a:lstStyle/>
        <a:p>
          <a:endParaRPr lang="en-US"/>
        </a:p>
      </dgm:t>
    </dgm:pt>
    <dgm:pt modelId="{5272497C-2172-404C-BAE5-BEAA026C13F8}">
      <dgm:prSet/>
      <dgm:spPr/>
      <dgm:t>
        <a:bodyPr/>
        <a:lstStyle/>
        <a:p>
          <a:endParaRPr lang="en-US" dirty="0"/>
        </a:p>
      </dgm:t>
    </dgm:pt>
    <dgm:pt modelId="{26376B91-648B-4E08-ADE2-6C5C160EE1A4}" type="parTrans" cxnId="{AB4111A9-AD76-4881-A333-044B0B519A9B}">
      <dgm:prSet/>
      <dgm:spPr/>
      <dgm:t>
        <a:bodyPr/>
        <a:lstStyle/>
        <a:p>
          <a:endParaRPr lang="en-US"/>
        </a:p>
      </dgm:t>
    </dgm:pt>
    <dgm:pt modelId="{1ABB4737-EF08-4490-A1C7-751174AE03B6}" type="sibTrans" cxnId="{AB4111A9-AD76-4881-A333-044B0B519A9B}">
      <dgm:prSet/>
      <dgm:spPr/>
      <dgm:t>
        <a:bodyPr/>
        <a:lstStyle/>
        <a:p>
          <a:endParaRPr lang="en-US"/>
        </a:p>
      </dgm:t>
    </dgm:pt>
    <dgm:pt modelId="{44F44853-8CEF-4036-BE85-929CBF1C7D12}">
      <dgm:prSet/>
      <dgm:spPr/>
      <dgm:t>
        <a:bodyPr/>
        <a:lstStyle/>
        <a:p>
          <a:endParaRPr lang="en-US" dirty="0"/>
        </a:p>
      </dgm:t>
    </dgm:pt>
    <dgm:pt modelId="{737B4212-507E-4A57-9A01-ACB725D5DC8B}" type="parTrans" cxnId="{9DB4F173-26BD-43B2-9DAE-7D3E69E27CA6}">
      <dgm:prSet/>
      <dgm:spPr/>
      <dgm:t>
        <a:bodyPr/>
        <a:lstStyle/>
        <a:p>
          <a:endParaRPr lang="en-US"/>
        </a:p>
      </dgm:t>
    </dgm:pt>
    <dgm:pt modelId="{B73228DB-3E7A-4A13-98C4-C5EEB4280F66}" type="sibTrans" cxnId="{9DB4F173-26BD-43B2-9DAE-7D3E69E27CA6}">
      <dgm:prSet/>
      <dgm:spPr/>
      <dgm:t>
        <a:bodyPr/>
        <a:lstStyle/>
        <a:p>
          <a:endParaRPr lang="en-US"/>
        </a:p>
      </dgm:t>
    </dgm:pt>
    <dgm:pt modelId="{494AA7C1-9A98-4DE4-87DD-4E56CA769BDB}">
      <dgm:prSet/>
      <dgm:spPr/>
      <dgm:t>
        <a:bodyPr/>
        <a:lstStyle/>
        <a:p>
          <a:endParaRPr lang="en-US" dirty="0"/>
        </a:p>
      </dgm:t>
    </dgm:pt>
    <dgm:pt modelId="{7F2C031C-5FE5-4AAE-9F19-E0695EA697EA}" type="parTrans" cxnId="{F7D5C137-7D4C-4764-A16B-1EC7BEA29476}">
      <dgm:prSet/>
      <dgm:spPr/>
      <dgm:t>
        <a:bodyPr/>
        <a:lstStyle/>
        <a:p>
          <a:endParaRPr lang="en-US"/>
        </a:p>
      </dgm:t>
    </dgm:pt>
    <dgm:pt modelId="{B381811B-A8A1-4882-A9AA-49ECB8E002A7}" type="sibTrans" cxnId="{F7D5C137-7D4C-4764-A16B-1EC7BEA29476}">
      <dgm:prSet/>
      <dgm:spPr/>
      <dgm:t>
        <a:bodyPr/>
        <a:lstStyle/>
        <a:p>
          <a:endParaRPr lang="en-US"/>
        </a:p>
      </dgm:t>
    </dgm:pt>
    <dgm:pt modelId="{896C3A35-F420-4189-BCA4-957E2B46CF20}" type="pres">
      <dgm:prSet presAssocID="{200F893F-06DE-4F48-A598-92461FB00A40}" presName="linear" presStyleCnt="0">
        <dgm:presLayoutVars>
          <dgm:dir/>
          <dgm:animLvl val="lvl"/>
          <dgm:resizeHandles val="exact"/>
        </dgm:presLayoutVars>
      </dgm:prSet>
      <dgm:spPr/>
    </dgm:pt>
    <dgm:pt modelId="{83A70847-68F9-4223-9C1A-E661F7BD5485}" type="pres">
      <dgm:prSet presAssocID="{5272497C-2172-404C-BAE5-BEAA026C13F8}" presName="parentLin" presStyleCnt="0"/>
      <dgm:spPr/>
    </dgm:pt>
    <dgm:pt modelId="{DE87EB45-8AD1-4B96-9E51-203E5597C3BD}" type="pres">
      <dgm:prSet presAssocID="{5272497C-2172-404C-BAE5-BEAA026C13F8}" presName="parentLeftMargin" presStyleLbl="node1" presStyleIdx="0" presStyleCnt="4"/>
      <dgm:spPr/>
    </dgm:pt>
    <dgm:pt modelId="{6290F83E-1D1C-45EB-A12E-8C5F1751D71A}" type="pres">
      <dgm:prSet presAssocID="{5272497C-2172-404C-BAE5-BEAA026C13F8}" presName="parentText" presStyleLbl="node1" presStyleIdx="0" presStyleCnt="4" custScaleX="123810">
        <dgm:presLayoutVars>
          <dgm:chMax val="0"/>
          <dgm:bulletEnabled val="1"/>
        </dgm:presLayoutVars>
      </dgm:prSet>
      <dgm:spPr/>
    </dgm:pt>
    <dgm:pt modelId="{39936BFB-8555-467B-AABD-11667F5E1112}" type="pres">
      <dgm:prSet presAssocID="{5272497C-2172-404C-BAE5-BEAA026C13F8}" presName="negativeSpace" presStyleCnt="0"/>
      <dgm:spPr/>
    </dgm:pt>
    <dgm:pt modelId="{E5A4A629-6178-4F8B-9A87-5396F8C3B9FC}" type="pres">
      <dgm:prSet presAssocID="{5272497C-2172-404C-BAE5-BEAA026C13F8}" presName="childText" presStyleLbl="conFgAcc1" presStyleIdx="0" presStyleCnt="4">
        <dgm:presLayoutVars>
          <dgm:bulletEnabled val="1"/>
        </dgm:presLayoutVars>
      </dgm:prSet>
      <dgm:spPr/>
    </dgm:pt>
    <dgm:pt modelId="{B7275431-6FE6-41F1-9214-38875BE5AF92}" type="pres">
      <dgm:prSet presAssocID="{1ABB4737-EF08-4490-A1C7-751174AE03B6}" presName="spaceBetweenRectangles" presStyleCnt="0"/>
      <dgm:spPr/>
    </dgm:pt>
    <dgm:pt modelId="{2F04E616-2167-4B3B-B87E-339AEFCADF24}" type="pres">
      <dgm:prSet presAssocID="{44F44853-8CEF-4036-BE85-929CBF1C7D12}" presName="parentLin" presStyleCnt="0"/>
      <dgm:spPr/>
    </dgm:pt>
    <dgm:pt modelId="{9FB36D7D-A06C-4F30-8E0D-ED061E9E5C7C}" type="pres">
      <dgm:prSet presAssocID="{44F44853-8CEF-4036-BE85-929CBF1C7D12}" presName="parentLeftMargin" presStyleLbl="node1" presStyleIdx="0" presStyleCnt="4"/>
      <dgm:spPr/>
    </dgm:pt>
    <dgm:pt modelId="{E9A569B0-1779-44C1-8334-263497656347}" type="pres">
      <dgm:prSet presAssocID="{44F44853-8CEF-4036-BE85-929CBF1C7D12}" presName="parentText" presStyleLbl="node1" presStyleIdx="1" presStyleCnt="4" custScaleX="123810">
        <dgm:presLayoutVars>
          <dgm:chMax val="0"/>
          <dgm:bulletEnabled val="1"/>
        </dgm:presLayoutVars>
      </dgm:prSet>
      <dgm:spPr/>
    </dgm:pt>
    <dgm:pt modelId="{683F2136-491C-42AB-B241-2F8ED7C898AB}" type="pres">
      <dgm:prSet presAssocID="{44F44853-8CEF-4036-BE85-929CBF1C7D12}" presName="negativeSpace" presStyleCnt="0"/>
      <dgm:spPr/>
    </dgm:pt>
    <dgm:pt modelId="{411EBFA9-9682-4B2C-84E7-727DFCE538B4}" type="pres">
      <dgm:prSet presAssocID="{44F44853-8CEF-4036-BE85-929CBF1C7D12}" presName="childText" presStyleLbl="conFgAcc1" presStyleIdx="1" presStyleCnt="4">
        <dgm:presLayoutVars>
          <dgm:bulletEnabled val="1"/>
        </dgm:presLayoutVars>
      </dgm:prSet>
      <dgm:spPr/>
    </dgm:pt>
    <dgm:pt modelId="{64E03324-A347-4AC8-A08C-9F5C7F2AFB77}" type="pres">
      <dgm:prSet presAssocID="{B73228DB-3E7A-4A13-98C4-C5EEB4280F66}" presName="spaceBetweenRectangles" presStyleCnt="0"/>
      <dgm:spPr/>
    </dgm:pt>
    <dgm:pt modelId="{1BB4BED9-A075-41E4-83F2-CEF87D35B5EE}" type="pres">
      <dgm:prSet presAssocID="{494AA7C1-9A98-4DE4-87DD-4E56CA769BDB}" presName="parentLin" presStyleCnt="0"/>
      <dgm:spPr/>
    </dgm:pt>
    <dgm:pt modelId="{61B53DD0-8066-4F76-9C8B-DAE95CD80D86}" type="pres">
      <dgm:prSet presAssocID="{494AA7C1-9A98-4DE4-87DD-4E56CA769BDB}" presName="parentLeftMargin" presStyleLbl="node1" presStyleIdx="1" presStyleCnt="4"/>
      <dgm:spPr/>
    </dgm:pt>
    <dgm:pt modelId="{439C0542-8E07-4972-88C2-8E1E58C2E83E}" type="pres">
      <dgm:prSet presAssocID="{494AA7C1-9A98-4DE4-87DD-4E56CA769BDB}" presName="parentText" presStyleLbl="node1" presStyleIdx="2" presStyleCnt="4" custScaleX="123810">
        <dgm:presLayoutVars>
          <dgm:chMax val="0"/>
          <dgm:bulletEnabled val="1"/>
        </dgm:presLayoutVars>
      </dgm:prSet>
      <dgm:spPr/>
    </dgm:pt>
    <dgm:pt modelId="{D8983106-B79D-41DC-B279-29B39C69E58D}" type="pres">
      <dgm:prSet presAssocID="{494AA7C1-9A98-4DE4-87DD-4E56CA769BDB}" presName="negativeSpace" presStyleCnt="0"/>
      <dgm:spPr/>
    </dgm:pt>
    <dgm:pt modelId="{AD7B2F9E-DFFE-4348-9377-F9779EE94A96}" type="pres">
      <dgm:prSet presAssocID="{494AA7C1-9A98-4DE4-87DD-4E56CA769BDB}" presName="childText" presStyleLbl="conFgAcc1" presStyleIdx="2" presStyleCnt="4">
        <dgm:presLayoutVars>
          <dgm:bulletEnabled val="1"/>
        </dgm:presLayoutVars>
      </dgm:prSet>
      <dgm:spPr/>
    </dgm:pt>
    <dgm:pt modelId="{CF35BF82-126C-4AC0-82A9-602A0470817D}" type="pres">
      <dgm:prSet presAssocID="{B381811B-A8A1-4882-A9AA-49ECB8E002A7}" presName="spaceBetweenRectangles" presStyleCnt="0"/>
      <dgm:spPr/>
    </dgm:pt>
    <dgm:pt modelId="{AC28F708-ED0B-49DC-BCC3-3ACC7F7F8138}" type="pres">
      <dgm:prSet presAssocID="{00334906-2551-424A-921F-C34DFBCC62C3}" presName="parentLin" presStyleCnt="0"/>
      <dgm:spPr/>
    </dgm:pt>
    <dgm:pt modelId="{E48B86AC-7B0E-48A1-95DE-2EC1D8125678}" type="pres">
      <dgm:prSet presAssocID="{00334906-2551-424A-921F-C34DFBCC62C3}" presName="parentLeftMargin" presStyleLbl="node1" presStyleIdx="2" presStyleCnt="4"/>
      <dgm:spPr/>
    </dgm:pt>
    <dgm:pt modelId="{2AB4FCCD-5C2C-4B11-BD83-B3179246A1CB}" type="pres">
      <dgm:prSet presAssocID="{00334906-2551-424A-921F-C34DFBCC62C3}" presName="parentText" presStyleLbl="node1" presStyleIdx="3" presStyleCnt="4" custScaleX="123810">
        <dgm:presLayoutVars>
          <dgm:chMax val="0"/>
          <dgm:bulletEnabled val="1"/>
        </dgm:presLayoutVars>
      </dgm:prSet>
      <dgm:spPr/>
    </dgm:pt>
    <dgm:pt modelId="{AFA95C8E-BC71-4E3D-8458-EFE52570493A}" type="pres">
      <dgm:prSet presAssocID="{00334906-2551-424A-921F-C34DFBCC62C3}" presName="negativeSpace" presStyleCnt="0"/>
      <dgm:spPr/>
    </dgm:pt>
    <dgm:pt modelId="{9B32C296-B09F-48A0-AFD8-7E881A93BA55}" type="pres">
      <dgm:prSet presAssocID="{00334906-2551-424A-921F-C34DFBCC62C3}" presName="childText" presStyleLbl="conFgAcc1" presStyleIdx="3" presStyleCnt="4" custLinFactNeighborX="1852" custLinFactNeighborY="-31142">
        <dgm:presLayoutVars>
          <dgm:bulletEnabled val="1"/>
        </dgm:presLayoutVars>
      </dgm:prSet>
      <dgm:spPr/>
    </dgm:pt>
  </dgm:ptLst>
  <dgm:cxnLst>
    <dgm:cxn modelId="{9026C20E-34CF-4B69-B1ED-1E775A0DA0DF}" type="presOf" srcId="{00334906-2551-424A-921F-C34DFBCC62C3}" destId="{2AB4FCCD-5C2C-4B11-BD83-B3179246A1CB}" srcOrd="1" destOrd="0" presId="urn:microsoft.com/office/officeart/2005/8/layout/list1"/>
    <dgm:cxn modelId="{D5BCDC27-F239-45F9-9009-FEB247D352A7}" type="presOf" srcId="{494AA7C1-9A98-4DE4-87DD-4E56CA769BDB}" destId="{61B53DD0-8066-4F76-9C8B-DAE95CD80D86}" srcOrd="0" destOrd="0" presId="urn:microsoft.com/office/officeart/2005/8/layout/list1"/>
    <dgm:cxn modelId="{F7D5C137-7D4C-4764-A16B-1EC7BEA29476}" srcId="{200F893F-06DE-4F48-A598-92461FB00A40}" destId="{494AA7C1-9A98-4DE4-87DD-4E56CA769BDB}" srcOrd="2" destOrd="0" parTransId="{7F2C031C-5FE5-4AAE-9F19-E0695EA697EA}" sibTransId="{B381811B-A8A1-4882-A9AA-49ECB8E002A7}"/>
    <dgm:cxn modelId="{32ABB039-9508-41BE-8BBC-631BAF0F002F}" type="presOf" srcId="{44F44853-8CEF-4036-BE85-929CBF1C7D12}" destId="{E9A569B0-1779-44C1-8334-263497656347}" srcOrd="1" destOrd="0" presId="urn:microsoft.com/office/officeart/2005/8/layout/list1"/>
    <dgm:cxn modelId="{ED5A6264-6CB8-4347-92A4-000F438F741B}" type="presOf" srcId="{5272497C-2172-404C-BAE5-BEAA026C13F8}" destId="{DE87EB45-8AD1-4B96-9E51-203E5597C3BD}" srcOrd="0" destOrd="0" presId="urn:microsoft.com/office/officeart/2005/8/layout/list1"/>
    <dgm:cxn modelId="{EB386E48-BB15-42C5-ABAD-41A9621F0C97}" type="presOf" srcId="{494AA7C1-9A98-4DE4-87DD-4E56CA769BDB}" destId="{439C0542-8E07-4972-88C2-8E1E58C2E83E}" srcOrd="1" destOrd="0" presId="urn:microsoft.com/office/officeart/2005/8/layout/list1"/>
    <dgm:cxn modelId="{2A6C4550-7B3A-4C6C-98D9-D841CB7E48E0}" type="presOf" srcId="{00334906-2551-424A-921F-C34DFBCC62C3}" destId="{E48B86AC-7B0E-48A1-95DE-2EC1D8125678}" srcOrd="0" destOrd="0" presId="urn:microsoft.com/office/officeart/2005/8/layout/list1"/>
    <dgm:cxn modelId="{9DB4F173-26BD-43B2-9DAE-7D3E69E27CA6}" srcId="{200F893F-06DE-4F48-A598-92461FB00A40}" destId="{44F44853-8CEF-4036-BE85-929CBF1C7D12}" srcOrd="1" destOrd="0" parTransId="{737B4212-507E-4A57-9A01-ACB725D5DC8B}" sibTransId="{B73228DB-3E7A-4A13-98C4-C5EEB4280F66}"/>
    <dgm:cxn modelId="{3B5CE38E-262C-4A82-8371-B7D99BDAEE83}" type="presOf" srcId="{200F893F-06DE-4F48-A598-92461FB00A40}" destId="{896C3A35-F420-4189-BCA4-957E2B46CF20}" srcOrd="0" destOrd="0" presId="urn:microsoft.com/office/officeart/2005/8/layout/list1"/>
    <dgm:cxn modelId="{2EDDC698-F60D-4F57-9AED-F9983BA38343}" srcId="{200F893F-06DE-4F48-A598-92461FB00A40}" destId="{00334906-2551-424A-921F-C34DFBCC62C3}" srcOrd="3" destOrd="0" parTransId="{83F45D56-6245-4139-84D4-1A5B490111E0}" sibTransId="{AA6717AA-B55D-40AF-9075-FCD33D75FA49}"/>
    <dgm:cxn modelId="{3DED469B-D740-403D-A124-AA4B9A692FA3}" type="presOf" srcId="{44F44853-8CEF-4036-BE85-929CBF1C7D12}" destId="{9FB36D7D-A06C-4F30-8E0D-ED061E9E5C7C}" srcOrd="0" destOrd="0" presId="urn:microsoft.com/office/officeart/2005/8/layout/list1"/>
    <dgm:cxn modelId="{AB4111A9-AD76-4881-A333-044B0B519A9B}" srcId="{200F893F-06DE-4F48-A598-92461FB00A40}" destId="{5272497C-2172-404C-BAE5-BEAA026C13F8}" srcOrd="0" destOrd="0" parTransId="{26376B91-648B-4E08-ADE2-6C5C160EE1A4}" sibTransId="{1ABB4737-EF08-4490-A1C7-751174AE03B6}"/>
    <dgm:cxn modelId="{5FB5CCEA-C9E0-4774-A8C5-B98EB27CE080}" type="presOf" srcId="{5272497C-2172-404C-BAE5-BEAA026C13F8}" destId="{6290F83E-1D1C-45EB-A12E-8C5F1751D71A}" srcOrd="1" destOrd="0" presId="urn:microsoft.com/office/officeart/2005/8/layout/list1"/>
    <dgm:cxn modelId="{767CF908-0A0E-4C4B-8EF8-144BE1135A4E}" type="presParOf" srcId="{896C3A35-F420-4189-BCA4-957E2B46CF20}" destId="{83A70847-68F9-4223-9C1A-E661F7BD5485}" srcOrd="0" destOrd="0" presId="urn:microsoft.com/office/officeart/2005/8/layout/list1"/>
    <dgm:cxn modelId="{8D716F55-7CF4-4B9C-9252-56CF86BFBA44}" type="presParOf" srcId="{83A70847-68F9-4223-9C1A-E661F7BD5485}" destId="{DE87EB45-8AD1-4B96-9E51-203E5597C3BD}" srcOrd="0" destOrd="0" presId="urn:microsoft.com/office/officeart/2005/8/layout/list1"/>
    <dgm:cxn modelId="{F5D3B929-3B6F-480A-8CD5-E9E7A7187FBA}" type="presParOf" srcId="{83A70847-68F9-4223-9C1A-E661F7BD5485}" destId="{6290F83E-1D1C-45EB-A12E-8C5F1751D71A}" srcOrd="1" destOrd="0" presId="urn:microsoft.com/office/officeart/2005/8/layout/list1"/>
    <dgm:cxn modelId="{AC07FB4D-2E57-48C4-84F3-B51B8FA4123B}" type="presParOf" srcId="{896C3A35-F420-4189-BCA4-957E2B46CF20}" destId="{39936BFB-8555-467B-AABD-11667F5E1112}" srcOrd="1" destOrd="0" presId="urn:microsoft.com/office/officeart/2005/8/layout/list1"/>
    <dgm:cxn modelId="{90AAC849-6D07-4B41-99FD-C05D4E6835B7}" type="presParOf" srcId="{896C3A35-F420-4189-BCA4-957E2B46CF20}" destId="{E5A4A629-6178-4F8B-9A87-5396F8C3B9FC}" srcOrd="2" destOrd="0" presId="urn:microsoft.com/office/officeart/2005/8/layout/list1"/>
    <dgm:cxn modelId="{B3EF73B2-26C0-4924-8D57-F8E56999E216}" type="presParOf" srcId="{896C3A35-F420-4189-BCA4-957E2B46CF20}" destId="{B7275431-6FE6-41F1-9214-38875BE5AF92}" srcOrd="3" destOrd="0" presId="urn:microsoft.com/office/officeart/2005/8/layout/list1"/>
    <dgm:cxn modelId="{459A6C95-77D1-4F2E-89D4-28848132A669}" type="presParOf" srcId="{896C3A35-F420-4189-BCA4-957E2B46CF20}" destId="{2F04E616-2167-4B3B-B87E-339AEFCADF24}" srcOrd="4" destOrd="0" presId="urn:microsoft.com/office/officeart/2005/8/layout/list1"/>
    <dgm:cxn modelId="{7604BED7-D2CE-4C2B-A391-D096BAB05D39}" type="presParOf" srcId="{2F04E616-2167-4B3B-B87E-339AEFCADF24}" destId="{9FB36D7D-A06C-4F30-8E0D-ED061E9E5C7C}" srcOrd="0" destOrd="0" presId="urn:microsoft.com/office/officeart/2005/8/layout/list1"/>
    <dgm:cxn modelId="{198873D6-AE03-4830-9279-015BF7AC63B8}" type="presParOf" srcId="{2F04E616-2167-4B3B-B87E-339AEFCADF24}" destId="{E9A569B0-1779-44C1-8334-263497656347}" srcOrd="1" destOrd="0" presId="urn:microsoft.com/office/officeart/2005/8/layout/list1"/>
    <dgm:cxn modelId="{21B1CF39-4FF1-448E-A65D-7ED4B100C00B}" type="presParOf" srcId="{896C3A35-F420-4189-BCA4-957E2B46CF20}" destId="{683F2136-491C-42AB-B241-2F8ED7C898AB}" srcOrd="5" destOrd="0" presId="urn:microsoft.com/office/officeart/2005/8/layout/list1"/>
    <dgm:cxn modelId="{D596C8E2-FE86-4D23-8913-19B35F6C2F90}" type="presParOf" srcId="{896C3A35-F420-4189-BCA4-957E2B46CF20}" destId="{411EBFA9-9682-4B2C-84E7-727DFCE538B4}" srcOrd="6" destOrd="0" presId="urn:microsoft.com/office/officeart/2005/8/layout/list1"/>
    <dgm:cxn modelId="{4D636181-E06E-4B17-B3FD-4715D4620456}" type="presParOf" srcId="{896C3A35-F420-4189-BCA4-957E2B46CF20}" destId="{64E03324-A347-4AC8-A08C-9F5C7F2AFB77}" srcOrd="7" destOrd="0" presId="urn:microsoft.com/office/officeart/2005/8/layout/list1"/>
    <dgm:cxn modelId="{8181692F-62CD-43A9-96C0-32046DAE16BE}" type="presParOf" srcId="{896C3A35-F420-4189-BCA4-957E2B46CF20}" destId="{1BB4BED9-A075-41E4-83F2-CEF87D35B5EE}" srcOrd="8" destOrd="0" presId="urn:microsoft.com/office/officeart/2005/8/layout/list1"/>
    <dgm:cxn modelId="{56EED233-41C3-425B-9F2F-A574DC6C1A66}" type="presParOf" srcId="{1BB4BED9-A075-41E4-83F2-CEF87D35B5EE}" destId="{61B53DD0-8066-4F76-9C8B-DAE95CD80D86}" srcOrd="0" destOrd="0" presId="urn:microsoft.com/office/officeart/2005/8/layout/list1"/>
    <dgm:cxn modelId="{D6A71C3C-F22E-4B5B-BBBB-DA2ECF77CD65}" type="presParOf" srcId="{1BB4BED9-A075-41E4-83F2-CEF87D35B5EE}" destId="{439C0542-8E07-4972-88C2-8E1E58C2E83E}" srcOrd="1" destOrd="0" presId="urn:microsoft.com/office/officeart/2005/8/layout/list1"/>
    <dgm:cxn modelId="{8EE493C1-EB2F-4CCB-8BC1-0E0722E6B1E1}" type="presParOf" srcId="{896C3A35-F420-4189-BCA4-957E2B46CF20}" destId="{D8983106-B79D-41DC-B279-29B39C69E58D}" srcOrd="9" destOrd="0" presId="urn:microsoft.com/office/officeart/2005/8/layout/list1"/>
    <dgm:cxn modelId="{44D21C41-C8C5-4093-96FC-B2412DFE19FC}" type="presParOf" srcId="{896C3A35-F420-4189-BCA4-957E2B46CF20}" destId="{AD7B2F9E-DFFE-4348-9377-F9779EE94A96}" srcOrd="10" destOrd="0" presId="urn:microsoft.com/office/officeart/2005/8/layout/list1"/>
    <dgm:cxn modelId="{85FB7D2D-DAAB-4AF8-B870-45DC23A151A2}" type="presParOf" srcId="{896C3A35-F420-4189-BCA4-957E2B46CF20}" destId="{CF35BF82-126C-4AC0-82A9-602A0470817D}" srcOrd="11" destOrd="0" presId="urn:microsoft.com/office/officeart/2005/8/layout/list1"/>
    <dgm:cxn modelId="{E622A6C8-FBCA-4084-B692-C3953055F086}" type="presParOf" srcId="{896C3A35-F420-4189-BCA4-957E2B46CF20}" destId="{AC28F708-ED0B-49DC-BCC3-3ACC7F7F8138}" srcOrd="12" destOrd="0" presId="urn:microsoft.com/office/officeart/2005/8/layout/list1"/>
    <dgm:cxn modelId="{33522B0B-98BE-421E-9F08-51DA6371A791}" type="presParOf" srcId="{AC28F708-ED0B-49DC-BCC3-3ACC7F7F8138}" destId="{E48B86AC-7B0E-48A1-95DE-2EC1D8125678}" srcOrd="0" destOrd="0" presId="urn:microsoft.com/office/officeart/2005/8/layout/list1"/>
    <dgm:cxn modelId="{279AF55B-2951-44FC-A08A-9E33FA23623D}" type="presParOf" srcId="{AC28F708-ED0B-49DC-BCC3-3ACC7F7F8138}" destId="{2AB4FCCD-5C2C-4B11-BD83-B3179246A1CB}" srcOrd="1" destOrd="0" presId="urn:microsoft.com/office/officeart/2005/8/layout/list1"/>
    <dgm:cxn modelId="{3DBBFA87-386B-4BE7-A010-B7EC0DE5150D}" type="presParOf" srcId="{896C3A35-F420-4189-BCA4-957E2B46CF20}" destId="{AFA95C8E-BC71-4E3D-8458-EFE52570493A}" srcOrd="13" destOrd="0" presId="urn:microsoft.com/office/officeart/2005/8/layout/list1"/>
    <dgm:cxn modelId="{D2C5E9A8-BB1B-423B-B1DD-70A3C57941A8}" type="presParOf" srcId="{896C3A35-F420-4189-BCA4-957E2B46CF20}" destId="{9B32C296-B09F-48A0-AFD8-7E881A93BA5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F893F-06DE-4F48-A598-92461FB00A40}"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00334906-2551-424A-921F-C34DFBCC62C3}">
      <dgm:prSet/>
      <dgm:spPr/>
      <dgm:t>
        <a:bodyPr/>
        <a:lstStyle/>
        <a:p>
          <a:endParaRPr lang="en-US" dirty="0"/>
        </a:p>
      </dgm:t>
    </dgm:pt>
    <dgm:pt modelId="{83F45D56-6245-4139-84D4-1A5B490111E0}" type="parTrans" cxnId="{2EDDC698-F60D-4F57-9AED-F9983BA38343}">
      <dgm:prSet/>
      <dgm:spPr/>
      <dgm:t>
        <a:bodyPr/>
        <a:lstStyle/>
        <a:p>
          <a:endParaRPr lang="en-US"/>
        </a:p>
      </dgm:t>
    </dgm:pt>
    <dgm:pt modelId="{AA6717AA-B55D-40AF-9075-FCD33D75FA49}" type="sibTrans" cxnId="{2EDDC698-F60D-4F57-9AED-F9983BA38343}">
      <dgm:prSet/>
      <dgm:spPr/>
      <dgm:t>
        <a:bodyPr/>
        <a:lstStyle/>
        <a:p>
          <a:endParaRPr lang="en-US"/>
        </a:p>
      </dgm:t>
    </dgm:pt>
    <dgm:pt modelId="{5272497C-2172-404C-BAE5-BEAA026C13F8}">
      <dgm:prSet/>
      <dgm:spPr/>
      <dgm:t>
        <a:bodyPr/>
        <a:lstStyle/>
        <a:p>
          <a:endParaRPr lang="en-US" dirty="0"/>
        </a:p>
      </dgm:t>
    </dgm:pt>
    <dgm:pt modelId="{26376B91-648B-4E08-ADE2-6C5C160EE1A4}" type="parTrans" cxnId="{AB4111A9-AD76-4881-A333-044B0B519A9B}">
      <dgm:prSet/>
      <dgm:spPr/>
      <dgm:t>
        <a:bodyPr/>
        <a:lstStyle/>
        <a:p>
          <a:endParaRPr lang="en-US"/>
        </a:p>
      </dgm:t>
    </dgm:pt>
    <dgm:pt modelId="{1ABB4737-EF08-4490-A1C7-751174AE03B6}" type="sibTrans" cxnId="{AB4111A9-AD76-4881-A333-044B0B519A9B}">
      <dgm:prSet/>
      <dgm:spPr/>
      <dgm:t>
        <a:bodyPr/>
        <a:lstStyle/>
        <a:p>
          <a:endParaRPr lang="en-US"/>
        </a:p>
      </dgm:t>
    </dgm:pt>
    <dgm:pt modelId="{44F44853-8CEF-4036-BE85-929CBF1C7D12}">
      <dgm:prSet/>
      <dgm:spPr/>
      <dgm:t>
        <a:bodyPr/>
        <a:lstStyle/>
        <a:p>
          <a:endParaRPr lang="en-US" dirty="0"/>
        </a:p>
      </dgm:t>
    </dgm:pt>
    <dgm:pt modelId="{737B4212-507E-4A57-9A01-ACB725D5DC8B}" type="parTrans" cxnId="{9DB4F173-26BD-43B2-9DAE-7D3E69E27CA6}">
      <dgm:prSet/>
      <dgm:spPr/>
      <dgm:t>
        <a:bodyPr/>
        <a:lstStyle/>
        <a:p>
          <a:endParaRPr lang="en-US"/>
        </a:p>
      </dgm:t>
    </dgm:pt>
    <dgm:pt modelId="{B73228DB-3E7A-4A13-98C4-C5EEB4280F66}" type="sibTrans" cxnId="{9DB4F173-26BD-43B2-9DAE-7D3E69E27CA6}">
      <dgm:prSet/>
      <dgm:spPr/>
      <dgm:t>
        <a:bodyPr/>
        <a:lstStyle/>
        <a:p>
          <a:endParaRPr lang="en-US"/>
        </a:p>
      </dgm:t>
    </dgm:pt>
    <dgm:pt modelId="{494AA7C1-9A98-4DE4-87DD-4E56CA769BDB}">
      <dgm:prSet/>
      <dgm:spPr/>
      <dgm:t>
        <a:bodyPr/>
        <a:lstStyle/>
        <a:p>
          <a:endParaRPr lang="en-US" dirty="0"/>
        </a:p>
      </dgm:t>
    </dgm:pt>
    <dgm:pt modelId="{7F2C031C-5FE5-4AAE-9F19-E0695EA697EA}" type="parTrans" cxnId="{F7D5C137-7D4C-4764-A16B-1EC7BEA29476}">
      <dgm:prSet/>
      <dgm:spPr/>
      <dgm:t>
        <a:bodyPr/>
        <a:lstStyle/>
        <a:p>
          <a:endParaRPr lang="en-US"/>
        </a:p>
      </dgm:t>
    </dgm:pt>
    <dgm:pt modelId="{B381811B-A8A1-4882-A9AA-49ECB8E002A7}" type="sibTrans" cxnId="{F7D5C137-7D4C-4764-A16B-1EC7BEA29476}">
      <dgm:prSet/>
      <dgm:spPr/>
      <dgm:t>
        <a:bodyPr/>
        <a:lstStyle/>
        <a:p>
          <a:endParaRPr lang="en-US"/>
        </a:p>
      </dgm:t>
    </dgm:pt>
    <dgm:pt modelId="{896C3A35-F420-4189-BCA4-957E2B46CF20}" type="pres">
      <dgm:prSet presAssocID="{200F893F-06DE-4F48-A598-92461FB00A40}" presName="linear" presStyleCnt="0">
        <dgm:presLayoutVars>
          <dgm:dir/>
          <dgm:animLvl val="lvl"/>
          <dgm:resizeHandles val="exact"/>
        </dgm:presLayoutVars>
      </dgm:prSet>
      <dgm:spPr/>
    </dgm:pt>
    <dgm:pt modelId="{83A70847-68F9-4223-9C1A-E661F7BD5485}" type="pres">
      <dgm:prSet presAssocID="{5272497C-2172-404C-BAE5-BEAA026C13F8}" presName="parentLin" presStyleCnt="0"/>
      <dgm:spPr/>
    </dgm:pt>
    <dgm:pt modelId="{DE87EB45-8AD1-4B96-9E51-203E5597C3BD}" type="pres">
      <dgm:prSet presAssocID="{5272497C-2172-404C-BAE5-BEAA026C13F8}" presName="parentLeftMargin" presStyleLbl="node1" presStyleIdx="0" presStyleCnt="4"/>
      <dgm:spPr/>
    </dgm:pt>
    <dgm:pt modelId="{6290F83E-1D1C-45EB-A12E-8C5F1751D71A}" type="pres">
      <dgm:prSet presAssocID="{5272497C-2172-404C-BAE5-BEAA026C13F8}" presName="parentText" presStyleLbl="node1" presStyleIdx="0" presStyleCnt="4" custScaleX="123810">
        <dgm:presLayoutVars>
          <dgm:chMax val="0"/>
          <dgm:bulletEnabled val="1"/>
        </dgm:presLayoutVars>
      </dgm:prSet>
      <dgm:spPr/>
    </dgm:pt>
    <dgm:pt modelId="{39936BFB-8555-467B-AABD-11667F5E1112}" type="pres">
      <dgm:prSet presAssocID="{5272497C-2172-404C-BAE5-BEAA026C13F8}" presName="negativeSpace" presStyleCnt="0"/>
      <dgm:spPr/>
    </dgm:pt>
    <dgm:pt modelId="{E5A4A629-6178-4F8B-9A87-5396F8C3B9FC}" type="pres">
      <dgm:prSet presAssocID="{5272497C-2172-404C-BAE5-BEAA026C13F8}" presName="childText" presStyleLbl="conFgAcc1" presStyleIdx="0" presStyleCnt="4">
        <dgm:presLayoutVars>
          <dgm:bulletEnabled val="1"/>
        </dgm:presLayoutVars>
      </dgm:prSet>
      <dgm:spPr/>
    </dgm:pt>
    <dgm:pt modelId="{B7275431-6FE6-41F1-9214-38875BE5AF92}" type="pres">
      <dgm:prSet presAssocID="{1ABB4737-EF08-4490-A1C7-751174AE03B6}" presName="spaceBetweenRectangles" presStyleCnt="0"/>
      <dgm:spPr/>
    </dgm:pt>
    <dgm:pt modelId="{2F04E616-2167-4B3B-B87E-339AEFCADF24}" type="pres">
      <dgm:prSet presAssocID="{44F44853-8CEF-4036-BE85-929CBF1C7D12}" presName="parentLin" presStyleCnt="0"/>
      <dgm:spPr/>
    </dgm:pt>
    <dgm:pt modelId="{9FB36D7D-A06C-4F30-8E0D-ED061E9E5C7C}" type="pres">
      <dgm:prSet presAssocID="{44F44853-8CEF-4036-BE85-929CBF1C7D12}" presName="parentLeftMargin" presStyleLbl="node1" presStyleIdx="0" presStyleCnt="4"/>
      <dgm:spPr/>
    </dgm:pt>
    <dgm:pt modelId="{E9A569B0-1779-44C1-8334-263497656347}" type="pres">
      <dgm:prSet presAssocID="{44F44853-8CEF-4036-BE85-929CBF1C7D12}" presName="parentText" presStyleLbl="node1" presStyleIdx="1" presStyleCnt="4" custScaleX="123810">
        <dgm:presLayoutVars>
          <dgm:chMax val="0"/>
          <dgm:bulletEnabled val="1"/>
        </dgm:presLayoutVars>
      </dgm:prSet>
      <dgm:spPr/>
    </dgm:pt>
    <dgm:pt modelId="{683F2136-491C-42AB-B241-2F8ED7C898AB}" type="pres">
      <dgm:prSet presAssocID="{44F44853-8CEF-4036-BE85-929CBF1C7D12}" presName="negativeSpace" presStyleCnt="0"/>
      <dgm:spPr/>
    </dgm:pt>
    <dgm:pt modelId="{411EBFA9-9682-4B2C-84E7-727DFCE538B4}" type="pres">
      <dgm:prSet presAssocID="{44F44853-8CEF-4036-BE85-929CBF1C7D12}" presName="childText" presStyleLbl="conFgAcc1" presStyleIdx="1" presStyleCnt="4">
        <dgm:presLayoutVars>
          <dgm:bulletEnabled val="1"/>
        </dgm:presLayoutVars>
      </dgm:prSet>
      <dgm:spPr/>
    </dgm:pt>
    <dgm:pt modelId="{64E03324-A347-4AC8-A08C-9F5C7F2AFB77}" type="pres">
      <dgm:prSet presAssocID="{B73228DB-3E7A-4A13-98C4-C5EEB4280F66}" presName="spaceBetweenRectangles" presStyleCnt="0"/>
      <dgm:spPr/>
    </dgm:pt>
    <dgm:pt modelId="{1BB4BED9-A075-41E4-83F2-CEF87D35B5EE}" type="pres">
      <dgm:prSet presAssocID="{494AA7C1-9A98-4DE4-87DD-4E56CA769BDB}" presName="parentLin" presStyleCnt="0"/>
      <dgm:spPr/>
    </dgm:pt>
    <dgm:pt modelId="{61B53DD0-8066-4F76-9C8B-DAE95CD80D86}" type="pres">
      <dgm:prSet presAssocID="{494AA7C1-9A98-4DE4-87DD-4E56CA769BDB}" presName="parentLeftMargin" presStyleLbl="node1" presStyleIdx="1" presStyleCnt="4"/>
      <dgm:spPr/>
    </dgm:pt>
    <dgm:pt modelId="{439C0542-8E07-4972-88C2-8E1E58C2E83E}" type="pres">
      <dgm:prSet presAssocID="{494AA7C1-9A98-4DE4-87DD-4E56CA769BDB}" presName="parentText" presStyleLbl="node1" presStyleIdx="2" presStyleCnt="4" custScaleX="123810">
        <dgm:presLayoutVars>
          <dgm:chMax val="0"/>
          <dgm:bulletEnabled val="1"/>
        </dgm:presLayoutVars>
      </dgm:prSet>
      <dgm:spPr/>
    </dgm:pt>
    <dgm:pt modelId="{D8983106-B79D-41DC-B279-29B39C69E58D}" type="pres">
      <dgm:prSet presAssocID="{494AA7C1-9A98-4DE4-87DD-4E56CA769BDB}" presName="negativeSpace" presStyleCnt="0"/>
      <dgm:spPr/>
    </dgm:pt>
    <dgm:pt modelId="{AD7B2F9E-DFFE-4348-9377-F9779EE94A96}" type="pres">
      <dgm:prSet presAssocID="{494AA7C1-9A98-4DE4-87DD-4E56CA769BDB}" presName="childText" presStyleLbl="conFgAcc1" presStyleIdx="2" presStyleCnt="4">
        <dgm:presLayoutVars>
          <dgm:bulletEnabled val="1"/>
        </dgm:presLayoutVars>
      </dgm:prSet>
      <dgm:spPr/>
    </dgm:pt>
    <dgm:pt modelId="{CF35BF82-126C-4AC0-82A9-602A0470817D}" type="pres">
      <dgm:prSet presAssocID="{B381811B-A8A1-4882-A9AA-49ECB8E002A7}" presName="spaceBetweenRectangles" presStyleCnt="0"/>
      <dgm:spPr/>
    </dgm:pt>
    <dgm:pt modelId="{AC28F708-ED0B-49DC-BCC3-3ACC7F7F8138}" type="pres">
      <dgm:prSet presAssocID="{00334906-2551-424A-921F-C34DFBCC62C3}" presName="parentLin" presStyleCnt="0"/>
      <dgm:spPr/>
    </dgm:pt>
    <dgm:pt modelId="{E48B86AC-7B0E-48A1-95DE-2EC1D8125678}" type="pres">
      <dgm:prSet presAssocID="{00334906-2551-424A-921F-C34DFBCC62C3}" presName="parentLeftMargin" presStyleLbl="node1" presStyleIdx="2" presStyleCnt="4"/>
      <dgm:spPr/>
    </dgm:pt>
    <dgm:pt modelId="{2AB4FCCD-5C2C-4B11-BD83-B3179246A1CB}" type="pres">
      <dgm:prSet presAssocID="{00334906-2551-424A-921F-C34DFBCC62C3}" presName="parentText" presStyleLbl="node1" presStyleIdx="3" presStyleCnt="4" custScaleX="123810">
        <dgm:presLayoutVars>
          <dgm:chMax val="0"/>
          <dgm:bulletEnabled val="1"/>
        </dgm:presLayoutVars>
      </dgm:prSet>
      <dgm:spPr/>
    </dgm:pt>
    <dgm:pt modelId="{AFA95C8E-BC71-4E3D-8458-EFE52570493A}" type="pres">
      <dgm:prSet presAssocID="{00334906-2551-424A-921F-C34DFBCC62C3}" presName="negativeSpace" presStyleCnt="0"/>
      <dgm:spPr/>
    </dgm:pt>
    <dgm:pt modelId="{9B32C296-B09F-48A0-AFD8-7E881A93BA55}" type="pres">
      <dgm:prSet presAssocID="{00334906-2551-424A-921F-C34DFBCC62C3}" presName="childText" presStyleLbl="conFgAcc1" presStyleIdx="3" presStyleCnt="4">
        <dgm:presLayoutVars>
          <dgm:bulletEnabled val="1"/>
        </dgm:presLayoutVars>
      </dgm:prSet>
      <dgm:spPr/>
    </dgm:pt>
  </dgm:ptLst>
  <dgm:cxnLst>
    <dgm:cxn modelId="{9026C20E-34CF-4B69-B1ED-1E775A0DA0DF}" type="presOf" srcId="{00334906-2551-424A-921F-C34DFBCC62C3}" destId="{2AB4FCCD-5C2C-4B11-BD83-B3179246A1CB}" srcOrd="1" destOrd="0" presId="urn:microsoft.com/office/officeart/2005/8/layout/list1"/>
    <dgm:cxn modelId="{D5BCDC27-F239-45F9-9009-FEB247D352A7}" type="presOf" srcId="{494AA7C1-9A98-4DE4-87DD-4E56CA769BDB}" destId="{61B53DD0-8066-4F76-9C8B-DAE95CD80D86}" srcOrd="0" destOrd="0" presId="urn:microsoft.com/office/officeart/2005/8/layout/list1"/>
    <dgm:cxn modelId="{F7D5C137-7D4C-4764-A16B-1EC7BEA29476}" srcId="{200F893F-06DE-4F48-A598-92461FB00A40}" destId="{494AA7C1-9A98-4DE4-87DD-4E56CA769BDB}" srcOrd="2" destOrd="0" parTransId="{7F2C031C-5FE5-4AAE-9F19-E0695EA697EA}" sibTransId="{B381811B-A8A1-4882-A9AA-49ECB8E002A7}"/>
    <dgm:cxn modelId="{32ABB039-9508-41BE-8BBC-631BAF0F002F}" type="presOf" srcId="{44F44853-8CEF-4036-BE85-929CBF1C7D12}" destId="{E9A569B0-1779-44C1-8334-263497656347}" srcOrd="1" destOrd="0" presId="urn:microsoft.com/office/officeart/2005/8/layout/list1"/>
    <dgm:cxn modelId="{ED5A6264-6CB8-4347-92A4-000F438F741B}" type="presOf" srcId="{5272497C-2172-404C-BAE5-BEAA026C13F8}" destId="{DE87EB45-8AD1-4B96-9E51-203E5597C3BD}" srcOrd="0" destOrd="0" presId="urn:microsoft.com/office/officeart/2005/8/layout/list1"/>
    <dgm:cxn modelId="{EB386E48-BB15-42C5-ABAD-41A9621F0C97}" type="presOf" srcId="{494AA7C1-9A98-4DE4-87DD-4E56CA769BDB}" destId="{439C0542-8E07-4972-88C2-8E1E58C2E83E}" srcOrd="1" destOrd="0" presId="urn:microsoft.com/office/officeart/2005/8/layout/list1"/>
    <dgm:cxn modelId="{2A6C4550-7B3A-4C6C-98D9-D841CB7E48E0}" type="presOf" srcId="{00334906-2551-424A-921F-C34DFBCC62C3}" destId="{E48B86AC-7B0E-48A1-95DE-2EC1D8125678}" srcOrd="0" destOrd="0" presId="urn:microsoft.com/office/officeart/2005/8/layout/list1"/>
    <dgm:cxn modelId="{9DB4F173-26BD-43B2-9DAE-7D3E69E27CA6}" srcId="{200F893F-06DE-4F48-A598-92461FB00A40}" destId="{44F44853-8CEF-4036-BE85-929CBF1C7D12}" srcOrd="1" destOrd="0" parTransId="{737B4212-507E-4A57-9A01-ACB725D5DC8B}" sibTransId="{B73228DB-3E7A-4A13-98C4-C5EEB4280F66}"/>
    <dgm:cxn modelId="{3B5CE38E-262C-4A82-8371-B7D99BDAEE83}" type="presOf" srcId="{200F893F-06DE-4F48-A598-92461FB00A40}" destId="{896C3A35-F420-4189-BCA4-957E2B46CF20}" srcOrd="0" destOrd="0" presId="urn:microsoft.com/office/officeart/2005/8/layout/list1"/>
    <dgm:cxn modelId="{2EDDC698-F60D-4F57-9AED-F9983BA38343}" srcId="{200F893F-06DE-4F48-A598-92461FB00A40}" destId="{00334906-2551-424A-921F-C34DFBCC62C3}" srcOrd="3" destOrd="0" parTransId="{83F45D56-6245-4139-84D4-1A5B490111E0}" sibTransId="{AA6717AA-B55D-40AF-9075-FCD33D75FA49}"/>
    <dgm:cxn modelId="{3DED469B-D740-403D-A124-AA4B9A692FA3}" type="presOf" srcId="{44F44853-8CEF-4036-BE85-929CBF1C7D12}" destId="{9FB36D7D-A06C-4F30-8E0D-ED061E9E5C7C}" srcOrd="0" destOrd="0" presId="urn:microsoft.com/office/officeart/2005/8/layout/list1"/>
    <dgm:cxn modelId="{AB4111A9-AD76-4881-A333-044B0B519A9B}" srcId="{200F893F-06DE-4F48-A598-92461FB00A40}" destId="{5272497C-2172-404C-BAE5-BEAA026C13F8}" srcOrd="0" destOrd="0" parTransId="{26376B91-648B-4E08-ADE2-6C5C160EE1A4}" sibTransId="{1ABB4737-EF08-4490-A1C7-751174AE03B6}"/>
    <dgm:cxn modelId="{5FB5CCEA-C9E0-4774-A8C5-B98EB27CE080}" type="presOf" srcId="{5272497C-2172-404C-BAE5-BEAA026C13F8}" destId="{6290F83E-1D1C-45EB-A12E-8C5F1751D71A}" srcOrd="1" destOrd="0" presId="urn:microsoft.com/office/officeart/2005/8/layout/list1"/>
    <dgm:cxn modelId="{767CF908-0A0E-4C4B-8EF8-144BE1135A4E}" type="presParOf" srcId="{896C3A35-F420-4189-BCA4-957E2B46CF20}" destId="{83A70847-68F9-4223-9C1A-E661F7BD5485}" srcOrd="0" destOrd="0" presId="urn:microsoft.com/office/officeart/2005/8/layout/list1"/>
    <dgm:cxn modelId="{8D716F55-7CF4-4B9C-9252-56CF86BFBA44}" type="presParOf" srcId="{83A70847-68F9-4223-9C1A-E661F7BD5485}" destId="{DE87EB45-8AD1-4B96-9E51-203E5597C3BD}" srcOrd="0" destOrd="0" presId="urn:microsoft.com/office/officeart/2005/8/layout/list1"/>
    <dgm:cxn modelId="{F5D3B929-3B6F-480A-8CD5-E9E7A7187FBA}" type="presParOf" srcId="{83A70847-68F9-4223-9C1A-E661F7BD5485}" destId="{6290F83E-1D1C-45EB-A12E-8C5F1751D71A}" srcOrd="1" destOrd="0" presId="urn:microsoft.com/office/officeart/2005/8/layout/list1"/>
    <dgm:cxn modelId="{AC07FB4D-2E57-48C4-84F3-B51B8FA4123B}" type="presParOf" srcId="{896C3A35-F420-4189-BCA4-957E2B46CF20}" destId="{39936BFB-8555-467B-AABD-11667F5E1112}" srcOrd="1" destOrd="0" presId="urn:microsoft.com/office/officeart/2005/8/layout/list1"/>
    <dgm:cxn modelId="{90AAC849-6D07-4B41-99FD-C05D4E6835B7}" type="presParOf" srcId="{896C3A35-F420-4189-BCA4-957E2B46CF20}" destId="{E5A4A629-6178-4F8B-9A87-5396F8C3B9FC}" srcOrd="2" destOrd="0" presId="urn:microsoft.com/office/officeart/2005/8/layout/list1"/>
    <dgm:cxn modelId="{B3EF73B2-26C0-4924-8D57-F8E56999E216}" type="presParOf" srcId="{896C3A35-F420-4189-BCA4-957E2B46CF20}" destId="{B7275431-6FE6-41F1-9214-38875BE5AF92}" srcOrd="3" destOrd="0" presId="urn:microsoft.com/office/officeart/2005/8/layout/list1"/>
    <dgm:cxn modelId="{459A6C95-77D1-4F2E-89D4-28848132A669}" type="presParOf" srcId="{896C3A35-F420-4189-BCA4-957E2B46CF20}" destId="{2F04E616-2167-4B3B-B87E-339AEFCADF24}" srcOrd="4" destOrd="0" presId="urn:microsoft.com/office/officeart/2005/8/layout/list1"/>
    <dgm:cxn modelId="{7604BED7-D2CE-4C2B-A391-D096BAB05D39}" type="presParOf" srcId="{2F04E616-2167-4B3B-B87E-339AEFCADF24}" destId="{9FB36D7D-A06C-4F30-8E0D-ED061E9E5C7C}" srcOrd="0" destOrd="0" presId="urn:microsoft.com/office/officeart/2005/8/layout/list1"/>
    <dgm:cxn modelId="{198873D6-AE03-4830-9279-015BF7AC63B8}" type="presParOf" srcId="{2F04E616-2167-4B3B-B87E-339AEFCADF24}" destId="{E9A569B0-1779-44C1-8334-263497656347}" srcOrd="1" destOrd="0" presId="urn:microsoft.com/office/officeart/2005/8/layout/list1"/>
    <dgm:cxn modelId="{21B1CF39-4FF1-448E-A65D-7ED4B100C00B}" type="presParOf" srcId="{896C3A35-F420-4189-BCA4-957E2B46CF20}" destId="{683F2136-491C-42AB-B241-2F8ED7C898AB}" srcOrd="5" destOrd="0" presId="urn:microsoft.com/office/officeart/2005/8/layout/list1"/>
    <dgm:cxn modelId="{D596C8E2-FE86-4D23-8913-19B35F6C2F90}" type="presParOf" srcId="{896C3A35-F420-4189-BCA4-957E2B46CF20}" destId="{411EBFA9-9682-4B2C-84E7-727DFCE538B4}" srcOrd="6" destOrd="0" presId="urn:microsoft.com/office/officeart/2005/8/layout/list1"/>
    <dgm:cxn modelId="{4D636181-E06E-4B17-B3FD-4715D4620456}" type="presParOf" srcId="{896C3A35-F420-4189-BCA4-957E2B46CF20}" destId="{64E03324-A347-4AC8-A08C-9F5C7F2AFB77}" srcOrd="7" destOrd="0" presId="urn:microsoft.com/office/officeart/2005/8/layout/list1"/>
    <dgm:cxn modelId="{8181692F-62CD-43A9-96C0-32046DAE16BE}" type="presParOf" srcId="{896C3A35-F420-4189-BCA4-957E2B46CF20}" destId="{1BB4BED9-A075-41E4-83F2-CEF87D35B5EE}" srcOrd="8" destOrd="0" presId="urn:microsoft.com/office/officeart/2005/8/layout/list1"/>
    <dgm:cxn modelId="{56EED233-41C3-425B-9F2F-A574DC6C1A66}" type="presParOf" srcId="{1BB4BED9-A075-41E4-83F2-CEF87D35B5EE}" destId="{61B53DD0-8066-4F76-9C8B-DAE95CD80D86}" srcOrd="0" destOrd="0" presId="urn:microsoft.com/office/officeart/2005/8/layout/list1"/>
    <dgm:cxn modelId="{D6A71C3C-F22E-4B5B-BBBB-DA2ECF77CD65}" type="presParOf" srcId="{1BB4BED9-A075-41E4-83F2-CEF87D35B5EE}" destId="{439C0542-8E07-4972-88C2-8E1E58C2E83E}" srcOrd="1" destOrd="0" presId="urn:microsoft.com/office/officeart/2005/8/layout/list1"/>
    <dgm:cxn modelId="{8EE493C1-EB2F-4CCB-8BC1-0E0722E6B1E1}" type="presParOf" srcId="{896C3A35-F420-4189-BCA4-957E2B46CF20}" destId="{D8983106-B79D-41DC-B279-29B39C69E58D}" srcOrd="9" destOrd="0" presId="urn:microsoft.com/office/officeart/2005/8/layout/list1"/>
    <dgm:cxn modelId="{44D21C41-C8C5-4093-96FC-B2412DFE19FC}" type="presParOf" srcId="{896C3A35-F420-4189-BCA4-957E2B46CF20}" destId="{AD7B2F9E-DFFE-4348-9377-F9779EE94A96}" srcOrd="10" destOrd="0" presId="urn:microsoft.com/office/officeart/2005/8/layout/list1"/>
    <dgm:cxn modelId="{85FB7D2D-DAAB-4AF8-B870-45DC23A151A2}" type="presParOf" srcId="{896C3A35-F420-4189-BCA4-957E2B46CF20}" destId="{CF35BF82-126C-4AC0-82A9-602A0470817D}" srcOrd="11" destOrd="0" presId="urn:microsoft.com/office/officeart/2005/8/layout/list1"/>
    <dgm:cxn modelId="{E622A6C8-FBCA-4084-B692-C3953055F086}" type="presParOf" srcId="{896C3A35-F420-4189-BCA4-957E2B46CF20}" destId="{AC28F708-ED0B-49DC-BCC3-3ACC7F7F8138}" srcOrd="12" destOrd="0" presId="urn:microsoft.com/office/officeart/2005/8/layout/list1"/>
    <dgm:cxn modelId="{33522B0B-98BE-421E-9F08-51DA6371A791}" type="presParOf" srcId="{AC28F708-ED0B-49DC-BCC3-3ACC7F7F8138}" destId="{E48B86AC-7B0E-48A1-95DE-2EC1D8125678}" srcOrd="0" destOrd="0" presId="urn:microsoft.com/office/officeart/2005/8/layout/list1"/>
    <dgm:cxn modelId="{279AF55B-2951-44FC-A08A-9E33FA23623D}" type="presParOf" srcId="{AC28F708-ED0B-49DC-BCC3-3ACC7F7F8138}" destId="{2AB4FCCD-5C2C-4B11-BD83-B3179246A1CB}" srcOrd="1" destOrd="0" presId="urn:microsoft.com/office/officeart/2005/8/layout/list1"/>
    <dgm:cxn modelId="{3DBBFA87-386B-4BE7-A010-B7EC0DE5150D}" type="presParOf" srcId="{896C3A35-F420-4189-BCA4-957E2B46CF20}" destId="{AFA95C8E-BC71-4E3D-8458-EFE52570493A}" srcOrd="13" destOrd="0" presId="urn:microsoft.com/office/officeart/2005/8/layout/list1"/>
    <dgm:cxn modelId="{D2C5E9A8-BB1B-423B-B1DD-70A3C57941A8}" type="presParOf" srcId="{896C3A35-F420-4189-BCA4-957E2B46CF20}" destId="{9B32C296-B09F-48A0-AFD8-7E881A93BA5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0F893F-06DE-4F48-A598-92461FB00A40}"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00334906-2551-424A-921F-C34DFBCC62C3}">
      <dgm:prSet/>
      <dgm:spPr/>
      <dgm:t>
        <a:bodyPr/>
        <a:lstStyle/>
        <a:p>
          <a:endParaRPr lang="en-US" dirty="0"/>
        </a:p>
      </dgm:t>
    </dgm:pt>
    <dgm:pt modelId="{83F45D56-6245-4139-84D4-1A5B490111E0}" type="parTrans" cxnId="{2EDDC698-F60D-4F57-9AED-F9983BA38343}">
      <dgm:prSet/>
      <dgm:spPr/>
      <dgm:t>
        <a:bodyPr/>
        <a:lstStyle/>
        <a:p>
          <a:endParaRPr lang="en-US"/>
        </a:p>
      </dgm:t>
    </dgm:pt>
    <dgm:pt modelId="{AA6717AA-B55D-40AF-9075-FCD33D75FA49}" type="sibTrans" cxnId="{2EDDC698-F60D-4F57-9AED-F9983BA38343}">
      <dgm:prSet/>
      <dgm:spPr/>
      <dgm:t>
        <a:bodyPr/>
        <a:lstStyle/>
        <a:p>
          <a:endParaRPr lang="en-US"/>
        </a:p>
      </dgm:t>
    </dgm:pt>
    <dgm:pt modelId="{5272497C-2172-404C-BAE5-BEAA026C13F8}">
      <dgm:prSet/>
      <dgm:spPr/>
      <dgm:t>
        <a:bodyPr/>
        <a:lstStyle/>
        <a:p>
          <a:endParaRPr lang="en-US" dirty="0"/>
        </a:p>
      </dgm:t>
    </dgm:pt>
    <dgm:pt modelId="{26376B91-648B-4E08-ADE2-6C5C160EE1A4}" type="parTrans" cxnId="{AB4111A9-AD76-4881-A333-044B0B519A9B}">
      <dgm:prSet/>
      <dgm:spPr/>
      <dgm:t>
        <a:bodyPr/>
        <a:lstStyle/>
        <a:p>
          <a:endParaRPr lang="en-US"/>
        </a:p>
      </dgm:t>
    </dgm:pt>
    <dgm:pt modelId="{1ABB4737-EF08-4490-A1C7-751174AE03B6}" type="sibTrans" cxnId="{AB4111A9-AD76-4881-A333-044B0B519A9B}">
      <dgm:prSet/>
      <dgm:spPr/>
      <dgm:t>
        <a:bodyPr/>
        <a:lstStyle/>
        <a:p>
          <a:endParaRPr lang="en-US"/>
        </a:p>
      </dgm:t>
    </dgm:pt>
    <dgm:pt modelId="{44F44853-8CEF-4036-BE85-929CBF1C7D12}">
      <dgm:prSet/>
      <dgm:spPr/>
      <dgm:t>
        <a:bodyPr/>
        <a:lstStyle/>
        <a:p>
          <a:endParaRPr lang="en-US" dirty="0"/>
        </a:p>
      </dgm:t>
    </dgm:pt>
    <dgm:pt modelId="{737B4212-507E-4A57-9A01-ACB725D5DC8B}" type="parTrans" cxnId="{9DB4F173-26BD-43B2-9DAE-7D3E69E27CA6}">
      <dgm:prSet/>
      <dgm:spPr/>
      <dgm:t>
        <a:bodyPr/>
        <a:lstStyle/>
        <a:p>
          <a:endParaRPr lang="en-US"/>
        </a:p>
      </dgm:t>
    </dgm:pt>
    <dgm:pt modelId="{B73228DB-3E7A-4A13-98C4-C5EEB4280F66}" type="sibTrans" cxnId="{9DB4F173-26BD-43B2-9DAE-7D3E69E27CA6}">
      <dgm:prSet/>
      <dgm:spPr/>
      <dgm:t>
        <a:bodyPr/>
        <a:lstStyle/>
        <a:p>
          <a:endParaRPr lang="en-US"/>
        </a:p>
      </dgm:t>
    </dgm:pt>
    <dgm:pt modelId="{494AA7C1-9A98-4DE4-87DD-4E56CA769BDB}">
      <dgm:prSet/>
      <dgm:spPr/>
      <dgm:t>
        <a:bodyPr/>
        <a:lstStyle/>
        <a:p>
          <a:endParaRPr lang="en-US" dirty="0"/>
        </a:p>
      </dgm:t>
    </dgm:pt>
    <dgm:pt modelId="{7F2C031C-5FE5-4AAE-9F19-E0695EA697EA}" type="parTrans" cxnId="{F7D5C137-7D4C-4764-A16B-1EC7BEA29476}">
      <dgm:prSet/>
      <dgm:spPr/>
      <dgm:t>
        <a:bodyPr/>
        <a:lstStyle/>
        <a:p>
          <a:endParaRPr lang="en-US"/>
        </a:p>
      </dgm:t>
    </dgm:pt>
    <dgm:pt modelId="{B381811B-A8A1-4882-A9AA-49ECB8E002A7}" type="sibTrans" cxnId="{F7D5C137-7D4C-4764-A16B-1EC7BEA29476}">
      <dgm:prSet/>
      <dgm:spPr/>
      <dgm:t>
        <a:bodyPr/>
        <a:lstStyle/>
        <a:p>
          <a:endParaRPr lang="en-US"/>
        </a:p>
      </dgm:t>
    </dgm:pt>
    <dgm:pt modelId="{896C3A35-F420-4189-BCA4-957E2B46CF20}" type="pres">
      <dgm:prSet presAssocID="{200F893F-06DE-4F48-A598-92461FB00A40}" presName="linear" presStyleCnt="0">
        <dgm:presLayoutVars>
          <dgm:dir/>
          <dgm:animLvl val="lvl"/>
          <dgm:resizeHandles val="exact"/>
        </dgm:presLayoutVars>
      </dgm:prSet>
      <dgm:spPr/>
    </dgm:pt>
    <dgm:pt modelId="{83A70847-68F9-4223-9C1A-E661F7BD5485}" type="pres">
      <dgm:prSet presAssocID="{5272497C-2172-404C-BAE5-BEAA026C13F8}" presName="parentLin" presStyleCnt="0"/>
      <dgm:spPr/>
    </dgm:pt>
    <dgm:pt modelId="{DE87EB45-8AD1-4B96-9E51-203E5597C3BD}" type="pres">
      <dgm:prSet presAssocID="{5272497C-2172-404C-BAE5-BEAA026C13F8}" presName="parentLeftMargin" presStyleLbl="node1" presStyleIdx="0" presStyleCnt="4"/>
      <dgm:spPr/>
    </dgm:pt>
    <dgm:pt modelId="{6290F83E-1D1C-45EB-A12E-8C5F1751D71A}" type="pres">
      <dgm:prSet presAssocID="{5272497C-2172-404C-BAE5-BEAA026C13F8}" presName="parentText" presStyleLbl="node1" presStyleIdx="0" presStyleCnt="4" custScaleX="123810">
        <dgm:presLayoutVars>
          <dgm:chMax val="0"/>
          <dgm:bulletEnabled val="1"/>
        </dgm:presLayoutVars>
      </dgm:prSet>
      <dgm:spPr/>
    </dgm:pt>
    <dgm:pt modelId="{39936BFB-8555-467B-AABD-11667F5E1112}" type="pres">
      <dgm:prSet presAssocID="{5272497C-2172-404C-BAE5-BEAA026C13F8}" presName="negativeSpace" presStyleCnt="0"/>
      <dgm:spPr/>
    </dgm:pt>
    <dgm:pt modelId="{E5A4A629-6178-4F8B-9A87-5396F8C3B9FC}" type="pres">
      <dgm:prSet presAssocID="{5272497C-2172-404C-BAE5-BEAA026C13F8}" presName="childText" presStyleLbl="conFgAcc1" presStyleIdx="0" presStyleCnt="4">
        <dgm:presLayoutVars>
          <dgm:bulletEnabled val="1"/>
        </dgm:presLayoutVars>
      </dgm:prSet>
      <dgm:spPr/>
    </dgm:pt>
    <dgm:pt modelId="{B7275431-6FE6-41F1-9214-38875BE5AF92}" type="pres">
      <dgm:prSet presAssocID="{1ABB4737-EF08-4490-A1C7-751174AE03B6}" presName="spaceBetweenRectangles" presStyleCnt="0"/>
      <dgm:spPr/>
    </dgm:pt>
    <dgm:pt modelId="{2F04E616-2167-4B3B-B87E-339AEFCADF24}" type="pres">
      <dgm:prSet presAssocID="{44F44853-8CEF-4036-BE85-929CBF1C7D12}" presName="parentLin" presStyleCnt="0"/>
      <dgm:spPr/>
    </dgm:pt>
    <dgm:pt modelId="{9FB36D7D-A06C-4F30-8E0D-ED061E9E5C7C}" type="pres">
      <dgm:prSet presAssocID="{44F44853-8CEF-4036-BE85-929CBF1C7D12}" presName="parentLeftMargin" presStyleLbl="node1" presStyleIdx="0" presStyleCnt="4"/>
      <dgm:spPr/>
    </dgm:pt>
    <dgm:pt modelId="{E9A569B0-1779-44C1-8334-263497656347}" type="pres">
      <dgm:prSet presAssocID="{44F44853-8CEF-4036-BE85-929CBF1C7D12}" presName="parentText" presStyleLbl="node1" presStyleIdx="1" presStyleCnt="4" custScaleX="123810" custLinFactNeighborX="11111" custLinFactNeighborY="1014">
        <dgm:presLayoutVars>
          <dgm:chMax val="0"/>
          <dgm:bulletEnabled val="1"/>
        </dgm:presLayoutVars>
      </dgm:prSet>
      <dgm:spPr/>
    </dgm:pt>
    <dgm:pt modelId="{683F2136-491C-42AB-B241-2F8ED7C898AB}" type="pres">
      <dgm:prSet presAssocID="{44F44853-8CEF-4036-BE85-929CBF1C7D12}" presName="negativeSpace" presStyleCnt="0"/>
      <dgm:spPr/>
    </dgm:pt>
    <dgm:pt modelId="{411EBFA9-9682-4B2C-84E7-727DFCE538B4}" type="pres">
      <dgm:prSet presAssocID="{44F44853-8CEF-4036-BE85-929CBF1C7D12}" presName="childText" presStyleLbl="conFgAcc1" presStyleIdx="1" presStyleCnt="4">
        <dgm:presLayoutVars>
          <dgm:bulletEnabled val="1"/>
        </dgm:presLayoutVars>
      </dgm:prSet>
      <dgm:spPr/>
    </dgm:pt>
    <dgm:pt modelId="{64E03324-A347-4AC8-A08C-9F5C7F2AFB77}" type="pres">
      <dgm:prSet presAssocID="{B73228DB-3E7A-4A13-98C4-C5EEB4280F66}" presName="spaceBetweenRectangles" presStyleCnt="0"/>
      <dgm:spPr/>
    </dgm:pt>
    <dgm:pt modelId="{1BB4BED9-A075-41E4-83F2-CEF87D35B5EE}" type="pres">
      <dgm:prSet presAssocID="{494AA7C1-9A98-4DE4-87DD-4E56CA769BDB}" presName="parentLin" presStyleCnt="0"/>
      <dgm:spPr/>
    </dgm:pt>
    <dgm:pt modelId="{61B53DD0-8066-4F76-9C8B-DAE95CD80D86}" type="pres">
      <dgm:prSet presAssocID="{494AA7C1-9A98-4DE4-87DD-4E56CA769BDB}" presName="parentLeftMargin" presStyleLbl="node1" presStyleIdx="1" presStyleCnt="4"/>
      <dgm:spPr/>
    </dgm:pt>
    <dgm:pt modelId="{439C0542-8E07-4972-88C2-8E1E58C2E83E}" type="pres">
      <dgm:prSet presAssocID="{494AA7C1-9A98-4DE4-87DD-4E56CA769BDB}" presName="parentText" presStyleLbl="node1" presStyleIdx="2" presStyleCnt="4" custScaleX="123810">
        <dgm:presLayoutVars>
          <dgm:chMax val="0"/>
          <dgm:bulletEnabled val="1"/>
        </dgm:presLayoutVars>
      </dgm:prSet>
      <dgm:spPr/>
    </dgm:pt>
    <dgm:pt modelId="{D8983106-B79D-41DC-B279-29B39C69E58D}" type="pres">
      <dgm:prSet presAssocID="{494AA7C1-9A98-4DE4-87DD-4E56CA769BDB}" presName="negativeSpace" presStyleCnt="0"/>
      <dgm:spPr/>
    </dgm:pt>
    <dgm:pt modelId="{AD7B2F9E-DFFE-4348-9377-F9779EE94A96}" type="pres">
      <dgm:prSet presAssocID="{494AA7C1-9A98-4DE4-87DD-4E56CA769BDB}" presName="childText" presStyleLbl="conFgAcc1" presStyleIdx="2" presStyleCnt="4">
        <dgm:presLayoutVars>
          <dgm:bulletEnabled val="1"/>
        </dgm:presLayoutVars>
      </dgm:prSet>
      <dgm:spPr/>
    </dgm:pt>
    <dgm:pt modelId="{CF35BF82-126C-4AC0-82A9-602A0470817D}" type="pres">
      <dgm:prSet presAssocID="{B381811B-A8A1-4882-A9AA-49ECB8E002A7}" presName="spaceBetweenRectangles" presStyleCnt="0"/>
      <dgm:spPr/>
    </dgm:pt>
    <dgm:pt modelId="{AC28F708-ED0B-49DC-BCC3-3ACC7F7F8138}" type="pres">
      <dgm:prSet presAssocID="{00334906-2551-424A-921F-C34DFBCC62C3}" presName="parentLin" presStyleCnt="0"/>
      <dgm:spPr/>
    </dgm:pt>
    <dgm:pt modelId="{E48B86AC-7B0E-48A1-95DE-2EC1D8125678}" type="pres">
      <dgm:prSet presAssocID="{00334906-2551-424A-921F-C34DFBCC62C3}" presName="parentLeftMargin" presStyleLbl="node1" presStyleIdx="2" presStyleCnt="4"/>
      <dgm:spPr/>
    </dgm:pt>
    <dgm:pt modelId="{2AB4FCCD-5C2C-4B11-BD83-B3179246A1CB}" type="pres">
      <dgm:prSet presAssocID="{00334906-2551-424A-921F-C34DFBCC62C3}" presName="parentText" presStyleLbl="node1" presStyleIdx="3" presStyleCnt="4" custScaleX="123810">
        <dgm:presLayoutVars>
          <dgm:chMax val="0"/>
          <dgm:bulletEnabled val="1"/>
        </dgm:presLayoutVars>
      </dgm:prSet>
      <dgm:spPr/>
    </dgm:pt>
    <dgm:pt modelId="{AFA95C8E-BC71-4E3D-8458-EFE52570493A}" type="pres">
      <dgm:prSet presAssocID="{00334906-2551-424A-921F-C34DFBCC62C3}" presName="negativeSpace" presStyleCnt="0"/>
      <dgm:spPr/>
    </dgm:pt>
    <dgm:pt modelId="{9B32C296-B09F-48A0-AFD8-7E881A93BA55}" type="pres">
      <dgm:prSet presAssocID="{00334906-2551-424A-921F-C34DFBCC62C3}" presName="childText" presStyleLbl="conFgAcc1" presStyleIdx="3" presStyleCnt="4">
        <dgm:presLayoutVars>
          <dgm:bulletEnabled val="1"/>
        </dgm:presLayoutVars>
      </dgm:prSet>
      <dgm:spPr/>
    </dgm:pt>
  </dgm:ptLst>
  <dgm:cxnLst>
    <dgm:cxn modelId="{9026C20E-34CF-4B69-B1ED-1E775A0DA0DF}" type="presOf" srcId="{00334906-2551-424A-921F-C34DFBCC62C3}" destId="{2AB4FCCD-5C2C-4B11-BD83-B3179246A1CB}" srcOrd="1" destOrd="0" presId="urn:microsoft.com/office/officeart/2005/8/layout/list1"/>
    <dgm:cxn modelId="{D5BCDC27-F239-45F9-9009-FEB247D352A7}" type="presOf" srcId="{494AA7C1-9A98-4DE4-87DD-4E56CA769BDB}" destId="{61B53DD0-8066-4F76-9C8B-DAE95CD80D86}" srcOrd="0" destOrd="0" presId="urn:microsoft.com/office/officeart/2005/8/layout/list1"/>
    <dgm:cxn modelId="{F7D5C137-7D4C-4764-A16B-1EC7BEA29476}" srcId="{200F893F-06DE-4F48-A598-92461FB00A40}" destId="{494AA7C1-9A98-4DE4-87DD-4E56CA769BDB}" srcOrd="2" destOrd="0" parTransId="{7F2C031C-5FE5-4AAE-9F19-E0695EA697EA}" sibTransId="{B381811B-A8A1-4882-A9AA-49ECB8E002A7}"/>
    <dgm:cxn modelId="{32ABB039-9508-41BE-8BBC-631BAF0F002F}" type="presOf" srcId="{44F44853-8CEF-4036-BE85-929CBF1C7D12}" destId="{E9A569B0-1779-44C1-8334-263497656347}" srcOrd="1" destOrd="0" presId="urn:microsoft.com/office/officeart/2005/8/layout/list1"/>
    <dgm:cxn modelId="{ED5A6264-6CB8-4347-92A4-000F438F741B}" type="presOf" srcId="{5272497C-2172-404C-BAE5-BEAA026C13F8}" destId="{DE87EB45-8AD1-4B96-9E51-203E5597C3BD}" srcOrd="0" destOrd="0" presId="urn:microsoft.com/office/officeart/2005/8/layout/list1"/>
    <dgm:cxn modelId="{EB386E48-BB15-42C5-ABAD-41A9621F0C97}" type="presOf" srcId="{494AA7C1-9A98-4DE4-87DD-4E56CA769BDB}" destId="{439C0542-8E07-4972-88C2-8E1E58C2E83E}" srcOrd="1" destOrd="0" presId="urn:microsoft.com/office/officeart/2005/8/layout/list1"/>
    <dgm:cxn modelId="{2A6C4550-7B3A-4C6C-98D9-D841CB7E48E0}" type="presOf" srcId="{00334906-2551-424A-921F-C34DFBCC62C3}" destId="{E48B86AC-7B0E-48A1-95DE-2EC1D8125678}" srcOrd="0" destOrd="0" presId="urn:microsoft.com/office/officeart/2005/8/layout/list1"/>
    <dgm:cxn modelId="{9DB4F173-26BD-43B2-9DAE-7D3E69E27CA6}" srcId="{200F893F-06DE-4F48-A598-92461FB00A40}" destId="{44F44853-8CEF-4036-BE85-929CBF1C7D12}" srcOrd="1" destOrd="0" parTransId="{737B4212-507E-4A57-9A01-ACB725D5DC8B}" sibTransId="{B73228DB-3E7A-4A13-98C4-C5EEB4280F66}"/>
    <dgm:cxn modelId="{3B5CE38E-262C-4A82-8371-B7D99BDAEE83}" type="presOf" srcId="{200F893F-06DE-4F48-A598-92461FB00A40}" destId="{896C3A35-F420-4189-BCA4-957E2B46CF20}" srcOrd="0" destOrd="0" presId="urn:microsoft.com/office/officeart/2005/8/layout/list1"/>
    <dgm:cxn modelId="{2EDDC698-F60D-4F57-9AED-F9983BA38343}" srcId="{200F893F-06DE-4F48-A598-92461FB00A40}" destId="{00334906-2551-424A-921F-C34DFBCC62C3}" srcOrd="3" destOrd="0" parTransId="{83F45D56-6245-4139-84D4-1A5B490111E0}" sibTransId="{AA6717AA-B55D-40AF-9075-FCD33D75FA49}"/>
    <dgm:cxn modelId="{3DED469B-D740-403D-A124-AA4B9A692FA3}" type="presOf" srcId="{44F44853-8CEF-4036-BE85-929CBF1C7D12}" destId="{9FB36D7D-A06C-4F30-8E0D-ED061E9E5C7C}" srcOrd="0" destOrd="0" presId="urn:microsoft.com/office/officeart/2005/8/layout/list1"/>
    <dgm:cxn modelId="{AB4111A9-AD76-4881-A333-044B0B519A9B}" srcId="{200F893F-06DE-4F48-A598-92461FB00A40}" destId="{5272497C-2172-404C-BAE5-BEAA026C13F8}" srcOrd="0" destOrd="0" parTransId="{26376B91-648B-4E08-ADE2-6C5C160EE1A4}" sibTransId="{1ABB4737-EF08-4490-A1C7-751174AE03B6}"/>
    <dgm:cxn modelId="{5FB5CCEA-C9E0-4774-A8C5-B98EB27CE080}" type="presOf" srcId="{5272497C-2172-404C-BAE5-BEAA026C13F8}" destId="{6290F83E-1D1C-45EB-A12E-8C5F1751D71A}" srcOrd="1" destOrd="0" presId="urn:microsoft.com/office/officeart/2005/8/layout/list1"/>
    <dgm:cxn modelId="{767CF908-0A0E-4C4B-8EF8-144BE1135A4E}" type="presParOf" srcId="{896C3A35-F420-4189-BCA4-957E2B46CF20}" destId="{83A70847-68F9-4223-9C1A-E661F7BD5485}" srcOrd="0" destOrd="0" presId="urn:microsoft.com/office/officeart/2005/8/layout/list1"/>
    <dgm:cxn modelId="{8D716F55-7CF4-4B9C-9252-56CF86BFBA44}" type="presParOf" srcId="{83A70847-68F9-4223-9C1A-E661F7BD5485}" destId="{DE87EB45-8AD1-4B96-9E51-203E5597C3BD}" srcOrd="0" destOrd="0" presId="urn:microsoft.com/office/officeart/2005/8/layout/list1"/>
    <dgm:cxn modelId="{F5D3B929-3B6F-480A-8CD5-E9E7A7187FBA}" type="presParOf" srcId="{83A70847-68F9-4223-9C1A-E661F7BD5485}" destId="{6290F83E-1D1C-45EB-A12E-8C5F1751D71A}" srcOrd="1" destOrd="0" presId="urn:microsoft.com/office/officeart/2005/8/layout/list1"/>
    <dgm:cxn modelId="{AC07FB4D-2E57-48C4-84F3-B51B8FA4123B}" type="presParOf" srcId="{896C3A35-F420-4189-BCA4-957E2B46CF20}" destId="{39936BFB-8555-467B-AABD-11667F5E1112}" srcOrd="1" destOrd="0" presId="urn:microsoft.com/office/officeart/2005/8/layout/list1"/>
    <dgm:cxn modelId="{90AAC849-6D07-4B41-99FD-C05D4E6835B7}" type="presParOf" srcId="{896C3A35-F420-4189-BCA4-957E2B46CF20}" destId="{E5A4A629-6178-4F8B-9A87-5396F8C3B9FC}" srcOrd="2" destOrd="0" presId="urn:microsoft.com/office/officeart/2005/8/layout/list1"/>
    <dgm:cxn modelId="{B3EF73B2-26C0-4924-8D57-F8E56999E216}" type="presParOf" srcId="{896C3A35-F420-4189-BCA4-957E2B46CF20}" destId="{B7275431-6FE6-41F1-9214-38875BE5AF92}" srcOrd="3" destOrd="0" presId="urn:microsoft.com/office/officeart/2005/8/layout/list1"/>
    <dgm:cxn modelId="{459A6C95-77D1-4F2E-89D4-28848132A669}" type="presParOf" srcId="{896C3A35-F420-4189-BCA4-957E2B46CF20}" destId="{2F04E616-2167-4B3B-B87E-339AEFCADF24}" srcOrd="4" destOrd="0" presId="urn:microsoft.com/office/officeart/2005/8/layout/list1"/>
    <dgm:cxn modelId="{7604BED7-D2CE-4C2B-A391-D096BAB05D39}" type="presParOf" srcId="{2F04E616-2167-4B3B-B87E-339AEFCADF24}" destId="{9FB36D7D-A06C-4F30-8E0D-ED061E9E5C7C}" srcOrd="0" destOrd="0" presId="urn:microsoft.com/office/officeart/2005/8/layout/list1"/>
    <dgm:cxn modelId="{198873D6-AE03-4830-9279-015BF7AC63B8}" type="presParOf" srcId="{2F04E616-2167-4B3B-B87E-339AEFCADF24}" destId="{E9A569B0-1779-44C1-8334-263497656347}" srcOrd="1" destOrd="0" presId="urn:microsoft.com/office/officeart/2005/8/layout/list1"/>
    <dgm:cxn modelId="{21B1CF39-4FF1-448E-A65D-7ED4B100C00B}" type="presParOf" srcId="{896C3A35-F420-4189-BCA4-957E2B46CF20}" destId="{683F2136-491C-42AB-B241-2F8ED7C898AB}" srcOrd="5" destOrd="0" presId="urn:microsoft.com/office/officeart/2005/8/layout/list1"/>
    <dgm:cxn modelId="{D596C8E2-FE86-4D23-8913-19B35F6C2F90}" type="presParOf" srcId="{896C3A35-F420-4189-BCA4-957E2B46CF20}" destId="{411EBFA9-9682-4B2C-84E7-727DFCE538B4}" srcOrd="6" destOrd="0" presId="urn:microsoft.com/office/officeart/2005/8/layout/list1"/>
    <dgm:cxn modelId="{4D636181-E06E-4B17-B3FD-4715D4620456}" type="presParOf" srcId="{896C3A35-F420-4189-BCA4-957E2B46CF20}" destId="{64E03324-A347-4AC8-A08C-9F5C7F2AFB77}" srcOrd="7" destOrd="0" presId="urn:microsoft.com/office/officeart/2005/8/layout/list1"/>
    <dgm:cxn modelId="{8181692F-62CD-43A9-96C0-32046DAE16BE}" type="presParOf" srcId="{896C3A35-F420-4189-BCA4-957E2B46CF20}" destId="{1BB4BED9-A075-41E4-83F2-CEF87D35B5EE}" srcOrd="8" destOrd="0" presId="urn:microsoft.com/office/officeart/2005/8/layout/list1"/>
    <dgm:cxn modelId="{56EED233-41C3-425B-9F2F-A574DC6C1A66}" type="presParOf" srcId="{1BB4BED9-A075-41E4-83F2-CEF87D35B5EE}" destId="{61B53DD0-8066-4F76-9C8B-DAE95CD80D86}" srcOrd="0" destOrd="0" presId="urn:microsoft.com/office/officeart/2005/8/layout/list1"/>
    <dgm:cxn modelId="{D6A71C3C-F22E-4B5B-BBBB-DA2ECF77CD65}" type="presParOf" srcId="{1BB4BED9-A075-41E4-83F2-CEF87D35B5EE}" destId="{439C0542-8E07-4972-88C2-8E1E58C2E83E}" srcOrd="1" destOrd="0" presId="urn:microsoft.com/office/officeart/2005/8/layout/list1"/>
    <dgm:cxn modelId="{8EE493C1-EB2F-4CCB-8BC1-0E0722E6B1E1}" type="presParOf" srcId="{896C3A35-F420-4189-BCA4-957E2B46CF20}" destId="{D8983106-B79D-41DC-B279-29B39C69E58D}" srcOrd="9" destOrd="0" presId="urn:microsoft.com/office/officeart/2005/8/layout/list1"/>
    <dgm:cxn modelId="{44D21C41-C8C5-4093-96FC-B2412DFE19FC}" type="presParOf" srcId="{896C3A35-F420-4189-BCA4-957E2B46CF20}" destId="{AD7B2F9E-DFFE-4348-9377-F9779EE94A96}" srcOrd="10" destOrd="0" presId="urn:microsoft.com/office/officeart/2005/8/layout/list1"/>
    <dgm:cxn modelId="{85FB7D2D-DAAB-4AF8-B870-45DC23A151A2}" type="presParOf" srcId="{896C3A35-F420-4189-BCA4-957E2B46CF20}" destId="{CF35BF82-126C-4AC0-82A9-602A0470817D}" srcOrd="11" destOrd="0" presId="urn:microsoft.com/office/officeart/2005/8/layout/list1"/>
    <dgm:cxn modelId="{E622A6C8-FBCA-4084-B692-C3953055F086}" type="presParOf" srcId="{896C3A35-F420-4189-BCA4-957E2B46CF20}" destId="{AC28F708-ED0B-49DC-BCC3-3ACC7F7F8138}" srcOrd="12" destOrd="0" presId="urn:microsoft.com/office/officeart/2005/8/layout/list1"/>
    <dgm:cxn modelId="{33522B0B-98BE-421E-9F08-51DA6371A791}" type="presParOf" srcId="{AC28F708-ED0B-49DC-BCC3-3ACC7F7F8138}" destId="{E48B86AC-7B0E-48A1-95DE-2EC1D8125678}" srcOrd="0" destOrd="0" presId="urn:microsoft.com/office/officeart/2005/8/layout/list1"/>
    <dgm:cxn modelId="{279AF55B-2951-44FC-A08A-9E33FA23623D}" type="presParOf" srcId="{AC28F708-ED0B-49DC-BCC3-3ACC7F7F8138}" destId="{2AB4FCCD-5C2C-4B11-BD83-B3179246A1CB}" srcOrd="1" destOrd="0" presId="urn:microsoft.com/office/officeart/2005/8/layout/list1"/>
    <dgm:cxn modelId="{3DBBFA87-386B-4BE7-A010-B7EC0DE5150D}" type="presParOf" srcId="{896C3A35-F420-4189-BCA4-957E2B46CF20}" destId="{AFA95C8E-BC71-4E3D-8458-EFE52570493A}" srcOrd="13" destOrd="0" presId="urn:microsoft.com/office/officeart/2005/8/layout/list1"/>
    <dgm:cxn modelId="{D2C5E9A8-BB1B-423B-B1DD-70A3C57941A8}" type="presParOf" srcId="{896C3A35-F420-4189-BCA4-957E2B46CF20}" destId="{9B32C296-B09F-48A0-AFD8-7E881A93BA5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A629-6178-4F8B-9A87-5396F8C3B9FC}">
      <dsp:nvSpPr>
        <dsp:cNvPr id="0" name=""/>
        <dsp:cNvSpPr/>
      </dsp:nvSpPr>
      <dsp:spPr>
        <a:xfrm>
          <a:off x="0" y="454500"/>
          <a:ext cx="8229600"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290F83E-1D1C-45EB-A12E-8C5F1751D71A}">
      <dsp:nvSpPr>
        <dsp:cNvPr id="0" name=""/>
        <dsp:cNvSpPr/>
      </dsp:nvSpPr>
      <dsp:spPr>
        <a:xfrm>
          <a:off x="411480" y="85500"/>
          <a:ext cx="7132347" cy="7380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47506" y="121526"/>
        <a:ext cx="7060295" cy="665948"/>
      </dsp:txXfrm>
    </dsp:sp>
    <dsp:sp modelId="{411EBFA9-9682-4B2C-84E7-727DFCE538B4}">
      <dsp:nvSpPr>
        <dsp:cNvPr id="0" name=""/>
        <dsp:cNvSpPr/>
      </dsp:nvSpPr>
      <dsp:spPr>
        <a:xfrm>
          <a:off x="0" y="1588500"/>
          <a:ext cx="8229600" cy="630000"/>
        </a:xfrm>
        <a:prstGeom prst="rect">
          <a:avLst/>
        </a:prstGeom>
        <a:solidFill>
          <a:schemeClr val="lt1">
            <a:alpha val="90000"/>
            <a:hueOff val="0"/>
            <a:satOff val="0"/>
            <a:lumOff val="0"/>
            <a:alphaOff val="0"/>
          </a:schemeClr>
        </a:solidFill>
        <a:ln w="9525" cap="flat" cmpd="sng" algn="ctr">
          <a:solidFill>
            <a:schemeClr val="accent3">
              <a:hueOff val="1810333"/>
              <a:satOff val="-15311"/>
              <a:lumOff val="-1242"/>
              <a:alphaOff val="0"/>
            </a:schemeClr>
          </a:solidFill>
          <a:prstDash val="solid"/>
        </a:ln>
        <a:effectLst/>
      </dsp:spPr>
      <dsp:style>
        <a:lnRef idx="1">
          <a:scrgbClr r="0" g="0" b="0"/>
        </a:lnRef>
        <a:fillRef idx="1">
          <a:scrgbClr r="0" g="0" b="0"/>
        </a:fillRef>
        <a:effectRef idx="0">
          <a:scrgbClr r="0" g="0" b="0"/>
        </a:effectRef>
        <a:fontRef idx="minor"/>
      </dsp:style>
    </dsp:sp>
    <dsp:sp modelId="{E9A569B0-1779-44C1-8334-263497656347}">
      <dsp:nvSpPr>
        <dsp:cNvPr id="0" name=""/>
        <dsp:cNvSpPr/>
      </dsp:nvSpPr>
      <dsp:spPr>
        <a:xfrm>
          <a:off x="411480" y="1219500"/>
          <a:ext cx="7132347" cy="738000"/>
        </a:xfrm>
        <a:prstGeom prst="roundRect">
          <a:avLst/>
        </a:prstGeom>
        <a:gradFill rotWithShape="0">
          <a:gsLst>
            <a:gs pos="0">
              <a:schemeClr val="accent3">
                <a:hueOff val="1810333"/>
                <a:satOff val="-15311"/>
                <a:lumOff val="-1242"/>
                <a:alphaOff val="0"/>
                <a:tint val="50000"/>
                <a:satMod val="300000"/>
              </a:schemeClr>
            </a:gs>
            <a:gs pos="35000">
              <a:schemeClr val="accent3">
                <a:hueOff val="1810333"/>
                <a:satOff val="-15311"/>
                <a:lumOff val="-1242"/>
                <a:alphaOff val="0"/>
                <a:tint val="37000"/>
                <a:satMod val="300000"/>
              </a:schemeClr>
            </a:gs>
            <a:gs pos="100000">
              <a:schemeClr val="accent3">
                <a:hueOff val="1810333"/>
                <a:satOff val="-15311"/>
                <a:lumOff val="-12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47506" y="1255526"/>
        <a:ext cx="7060295" cy="665948"/>
      </dsp:txXfrm>
    </dsp:sp>
    <dsp:sp modelId="{AD7B2F9E-DFFE-4348-9377-F9779EE94A96}">
      <dsp:nvSpPr>
        <dsp:cNvPr id="0" name=""/>
        <dsp:cNvSpPr/>
      </dsp:nvSpPr>
      <dsp:spPr>
        <a:xfrm>
          <a:off x="0" y="2722500"/>
          <a:ext cx="8229600" cy="630000"/>
        </a:xfrm>
        <a:prstGeom prst="rect">
          <a:avLst/>
        </a:prstGeom>
        <a:solidFill>
          <a:schemeClr val="lt1">
            <a:alpha val="90000"/>
            <a:hueOff val="0"/>
            <a:satOff val="0"/>
            <a:lumOff val="0"/>
            <a:alphaOff val="0"/>
          </a:schemeClr>
        </a:solidFill>
        <a:ln w="9525" cap="flat" cmpd="sng" algn="ctr">
          <a:solidFill>
            <a:schemeClr val="accent3">
              <a:hueOff val="3620665"/>
              <a:satOff val="-30621"/>
              <a:lumOff val="-2483"/>
              <a:alphaOff val="0"/>
            </a:schemeClr>
          </a:solidFill>
          <a:prstDash val="solid"/>
        </a:ln>
        <a:effectLst/>
      </dsp:spPr>
      <dsp:style>
        <a:lnRef idx="1">
          <a:scrgbClr r="0" g="0" b="0"/>
        </a:lnRef>
        <a:fillRef idx="1">
          <a:scrgbClr r="0" g="0" b="0"/>
        </a:fillRef>
        <a:effectRef idx="0">
          <a:scrgbClr r="0" g="0" b="0"/>
        </a:effectRef>
        <a:fontRef idx="minor"/>
      </dsp:style>
    </dsp:sp>
    <dsp:sp modelId="{439C0542-8E07-4972-88C2-8E1E58C2E83E}">
      <dsp:nvSpPr>
        <dsp:cNvPr id="0" name=""/>
        <dsp:cNvSpPr/>
      </dsp:nvSpPr>
      <dsp:spPr>
        <a:xfrm>
          <a:off x="411480" y="2353500"/>
          <a:ext cx="7132347" cy="738000"/>
        </a:xfrm>
        <a:prstGeom prst="roundRect">
          <a:avLst/>
        </a:prstGeom>
        <a:gradFill rotWithShape="0">
          <a:gsLst>
            <a:gs pos="0">
              <a:schemeClr val="accent3">
                <a:hueOff val="3620665"/>
                <a:satOff val="-30621"/>
                <a:lumOff val="-2483"/>
                <a:alphaOff val="0"/>
                <a:tint val="50000"/>
                <a:satMod val="300000"/>
              </a:schemeClr>
            </a:gs>
            <a:gs pos="35000">
              <a:schemeClr val="accent3">
                <a:hueOff val="3620665"/>
                <a:satOff val="-30621"/>
                <a:lumOff val="-2483"/>
                <a:alphaOff val="0"/>
                <a:tint val="37000"/>
                <a:satMod val="300000"/>
              </a:schemeClr>
            </a:gs>
            <a:gs pos="100000">
              <a:schemeClr val="accent3">
                <a:hueOff val="3620665"/>
                <a:satOff val="-30621"/>
                <a:lumOff val="-24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47506" y="2389526"/>
        <a:ext cx="7060295" cy="665948"/>
      </dsp:txXfrm>
    </dsp:sp>
    <dsp:sp modelId="{9B32C296-B09F-48A0-AFD8-7E881A93BA55}">
      <dsp:nvSpPr>
        <dsp:cNvPr id="0" name=""/>
        <dsp:cNvSpPr/>
      </dsp:nvSpPr>
      <dsp:spPr>
        <a:xfrm>
          <a:off x="0" y="3741586"/>
          <a:ext cx="8229600" cy="630000"/>
        </a:xfrm>
        <a:prstGeom prst="rect">
          <a:avLst/>
        </a:prstGeom>
        <a:solidFill>
          <a:schemeClr val="lt1">
            <a:alpha val="90000"/>
            <a:hueOff val="0"/>
            <a:satOff val="0"/>
            <a:lumOff val="0"/>
            <a:alphaOff val="0"/>
          </a:schemeClr>
        </a:solidFill>
        <a:ln w="9525" cap="flat" cmpd="sng" algn="ctr">
          <a:solidFill>
            <a:schemeClr val="accent3">
              <a:hueOff val="5430998"/>
              <a:satOff val="-45932"/>
              <a:lumOff val="-3725"/>
              <a:alphaOff val="0"/>
            </a:schemeClr>
          </a:solidFill>
          <a:prstDash val="solid"/>
        </a:ln>
        <a:effectLst/>
      </dsp:spPr>
      <dsp:style>
        <a:lnRef idx="1">
          <a:scrgbClr r="0" g="0" b="0"/>
        </a:lnRef>
        <a:fillRef idx="1">
          <a:scrgbClr r="0" g="0" b="0"/>
        </a:fillRef>
        <a:effectRef idx="0">
          <a:scrgbClr r="0" g="0" b="0"/>
        </a:effectRef>
        <a:fontRef idx="minor"/>
      </dsp:style>
    </dsp:sp>
    <dsp:sp modelId="{2AB4FCCD-5C2C-4B11-BD83-B3179246A1CB}">
      <dsp:nvSpPr>
        <dsp:cNvPr id="0" name=""/>
        <dsp:cNvSpPr/>
      </dsp:nvSpPr>
      <dsp:spPr>
        <a:xfrm>
          <a:off x="411480" y="3487500"/>
          <a:ext cx="7132347" cy="738000"/>
        </a:xfrm>
        <a:prstGeom prst="roundRect">
          <a:avLst/>
        </a:prstGeom>
        <a:gradFill rotWithShape="0">
          <a:gsLst>
            <a:gs pos="0">
              <a:schemeClr val="accent3">
                <a:hueOff val="5430998"/>
                <a:satOff val="-45932"/>
                <a:lumOff val="-3725"/>
                <a:alphaOff val="0"/>
                <a:tint val="50000"/>
                <a:satMod val="300000"/>
              </a:schemeClr>
            </a:gs>
            <a:gs pos="35000">
              <a:schemeClr val="accent3">
                <a:hueOff val="5430998"/>
                <a:satOff val="-45932"/>
                <a:lumOff val="-3725"/>
                <a:alphaOff val="0"/>
                <a:tint val="37000"/>
                <a:satMod val="300000"/>
              </a:schemeClr>
            </a:gs>
            <a:gs pos="100000">
              <a:schemeClr val="accent3">
                <a:hueOff val="5430998"/>
                <a:satOff val="-45932"/>
                <a:lumOff val="-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47506" y="3523526"/>
        <a:ext cx="7060295"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A629-6178-4F8B-9A87-5396F8C3B9FC}">
      <dsp:nvSpPr>
        <dsp:cNvPr id="0" name=""/>
        <dsp:cNvSpPr/>
      </dsp:nvSpPr>
      <dsp:spPr>
        <a:xfrm>
          <a:off x="0" y="454500"/>
          <a:ext cx="8229600"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290F83E-1D1C-45EB-A12E-8C5F1751D71A}">
      <dsp:nvSpPr>
        <dsp:cNvPr id="0" name=""/>
        <dsp:cNvSpPr/>
      </dsp:nvSpPr>
      <dsp:spPr>
        <a:xfrm>
          <a:off x="411480" y="85500"/>
          <a:ext cx="7132347" cy="7380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47506" y="121526"/>
        <a:ext cx="7060295" cy="665948"/>
      </dsp:txXfrm>
    </dsp:sp>
    <dsp:sp modelId="{411EBFA9-9682-4B2C-84E7-727DFCE538B4}">
      <dsp:nvSpPr>
        <dsp:cNvPr id="0" name=""/>
        <dsp:cNvSpPr/>
      </dsp:nvSpPr>
      <dsp:spPr>
        <a:xfrm>
          <a:off x="0" y="1588500"/>
          <a:ext cx="8229600" cy="630000"/>
        </a:xfrm>
        <a:prstGeom prst="rect">
          <a:avLst/>
        </a:prstGeom>
        <a:solidFill>
          <a:schemeClr val="lt1">
            <a:alpha val="90000"/>
            <a:hueOff val="0"/>
            <a:satOff val="0"/>
            <a:lumOff val="0"/>
            <a:alphaOff val="0"/>
          </a:schemeClr>
        </a:solidFill>
        <a:ln w="9525" cap="flat" cmpd="sng" algn="ctr">
          <a:solidFill>
            <a:schemeClr val="accent3">
              <a:hueOff val="1810333"/>
              <a:satOff val="-15311"/>
              <a:lumOff val="-1242"/>
              <a:alphaOff val="0"/>
            </a:schemeClr>
          </a:solidFill>
          <a:prstDash val="solid"/>
        </a:ln>
        <a:effectLst/>
      </dsp:spPr>
      <dsp:style>
        <a:lnRef idx="1">
          <a:scrgbClr r="0" g="0" b="0"/>
        </a:lnRef>
        <a:fillRef idx="1">
          <a:scrgbClr r="0" g="0" b="0"/>
        </a:fillRef>
        <a:effectRef idx="0">
          <a:scrgbClr r="0" g="0" b="0"/>
        </a:effectRef>
        <a:fontRef idx="minor"/>
      </dsp:style>
    </dsp:sp>
    <dsp:sp modelId="{E9A569B0-1779-44C1-8334-263497656347}">
      <dsp:nvSpPr>
        <dsp:cNvPr id="0" name=""/>
        <dsp:cNvSpPr/>
      </dsp:nvSpPr>
      <dsp:spPr>
        <a:xfrm>
          <a:off x="411480" y="1219500"/>
          <a:ext cx="7132347" cy="738000"/>
        </a:xfrm>
        <a:prstGeom prst="roundRect">
          <a:avLst/>
        </a:prstGeom>
        <a:gradFill rotWithShape="0">
          <a:gsLst>
            <a:gs pos="0">
              <a:schemeClr val="accent3">
                <a:hueOff val="1810333"/>
                <a:satOff val="-15311"/>
                <a:lumOff val="-1242"/>
                <a:alphaOff val="0"/>
                <a:tint val="50000"/>
                <a:satMod val="300000"/>
              </a:schemeClr>
            </a:gs>
            <a:gs pos="35000">
              <a:schemeClr val="accent3">
                <a:hueOff val="1810333"/>
                <a:satOff val="-15311"/>
                <a:lumOff val="-1242"/>
                <a:alphaOff val="0"/>
                <a:tint val="37000"/>
                <a:satMod val="300000"/>
              </a:schemeClr>
            </a:gs>
            <a:gs pos="100000">
              <a:schemeClr val="accent3">
                <a:hueOff val="1810333"/>
                <a:satOff val="-15311"/>
                <a:lumOff val="-12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47506" y="1255526"/>
        <a:ext cx="7060295" cy="665948"/>
      </dsp:txXfrm>
    </dsp:sp>
    <dsp:sp modelId="{AD7B2F9E-DFFE-4348-9377-F9779EE94A96}">
      <dsp:nvSpPr>
        <dsp:cNvPr id="0" name=""/>
        <dsp:cNvSpPr/>
      </dsp:nvSpPr>
      <dsp:spPr>
        <a:xfrm>
          <a:off x="0" y="2722500"/>
          <a:ext cx="8229600" cy="630000"/>
        </a:xfrm>
        <a:prstGeom prst="rect">
          <a:avLst/>
        </a:prstGeom>
        <a:solidFill>
          <a:schemeClr val="lt1">
            <a:alpha val="90000"/>
            <a:hueOff val="0"/>
            <a:satOff val="0"/>
            <a:lumOff val="0"/>
            <a:alphaOff val="0"/>
          </a:schemeClr>
        </a:solidFill>
        <a:ln w="9525" cap="flat" cmpd="sng" algn="ctr">
          <a:solidFill>
            <a:schemeClr val="accent3">
              <a:hueOff val="3620665"/>
              <a:satOff val="-30621"/>
              <a:lumOff val="-2483"/>
              <a:alphaOff val="0"/>
            </a:schemeClr>
          </a:solidFill>
          <a:prstDash val="solid"/>
        </a:ln>
        <a:effectLst/>
      </dsp:spPr>
      <dsp:style>
        <a:lnRef idx="1">
          <a:scrgbClr r="0" g="0" b="0"/>
        </a:lnRef>
        <a:fillRef idx="1">
          <a:scrgbClr r="0" g="0" b="0"/>
        </a:fillRef>
        <a:effectRef idx="0">
          <a:scrgbClr r="0" g="0" b="0"/>
        </a:effectRef>
        <a:fontRef idx="minor"/>
      </dsp:style>
    </dsp:sp>
    <dsp:sp modelId="{439C0542-8E07-4972-88C2-8E1E58C2E83E}">
      <dsp:nvSpPr>
        <dsp:cNvPr id="0" name=""/>
        <dsp:cNvSpPr/>
      </dsp:nvSpPr>
      <dsp:spPr>
        <a:xfrm>
          <a:off x="411480" y="2353500"/>
          <a:ext cx="7132347" cy="738000"/>
        </a:xfrm>
        <a:prstGeom prst="roundRect">
          <a:avLst/>
        </a:prstGeom>
        <a:gradFill rotWithShape="0">
          <a:gsLst>
            <a:gs pos="0">
              <a:schemeClr val="accent3">
                <a:hueOff val="3620665"/>
                <a:satOff val="-30621"/>
                <a:lumOff val="-2483"/>
                <a:alphaOff val="0"/>
                <a:tint val="50000"/>
                <a:satMod val="300000"/>
              </a:schemeClr>
            </a:gs>
            <a:gs pos="35000">
              <a:schemeClr val="accent3">
                <a:hueOff val="3620665"/>
                <a:satOff val="-30621"/>
                <a:lumOff val="-2483"/>
                <a:alphaOff val="0"/>
                <a:tint val="37000"/>
                <a:satMod val="300000"/>
              </a:schemeClr>
            </a:gs>
            <a:gs pos="100000">
              <a:schemeClr val="accent3">
                <a:hueOff val="3620665"/>
                <a:satOff val="-30621"/>
                <a:lumOff val="-24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47506" y="2389526"/>
        <a:ext cx="7060295" cy="665948"/>
      </dsp:txXfrm>
    </dsp:sp>
    <dsp:sp modelId="{9B32C296-B09F-48A0-AFD8-7E881A93BA55}">
      <dsp:nvSpPr>
        <dsp:cNvPr id="0" name=""/>
        <dsp:cNvSpPr/>
      </dsp:nvSpPr>
      <dsp:spPr>
        <a:xfrm>
          <a:off x="0" y="3856500"/>
          <a:ext cx="8229600" cy="630000"/>
        </a:xfrm>
        <a:prstGeom prst="rect">
          <a:avLst/>
        </a:prstGeom>
        <a:solidFill>
          <a:schemeClr val="lt1">
            <a:alpha val="90000"/>
            <a:hueOff val="0"/>
            <a:satOff val="0"/>
            <a:lumOff val="0"/>
            <a:alphaOff val="0"/>
          </a:schemeClr>
        </a:solidFill>
        <a:ln w="9525" cap="flat" cmpd="sng" algn="ctr">
          <a:solidFill>
            <a:schemeClr val="accent3">
              <a:hueOff val="5430998"/>
              <a:satOff val="-45932"/>
              <a:lumOff val="-3725"/>
              <a:alphaOff val="0"/>
            </a:schemeClr>
          </a:solidFill>
          <a:prstDash val="solid"/>
        </a:ln>
        <a:effectLst/>
      </dsp:spPr>
      <dsp:style>
        <a:lnRef idx="1">
          <a:scrgbClr r="0" g="0" b="0"/>
        </a:lnRef>
        <a:fillRef idx="1">
          <a:scrgbClr r="0" g="0" b="0"/>
        </a:fillRef>
        <a:effectRef idx="0">
          <a:scrgbClr r="0" g="0" b="0"/>
        </a:effectRef>
        <a:fontRef idx="minor"/>
      </dsp:style>
    </dsp:sp>
    <dsp:sp modelId="{2AB4FCCD-5C2C-4B11-BD83-B3179246A1CB}">
      <dsp:nvSpPr>
        <dsp:cNvPr id="0" name=""/>
        <dsp:cNvSpPr/>
      </dsp:nvSpPr>
      <dsp:spPr>
        <a:xfrm>
          <a:off x="411480" y="3487500"/>
          <a:ext cx="7132347" cy="738000"/>
        </a:xfrm>
        <a:prstGeom prst="roundRect">
          <a:avLst/>
        </a:prstGeom>
        <a:gradFill rotWithShape="0">
          <a:gsLst>
            <a:gs pos="0">
              <a:schemeClr val="accent3">
                <a:hueOff val="5430998"/>
                <a:satOff val="-45932"/>
                <a:lumOff val="-3725"/>
                <a:alphaOff val="0"/>
                <a:tint val="50000"/>
                <a:satMod val="300000"/>
              </a:schemeClr>
            </a:gs>
            <a:gs pos="35000">
              <a:schemeClr val="accent3">
                <a:hueOff val="5430998"/>
                <a:satOff val="-45932"/>
                <a:lumOff val="-3725"/>
                <a:alphaOff val="0"/>
                <a:tint val="37000"/>
                <a:satMod val="300000"/>
              </a:schemeClr>
            </a:gs>
            <a:gs pos="100000">
              <a:schemeClr val="accent3">
                <a:hueOff val="5430998"/>
                <a:satOff val="-45932"/>
                <a:lumOff val="-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47506" y="3523526"/>
        <a:ext cx="7060295"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A629-6178-4F8B-9A87-5396F8C3B9FC}">
      <dsp:nvSpPr>
        <dsp:cNvPr id="0" name=""/>
        <dsp:cNvSpPr/>
      </dsp:nvSpPr>
      <dsp:spPr>
        <a:xfrm>
          <a:off x="0" y="454500"/>
          <a:ext cx="8229600"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290F83E-1D1C-45EB-A12E-8C5F1751D71A}">
      <dsp:nvSpPr>
        <dsp:cNvPr id="0" name=""/>
        <dsp:cNvSpPr/>
      </dsp:nvSpPr>
      <dsp:spPr>
        <a:xfrm>
          <a:off x="411480" y="85500"/>
          <a:ext cx="7132347" cy="7380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47506" y="121526"/>
        <a:ext cx="7060295" cy="665948"/>
      </dsp:txXfrm>
    </dsp:sp>
    <dsp:sp modelId="{411EBFA9-9682-4B2C-84E7-727DFCE538B4}">
      <dsp:nvSpPr>
        <dsp:cNvPr id="0" name=""/>
        <dsp:cNvSpPr/>
      </dsp:nvSpPr>
      <dsp:spPr>
        <a:xfrm>
          <a:off x="0" y="1588500"/>
          <a:ext cx="8229600" cy="630000"/>
        </a:xfrm>
        <a:prstGeom prst="rect">
          <a:avLst/>
        </a:prstGeom>
        <a:solidFill>
          <a:schemeClr val="lt1">
            <a:alpha val="90000"/>
            <a:hueOff val="0"/>
            <a:satOff val="0"/>
            <a:lumOff val="0"/>
            <a:alphaOff val="0"/>
          </a:schemeClr>
        </a:solidFill>
        <a:ln w="9525" cap="flat" cmpd="sng" algn="ctr">
          <a:solidFill>
            <a:schemeClr val="accent3">
              <a:hueOff val="1810333"/>
              <a:satOff val="-15311"/>
              <a:lumOff val="-1242"/>
              <a:alphaOff val="0"/>
            </a:schemeClr>
          </a:solidFill>
          <a:prstDash val="solid"/>
        </a:ln>
        <a:effectLst/>
      </dsp:spPr>
      <dsp:style>
        <a:lnRef idx="1">
          <a:scrgbClr r="0" g="0" b="0"/>
        </a:lnRef>
        <a:fillRef idx="1">
          <a:scrgbClr r="0" g="0" b="0"/>
        </a:fillRef>
        <a:effectRef idx="0">
          <a:scrgbClr r="0" g="0" b="0"/>
        </a:effectRef>
        <a:fontRef idx="minor"/>
      </dsp:style>
    </dsp:sp>
    <dsp:sp modelId="{E9A569B0-1779-44C1-8334-263497656347}">
      <dsp:nvSpPr>
        <dsp:cNvPr id="0" name=""/>
        <dsp:cNvSpPr/>
      </dsp:nvSpPr>
      <dsp:spPr>
        <a:xfrm>
          <a:off x="457199" y="1226983"/>
          <a:ext cx="7132347" cy="738000"/>
        </a:xfrm>
        <a:prstGeom prst="roundRect">
          <a:avLst/>
        </a:prstGeom>
        <a:gradFill rotWithShape="0">
          <a:gsLst>
            <a:gs pos="0">
              <a:schemeClr val="accent3">
                <a:hueOff val="1810333"/>
                <a:satOff val="-15311"/>
                <a:lumOff val="-1242"/>
                <a:alphaOff val="0"/>
                <a:tint val="50000"/>
                <a:satMod val="300000"/>
              </a:schemeClr>
            </a:gs>
            <a:gs pos="35000">
              <a:schemeClr val="accent3">
                <a:hueOff val="1810333"/>
                <a:satOff val="-15311"/>
                <a:lumOff val="-1242"/>
                <a:alphaOff val="0"/>
                <a:tint val="37000"/>
                <a:satMod val="300000"/>
              </a:schemeClr>
            </a:gs>
            <a:gs pos="100000">
              <a:schemeClr val="accent3">
                <a:hueOff val="1810333"/>
                <a:satOff val="-15311"/>
                <a:lumOff val="-12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93225" y="1263009"/>
        <a:ext cx="7060295" cy="665948"/>
      </dsp:txXfrm>
    </dsp:sp>
    <dsp:sp modelId="{AD7B2F9E-DFFE-4348-9377-F9779EE94A96}">
      <dsp:nvSpPr>
        <dsp:cNvPr id="0" name=""/>
        <dsp:cNvSpPr/>
      </dsp:nvSpPr>
      <dsp:spPr>
        <a:xfrm>
          <a:off x="0" y="2722500"/>
          <a:ext cx="8229600" cy="630000"/>
        </a:xfrm>
        <a:prstGeom prst="rect">
          <a:avLst/>
        </a:prstGeom>
        <a:solidFill>
          <a:schemeClr val="lt1">
            <a:alpha val="90000"/>
            <a:hueOff val="0"/>
            <a:satOff val="0"/>
            <a:lumOff val="0"/>
            <a:alphaOff val="0"/>
          </a:schemeClr>
        </a:solidFill>
        <a:ln w="9525" cap="flat" cmpd="sng" algn="ctr">
          <a:solidFill>
            <a:schemeClr val="accent3">
              <a:hueOff val="3620665"/>
              <a:satOff val="-30621"/>
              <a:lumOff val="-2483"/>
              <a:alphaOff val="0"/>
            </a:schemeClr>
          </a:solidFill>
          <a:prstDash val="solid"/>
        </a:ln>
        <a:effectLst/>
      </dsp:spPr>
      <dsp:style>
        <a:lnRef idx="1">
          <a:scrgbClr r="0" g="0" b="0"/>
        </a:lnRef>
        <a:fillRef idx="1">
          <a:scrgbClr r="0" g="0" b="0"/>
        </a:fillRef>
        <a:effectRef idx="0">
          <a:scrgbClr r="0" g="0" b="0"/>
        </a:effectRef>
        <a:fontRef idx="minor"/>
      </dsp:style>
    </dsp:sp>
    <dsp:sp modelId="{439C0542-8E07-4972-88C2-8E1E58C2E83E}">
      <dsp:nvSpPr>
        <dsp:cNvPr id="0" name=""/>
        <dsp:cNvSpPr/>
      </dsp:nvSpPr>
      <dsp:spPr>
        <a:xfrm>
          <a:off x="411480" y="2353500"/>
          <a:ext cx="7132347" cy="738000"/>
        </a:xfrm>
        <a:prstGeom prst="roundRect">
          <a:avLst/>
        </a:prstGeom>
        <a:gradFill rotWithShape="0">
          <a:gsLst>
            <a:gs pos="0">
              <a:schemeClr val="accent3">
                <a:hueOff val="3620665"/>
                <a:satOff val="-30621"/>
                <a:lumOff val="-2483"/>
                <a:alphaOff val="0"/>
                <a:tint val="50000"/>
                <a:satMod val="300000"/>
              </a:schemeClr>
            </a:gs>
            <a:gs pos="35000">
              <a:schemeClr val="accent3">
                <a:hueOff val="3620665"/>
                <a:satOff val="-30621"/>
                <a:lumOff val="-2483"/>
                <a:alphaOff val="0"/>
                <a:tint val="37000"/>
                <a:satMod val="300000"/>
              </a:schemeClr>
            </a:gs>
            <a:gs pos="100000">
              <a:schemeClr val="accent3">
                <a:hueOff val="3620665"/>
                <a:satOff val="-30621"/>
                <a:lumOff val="-24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47506" y="2389526"/>
        <a:ext cx="7060295" cy="665948"/>
      </dsp:txXfrm>
    </dsp:sp>
    <dsp:sp modelId="{9B32C296-B09F-48A0-AFD8-7E881A93BA55}">
      <dsp:nvSpPr>
        <dsp:cNvPr id="0" name=""/>
        <dsp:cNvSpPr/>
      </dsp:nvSpPr>
      <dsp:spPr>
        <a:xfrm>
          <a:off x="0" y="3856500"/>
          <a:ext cx="8229600" cy="630000"/>
        </a:xfrm>
        <a:prstGeom prst="rect">
          <a:avLst/>
        </a:prstGeom>
        <a:solidFill>
          <a:schemeClr val="lt1">
            <a:alpha val="90000"/>
            <a:hueOff val="0"/>
            <a:satOff val="0"/>
            <a:lumOff val="0"/>
            <a:alphaOff val="0"/>
          </a:schemeClr>
        </a:solidFill>
        <a:ln w="9525" cap="flat" cmpd="sng" algn="ctr">
          <a:solidFill>
            <a:schemeClr val="accent3">
              <a:hueOff val="5430998"/>
              <a:satOff val="-45932"/>
              <a:lumOff val="-3725"/>
              <a:alphaOff val="0"/>
            </a:schemeClr>
          </a:solidFill>
          <a:prstDash val="solid"/>
        </a:ln>
        <a:effectLst/>
      </dsp:spPr>
      <dsp:style>
        <a:lnRef idx="1">
          <a:scrgbClr r="0" g="0" b="0"/>
        </a:lnRef>
        <a:fillRef idx="1">
          <a:scrgbClr r="0" g="0" b="0"/>
        </a:fillRef>
        <a:effectRef idx="0">
          <a:scrgbClr r="0" g="0" b="0"/>
        </a:effectRef>
        <a:fontRef idx="minor"/>
      </dsp:style>
    </dsp:sp>
    <dsp:sp modelId="{2AB4FCCD-5C2C-4B11-BD83-B3179246A1CB}">
      <dsp:nvSpPr>
        <dsp:cNvPr id="0" name=""/>
        <dsp:cNvSpPr/>
      </dsp:nvSpPr>
      <dsp:spPr>
        <a:xfrm>
          <a:off x="411480" y="3487500"/>
          <a:ext cx="7132347" cy="738000"/>
        </a:xfrm>
        <a:prstGeom prst="roundRect">
          <a:avLst/>
        </a:prstGeom>
        <a:gradFill rotWithShape="0">
          <a:gsLst>
            <a:gs pos="0">
              <a:schemeClr val="accent3">
                <a:hueOff val="5430998"/>
                <a:satOff val="-45932"/>
                <a:lumOff val="-3725"/>
                <a:alphaOff val="0"/>
                <a:tint val="50000"/>
                <a:satMod val="300000"/>
              </a:schemeClr>
            </a:gs>
            <a:gs pos="35000">
              <a:schemeClr val="accent3">
                <a:hueOff val="5430998"/>
                <a:satOff val="-45932"/>
                <a:lumOff val="-3725"/>
                <a:alphaOff val="0"/>
                <a:tint val="37000"/>
                <a:satMod val="300000"/>
              </a:schemeClr>
            </a:gs>
            <a:gs pos="100000">
              <a:schemeClr val="accent3">
                <a:hueOff val="5430998"/>
                <a:satOff val="-45932"/>
                <a:lumOff val="-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447506" y="3523526"/>
        <a:ext cx="7060295"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18406E-5A80-4C98-89C8-570AE8CA65CF}" type="datetimeFigureOut">
              <a:rPr lang="en-US" smtClean="0">
                <a:latin typeface="Arial" panose="020B0604020202020204" pitchFamily="34" charset="0"/>
              </a:rPr>
              <a:pPr/>
              <a:t>7/7/2019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12F7DA-27DA-4CC1-A0C1-6842197E691E}"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1702503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762AA50E-5EC5-4BEF-9CAB-2D6CD03E4572}" type="datetimeFigureOut">
              <a:rPr lang="en-US" smtClean="0"/>
              <a:pPr/>
              <a:t>7/7/2019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27925452-91C0-4F77-8A39-536A4C349632}" type="slidenum">
              <a:rPr lang="en-US" smtClean="0"/>
              <a:pPr/>
              <a:t>‹#›</a:t>
            </a:fld>
            <a:endParaRPr lang="en-US" dirty="0"/>
          </a:p>
        </p:txBody>
      </p:sp>
    </p:spTree>
    <p:extLst>
      <p:ext uri="{BB962C8B-B14F-4D97-AF65-F5344CB8AC3E}">
        <p14:creationId xmlns:p14="http://schemas.microsoft.com/office/powerpoint/2010/main" val="422810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5747BE-E4A6-4AAA-B8B8-94347DC0F2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685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p>
            <a:pPr>
              <a:buFont typeface="Wingdings" pitchFamily="2" charset="2"/>
              <a:buNone/>
            </a:pPr>
            <a:fld id="{DC6762BB-4964-4236-B364-0799B69394D8}" type="slidenum">
              <a:rPr lang="en-US" smtClean="0">
                <a:ea typeface="DejaVu Sans"/>
                <a:cs typeface="DejaVu Sans"/>
              </a:rPr>
              <a:pPr>
                <a:buFont typeface="Wingdings" pitchFamily="2" charset="2"/>
                <a:buNone/>
              </a:pPr>
              <a:t>10</a:t>
            </a:fld>
            <a:endParaRPr lang="en-US" dirty="0">
              <a:ea typeface="DejaVu Sans"/>
              <a:cs typeface="DejaVu Sans"/>
            </a:endParaRPr>
          </a:p>
        </p:txBody>
      </p:sp>
      <p:sp>
        <p:nvSpPr>
          <p:cNvPr id="64515" name="Rectangle 2"/>
          <p:cNvSpPr>
            <a:spLocks noGrp="1" noRot="1" noChangeAspect="1" noChangeArrowheads="1" noTextEdit="1"/>
          </p:cNvSpPr>
          <p:nvPr>
            <p:ph type="sldImg"/>
          </p:nvPr>
        </p:nvSpPr>
        <p:spPr/>
      </p:sp>
      <p:sp>
        <p:nvSpPr>
          <p:cNvPr id="64516" name="Rectangle 3"/>
          <p:cNvSpPr>
            <a:spLocks noGrp="1" noChangeArrowheads="1"/>
          </p:cNvSpPr>
          <p:nvPr>
            <p:ph type="body" idx="1"/>
          </p:nvPr>
        </p:nvSpPr>
        <p:spPr>
          <a:noFill/>
          <a:ln/>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8025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a:solidFill>
              <a:srgbClr val="000000"/>
            </a:solidFill>
            <a:miter lim="800000"/>
          </a:ln>
        </p:spPr>
      </p:sp>
      <p:sp>
        <p:nvSpPr>
          <p:cNvPr id="67587" name="Notes Placeholder 2"/>
          <p:cNvSpPr>
            <a:spLocks noGrp="1"/>
          </p:cNvSpPr>
          <p:nvPr>
            <p:ph type="body" idx="1"/>
          </p:nvPr>
        </p:nvSpPr>
        <p:spPr>
          <a:noFill/>
          <a:ln/>
        </p:spPr>
        <p:txBody>
          <a:bodyPr/>
          <a:lstStyle/>
          <a:p>
            <a:pPr marL="0" indent="0">
              <a:spcBef>
                <a:spcPct val="0"/>
              </a:spcBef>
              <a:buFont typeface="Arial" panose="020B0604020202020204" pitchFamily="34" charset="0"/>
              <a:buNone/>
            </a:pPr>
            <a:r>
              <a:rPr lang="en-US" dirty="0"/>
              <a:t>A good example of how price expresses value depicted in this slide is how price represents the monetary value a customer places on the service performance. This slide shows how money is used in the exchange process for the performance by Bruno Mars. </a:t>
            </a:r>
          </a:p>
          <a:p>
            <a:pPr marL="0" indent="0">
              <a:spcBef>
                <a:spcPct val="0"/>
              </a:spcBef>
              <a:buFont typeface="Arial" panose="020B0604020202020204" pitchFamily="34" charset="0"/>
              <a:buNone/>
            </a:pPr>
            <a:endParaRPr lang="en-US" dirty="0"/>
          </a:p>
          <a:p>
            <a:pPr marL="0" indent="0">
              <a:spcBef>
                <a:spcPct val="0"/>
              </a:spcBef>
              <a:buFont typeface="Arial" panose="020B0604020202020204" pitchFamily="34" charset="0"/>
              <a:buNone/>
            </a:pPr>
            <a:r>
              <a:rPr lang="en-US" dirty="0"/>
              <a:t>Pricing strategies will be discussed in later chapters, but you may also wish at this point to introduce the notion of market pricing versus cost pricing.</a:t>
            </a:r>
          </a:p>
        </p:txBody>
      </p:sp>
      <p:sp>
        <p:nvSpPr>
          <p:cNvPr id="67588" name="Slide Number Placeholder 3"/>
          <p:cNvSpPr>
            <a:spLocks noGrp="1"/>
          </p:cNvSpPr>
          <p:nvPr>
            <p:ph type="sldNum" sz="quarter"/>
          </p:nvPr>
        </p:nvSpPr>
        <p:spPr>
          <a:noFill/>
          <a:ln>
            <a:miter lim="800000"/>
          </a:ln>
        </p:spPr>
        <p:txBody>
          <a:bodyPr/>
          <a:lstStyle/>
          <a:p>
            <a:pPr>
              <a:buFont typeface="Wingdings" pitchFamily="2" charset="2"/>
              <a:buNone/>
            </a:pPr>
            <a:fld id="{06276733-83F1-4DCD-B343-A6840AC7D27E}" type="slidenum">
              <a:rPr lang="en-US" smtClean="0">
                <a:ea typeface="DejaVu Sans"/>
                <a:cs typeface="DejaVu Sans"/>
              </a:rPr>
              <a:pPr>
                <a:buFont typeface="Wingdings" pitchFamily="2" charset="2"/>
                <a:buNone/>
              </a:pPr>
              <a:t>11</a:t>
            </a:fld>
            <a:endParaRPr lang="en-US" dirty="0">
              <a:ea typeface="DejaVu Sans"/>
              <a:cs typeface="DejaVu Sans"/>
            </a:endParaRPr>
          </a:p>
        </p:txBody>
      </p:sp>
    </p:spTree>
    <p:extLst>
      <p:ext uri="{BB962C8B-B14F-4D97-AF65-F5344CB8AC3E}">
        <p14:creationId xmlns:p14="http://schemas.microsoft.com/office/powerpoint/2010/main" val="309612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a:solidFill>
              <a:srgbClr val="000000"/>
            </a:solidFill>
            <a:miter lim="800000"/>
          </a:ln>
        </p:spPr>
      </p:sp>
      <p:sp>
        <p:nvSpPr>
          <p:cNvPr id="65539" name="Notes Placeholder 2"/>
          <p:cNvSpPr>
            <a:spLocks noGrp="1"/>
          </p:cNvSpPr>
          <p:nvPr>
            <p:ph type="body" idx="1"/>
          </p:nvPr>
        </p:nvSpPr>
        <p:spPr>
          <a:noFill/>
          <a:ln/>
        </p:spPr>
        <p:txBody>
          <a:bodyPr/>
          <a:lstStyle/>
          <a:p>
            <a:pPr marL="0" indent="0">
              <a:spcBef>
                <a:spcPct val="0"/>
              </a:spcBef>
              <a:buFont typeface="Arial" panose="020B0604020202020204" pitchFamily="34" charset="0"/>
              <a:buNone/>
            </a:pPr>
            <a:r>
              <a:rPr lang="en-US" dirty="0"/>
              <a:t>Place delivers the product to the customers. </a:t>
            </a:r>
          </a:p>
          <a:p>
            <a:pPr marL="0" indent="0">
              <a:spcBef>
                <a:spcPct val="0"/>
              </a:spcBef>
              <a:buFont typeface="Arial" panose="020B0604020202020204" pitchFamily="34" charset="0"/>
              <a:buNone/>
            </a:pPr>
            <a:endParaRPr lang="en-US" dirty="0"/>
          </a:p>
          <a:p>
            <a:pPr marL="0" indent="0">
              <a:spcBef>
                <a:spcPct val="0"/>
              </a:spcBef>
              <a:buFont typeface="Arial" panose="020B0604020202020204" pitchFamily="34" charset="0"/>
              <a:buNone/>
            </a:pPr>
            <a:r>
              <a:rPr lang="en-US" dirty="0"/>
              <a:t>Students may overlook the importance of this component of the marketing mix because it is not as readily visible from the consumer perspective. To get this point across, suggest a few products and then trace the path those products likely take from manufacturer to retailer to consumer.  </a:t>
            </a:r>
          </a:p>
          <a:p>
            <a:pPr marL="0" indent="0">
              <a:spcBef>
                <a:spcPct val="0"/>
              </a:spcBef>
              <a:buFont typeface="Arial" panose="020B0604020202020204" pitchFamily="34" charset="0"/>
              <a:buNone/>
            </a:pPr>
            <a:endParaRPr lang="en-US" dirty="0"/>
          </a:p>
          <a:p>
            <a:pPr marL="0" indent="0">
              <a:spcBef>
                <a:spcPct val="0"/>
              </a:spcBef>
              <a:buFont typeface="Arial" panose="020B0604020202020204" pitchFamily="34" charset="0"/>
              <a:buNone/>
            </a:pPr>
            <a:r>
              <a:rPr lang="en-US" dirty="0"/>
              <a:t>Marketing Analytics 1.1 Location, Location, Analytics: Starbucks’ Use of Data to Place New Stores describes how for Starbucks, place means expanding its storefronts constantly and proactively, so that it is easy for caffeine junkies to find their fix. </a:t>
            </a:r>
          </a:p>
        </p:txBody>
      </p:sp>
      <p:sp>
        <p:nvSpPr>
          <p:cNvPr id="65540" name="Slide Number Placeholder 3"/>
          <p:cNvSpPr>
            <a:spLocks noGrp="1"/>
          </p:cNvSpPr>
          <p:nvPr>
            <p:ph type="sldNum" sz="quarter"/>
          </p:nvPr>
        </p:nvSpPr>
        <p:spPr>
          <a:noFill/>
          <a:ln>
            <a:miter lim="800000"/>
          </a:ln>
        </p:spPr>
        <p:txBody>
          <a:bodyPr/>
          <a:lstStyle/>
          <a:p>
            <a:pPr>
              <a:buFont typeface="Wingdings" pitchFamily="2" charset="2"/>
              <a:buNone/>
            </a:pPr>
            <a:fld id="{EA892E47-8884-45AC-82A1-0DB46093A574}" type="slidenum">
              <a:rPr lang="en-US" smtClean="0">
                <a:ea typeface="DejaVu Sans"/>
                <a:cs typeface="DejaVu Sans"/>
              </a:rPr>
              <a:pPr>
                <a:buFont typeface="Wingdings" pitchFamily="2" charset="2"/>
                <a:buNone/>
              </a:pPr>
              <a:t>12</a:t>
            </a:fld>
            <a:endParaRPr lang="en-US" dirty="0">
              <a:ea typeface="DejaVu Sans"/>
              <a:cs typeface="DejaVu Sans"/>
            </a:endParaRPr>
          </a:p>
        </p:txBody>
      </p:sp>
    </p:spTree>
    <p:extLst>
      <p:ext uri="{BB962C8B-B14F-4D97-AF65-F5344CB8AC3E}">
        <p14:creationId xmlns:p14="http://schemas.microsoft.com/office/powerpoint/2010/main" val="26722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solidFill>
            <a:miter lim="800000"/>
          </a:ln>
        </p:spPr>
      </p:sp>
      <p:sp>
        <p:nvSpPr>
          <p:cNvPr id="68611" name="Notes Placeholder 2"/>
          <p:cNvSpPr>
            <a:spLocks noGrp="1"/>
          </p:cNvSpPr>
          <p:nvPr>
            <p:ph type="body" idx="1"/>
          </p:nvPr>
        </p:nvSpPr>
        <p:spPr>
          <a:noFill/>
          <a:ln/>
        </p:spPr>
        <p:txBody>
          <a:bodyPr/>
          <a:lstStyle/>
          <a:p>
            <a:pPr marL="0" indent="0">
              <a:spcBef>
                <a:spcPct val="0"/>
              </a:spcBef>
              <a:buFont typeface="Arial" panose="020B0604020202020204" pitchFamily="34" charset="0"/>
              <a:buNone/>
            </a:pPr>
            <a:r>
              <a:rPr lang="en-US" sz="1200" b="0" i="0" kern="1200" dirty="0">
                <a:solidFill>
                  <a:schemeClr val="tx1"/>
                </a:solidFill>
                <a:effectLst/>
                <a:latin typeface="Arial" panose="020B0604020202020204" pitchFamily="34" charset="0"/>
                <a:ea typeface="+mn-ea"/>
                <a:cs typeface="+mn-cs"/>
              </a:rPr>
              <a:t>The fourth P is promotion. Even the best products and services will go unsold if marketers cannot communicate their value to customers. Promotion is communication by a marketer that informs, persuades, and reminds potential buyers about a product or service so as to influence their opinions and elicit a response. Promotion generally can enhance a product’s or service’s value.</a:t>
            </a:r>
            <a:endParaRPr lang="en-US" dirty="0"/>
          </a:p>
        </p:txBody>
      </p:sp>
      <p:sp>
        <p:nvSpPr>
          <p:cNvPr id="68612" name="Slide Number Placeholder 3"/>
          <p:cNvSpPr>
            <a:spLocks noGrp="1"/>
          </p:cNvSpPr>
          <p:nvPr>
            <p:ph type="sldNum" sz="quarter"/>
          </p:nvPr>
        </p:nvSpPr>
        <p:spPr>
          <a:noFill/>
          <a:ln>
            <a:miter lim="800000"/>
          </a:ln>
        </p:spPr>
        <p:txBody>
          <a:bodyPr/>
          <a:lstStyle/>
          <a:p>
            <a:pPr>
              <a:buFont typeface="Wingdings" pitchFamily="2" charset="2"/>
              <a:buNone/>
            </a:pPr>
            <a:fld id="{3356F0F7-9E64-4ED2-9C1F-59E13ED69CCE}" type="slidenum">
              <a:rPr lang="en-US" smtClean="0">
                <a:ea typeface="DejaVu Sans"/>
                <a:cs typeface="DejaVu Sans"/>
              </a:rPr>
              <a:pPr>
                <a:buFont typeface="Wingdings" pitchFamily="2" charset="2"/>
                <a:buNone/>
              </a:pPr>
              <a:t>13</a:t>
            </a:fld>
            <a:endParaRPr lang="en-US" dirty="0">
              <a:ea typeface="DejaVu Sans"/>
              <a:cs typeface="DejaVu Sans"/>
            </a:endParaRPr>
          </a:p>
        </p:txBody>
      </p:sp>
    </p:spTree>
    <p:extLst>
      <p:ext uri="{BB962C8B-B14F-4D97-AF65-F5344CB8AC3E}">
        <p14:creationId xmlns:p14="http://schemas.microsoft.com/office/powerpoint/2010/main" val="405395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p:spPr>
        <p:txBody>
          <a:bodyPr/>
          <a:lstStyle/>
          <a:p>
            <a:pPr>
              <a:spcBef>
                <a:spcPct val="0"/>
              </a:spcBef>
            </a:pPr>
            <a:r>
              <a:rPr lang="en-US" dirty="0"/>
              <a:t>This exhibit illustrates how the same product, a desktop computer, can be sold from firm to firm, from firm to consumer, and then sold from consumer to consumer. </a:t>
            </a:r>
          </a:p>
          <a:p>
            <a:pPr>
              <a:spcBef>
                <a:spcPct val="0"/>
              </a:spcBef>
            </a:pPr>
            <a:endParaRPr lang="en-US" b="1" dirty="0"/>
          </a:p>
          <a:p>
            <a:pPr>
              <a:spcBef>
                <a:spcPct val="0"/>
              </a:spcBef>
            </a:pPr>
            <a:r>
              <a:rPr lang="en-US" b="1" dirty="0"/>
              <a:t>Ask students: </a:t>
            </a:r>
            <a:r>
              <a:rPr lang="en-US" dirty="0"/>
              <a:t>Have you bought from other consumers online? </a:t>
            </a:r>
          </a:p>
          <a:p>
            <a:pPr>
              <a:spcBef>
                <a:spcPct val="0"/>
              </a:spcBef>
            </a:pPr>
            <a:endParaRPr lang="en-US" dirty="0"/>
          </a:p>
          <a:p>
            <a:pPr>
              <a:spcBef>
                <a:spcPct val="0"/>
              </a:spcBef>
            </a:pPr>
            <a:r>
              <a:rPr lang="en-US" dirty="0"/>
              <a:t>Many options are available to buy C2C online, especially with the development of online cooperatives like esty.com.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i="0" u="none" strike="noStrike" kern="1200" baseline="0" dirty="0">
                <a:solidFill>
                  <a:srgbClr val="000000"/>
                </a:solidFill>
                <a:latin typeface="Arial" pitchFamily="34" charset="0"/>
                <a:ea typeface="+mn-ea"/>
                <a:cs typeface="+mn-cs"/>
              </a:rPr>
              <a:t>Website: </a:t>
            </a:r>
            <a:r>
              <a:rPr lang="en-US" dirty="0"/>
              <a:t>http://www.etsy.com/</a:t>
            </a:r>
          </a:p>
          <a:p>
            <a:endParaRPr lang="en-US" dirty="0"/>
          </a:p>
        </p:txBody>
      </p:sp>
      <p:sp>
        <p:nvSpPr>
          <p:cNvPr id="70660" name="Slide Number Placeholder 3"/>
          <p:cNvSpPr>
            <a:spLocks noGrp="1"/>
          </p:cNvSpPr>
          <p:nvPr>
            <p:ph type="sldNum" sz="quarter"/>
          </p:nvPr>
        </p:nvSpPr>
        <p:spPr>
          <a:noFill/>
        </p:spPr>
        <p:txBody>
          <a:bodyPr/>
          <a:lstStyle/>
          <a:p>
            <a:pPr>
              <a:buFont typeface="Wingdings" pitchFamily="2" charset="2"/>
              <a:buNone/>
            </a:pPr>
            <a:fld id="{541297F7-193E-4A02-9F45-F04F2A78C866}" type="slidenum">
              <a:rPr lang="en-US" smtClean="0">
                <a:ea typeface="DejaVu Sans"/>
                <a:cs typeface="DejaVu Sans"/>
              </a:rPr>
              <a:pPr>
                <a:buFont typeface="Wingdings" pitchFamily="2" charset="2"/>
                <a:buNone/>
              </a:pPr>
              <a:t>14</a:t>
            </a:fld>
            <a:endParaRPr lang="en-US" dirty="0">
              <a:ea typeface="DejaVu Sans"/>
              <a:cs typeface="DejaVu Sans"/>
            </a:endParaRPr>
          </a:p>
        </p:txBody>
      </p:sp>
    </p:spTree>
    <p:extLst>
      <p:ext uri="{BB962C8B-B14F-4D97-AF65-F5344CB8AC3E}">
        <p14:creationId xmlns:p14="http://schemas.microsoft.com/office/powerpoint/2010/main" val="164171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71683" name="Notes Placeholder 2"/>
          <p:cNvSpPr>
            <a:spLocks noGrp="1"/>
          </p:cNvSpPr>
          <p:nvPr>
            <p:ph type="body" idx="1"/>
          </p:nvPr>
        </p:nvSpPr>
        <p:spPr>
          <a:noFill/>
          <a:ln/>
        </p:spPr>
        <p:txBody>
          <a:bodyPr/>
          <a:lstStyle/>
          <a:p>
            <a:r>
              <a:rPr lang="en-US" dirty="0"/>
              <a:t>Marketers affect many stakeholders. Customers represent one stakeholder group, but others include all those in the supply chain, employees, and society at large. </a:t>
            </a:r>
          </a:p>
          <a:p>
            <a:endParaRPr lang="en-US" dirty="0"/>
          </a:p>
          <a:p>
            <a:r>
              <a:rPr lang="en-US" dirty="0"/>
              <a:t>Supply chain partners include manufacturers, agents, wholesalers, retailers, and so on. </a:t>
            </a:r>
          </a:p>
          <a:p>
            <a:endParaRPr lang="en-US" dirty="0"/>
          </a:p>
          <a:p>
            <a:r>
              <a:rPr lang="en-US" dirty="0"/>
              <a:t>Companies market to employees with employment marketing, also known as internal marketing, to recruit and retain the best employees.</a:t>
            </a:r>
          </a:p>
        </p:txBody>
      </p:sp>
      <p:sp>
        <p:nvSpPr>
          <p:cNvPr id="71684" name="Slide Number Placeholder 3"/>
          <p:cNvSpPr>
            <a:spLocks noGrp="1"/>
          </p:cNvSpPr>
          <p:nvPr>
            <p:ph type="sldNum" sz="quarter"/>
          </p:nvPr>
        </p:nvSpPr>
        <p:spPr>
          <a:noFill/>
        </p:spPr>
        <p:txBody>
          <a:bodyPr/>
          <a:lstStyle/>
          <a:p>
            <a:pPr>
              <a:buFont typeface="Wingdings" pitchFamily="2" charset="2"/>
              <a:buNone/>
            </a:pPr>
            <a:fld id="{F5380E09-7769-4A47-83F9-4DC4A8C046EA}" type="slidenum">
              <a:rPr lang="en-US" smtClean="0">
                <a:ea typeface="DejaVu Sans"/>
                <a:cs typeface="DejaVu Sans"/>
              </a:rPr>
              <a:pPr>
                <a:buFont typeface="Wingdings" pitchFamily="2" charset="2"/>
                <a:buNone/>
              </a:pPr>
              <a:t>15</a:t>
            </a:fld>
            <a:endParaRPr lang="en-US" dirty="0">
              <a:ea typeface="DejaVu Sans"/>
              <a:cs typeface="DejaVu Sans"/>
            </a:endParaRPr>
          </a:p>
        </p:txBody>
      </p:sp>
    </p:spTree>
    <p:extLst>
      <p:ext uri="{BB962C8B-B14F-4D97-AF65-F5344CB8AC3E}">
        <p14:creationId xmlns:p14="http://schemas.microsoft.com/office/powerpoint/2010/main" val="408437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marL="205146" indent="-205146">
              <a:spcBef>
                <a:spcPct val="0"/>
              </a:spcBef>
              <a:buFontTx/>
              <a:buAutoNum type="arabicPeriod"/>
            </a:pPr>
            <a:r>
              <a:rPr lang="en-US" dirty="0"/>
              <a:t>Marketing is an organizational function and a set of processes for creating, communicating, and delivering value to customers and for managing customer relationships in ways that benefit the organization and its stakeholders.</a:t>
            </a:r>
          </a:p>
          <a:p>
            <a:pPr marL="205146" indent="-205146">
              <a:spcBef>
                <a:spcPct val="0"/>
              </a:spcBef>
              <a:buFontTx/>
              <a:buAutoNum type="arabicPeriod"/>
            </a:pPr>
            <a:r>
              <a:rPr lang="en-US" dirty="0"/>
              <a:t>Needs and wants</a:t>
            </a:r>
          </a:p>
          <a:p>
            <a:pPr marL="205146" indent="-205146">
              <a:spcBef>
                <a:spcPct val="0"/>
              </a:spcBef>
              <a:buFontTx/>
              <a:buAutoNum type="arabicPeriod"/>
            </a:pPr>
            <a:r>
              <a:rPr lang="en-US" dirty="0"/>
              <a:t>Product, price, place, and promotion</a:t>
            </a:r>
          </a:p>
          <a:p>
            <a:pPr marL="205146" indent="-205146">
              <a:spcBef>
                <a:spcPct val="0"/>
              </a:spcBef>
              <a:buFontTx/>
              <a:buAutoNum type="arabicPeriod"/>
            </a:pPr>
            <a:r>
              <a:rPr lang="en-US" dirty="0"/>
              <a:t>Individuals and organizations</a:t>
            </a:r>
          </a:p>
          <a:p>
            <a:pPr marL="205146" indent="-205146"/>
            <a:endParaRPr lang="en-US" dirty="0"/>
          </a:p>
        </p:txBody>
      </p:sp>
      <p:sp>
        <p:nvSpPr>
          <p:cNvPr id="75780" name="Slide Number Placeholder 3"/>
          <p:cNvSpPr>
            <a:spLocks noGrp="1"/>
          </p:cNvSpPr>
          <p:nvPr>
            <p:ph type="sldNum" sz="quarter"/>
          </p:nvPr>
        </p:nvSpPr>
        <p:spPr>
          <a:noFill/>
        </p:spPr>
        <p:txBody>
          <a:bodyPr/>
          <a:lstStyle/>
          <a:p>
            <a:pPr>
              <a:buFont typeface="Wingdings" pitchFamily="2" charset="2"/>
              <a:buNone/>
            </a:pPr>
            <a:fld id="{30A3F7B9-3C33-4AF9-B1F5-E23DC88CB2DA}" type="slidenum">
              <a:rPr lang="en-US" smtClean="0">
                <a:ea typeface="DejaVu Sans"/>
                <a:cs typeface="DejaVu Sans"/>
              </a:rPr>
              <a:pPr>
                <a:buFont typeface="Wingdings" pitchFamily="2" charset="2"/>
                <a:buNone/>
              </a:pPr>
              <a:t>16</a:t>
            </a:fld>
            <a:endParaRPr lang="en-US" dirty="0">
              <a:ea typeface="DejaVu Sans"/>
              <a:cs typeface="DejaVu Sans"/>
            </a:endParaRPr>
          </a:p>
        </p:txBody>
      </p:sp>
    </p:spTree>
    <p:extLst>
      <p:ext uri="{BB962C8B-B14F-4D97-AF65-F5344CB8AC3E}">
        <p14:creationId xmlns:p14="http://schemas.microsoft.com/office/powerpoint/2010/main" val="3609015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ln/>
        </p:spPr>
        <p:txBody>
          <a:bodyPr/>
          <a:lstStyle/>
          <a:p>
            <a:pPr>
              <a:spcBef>
                <a:spcPct val="0"/>
              </a:spcBef>
            </a:pPr>
            <a:r>
              <a:rPr lang="en-US" dirty="0"/>
              <a:t>Marketing has been through several eras.</a:t>
            </a:r>
            <a:r>
              <a:rPr lang="en-US" baseline="0" dirty="0"/>
              <a:t> </a:t>
            </a:r>
            <a:r>
              <a:rPr lang="en-US" dirty="0"/>
              <a:t>This exhibit graphically represents the changes over time from an emphasis on production to one based on value-based marketing. </a:t>
            </a:r>
          </a:p>
          <a:p>
            <a:pPr>
              <a:spcBef>
                <a:spcPct val="0"/>
              </a:spcBef>
            </a:pPr>
            <a:endParaRPr lang="en-US" dirty="0"/>
          </a:p>
          <a:p>
            <a:pPr>
              <a:spcBef>
                <a:spcPct val="0"/>
              </a:spcBef>
            </a:pPr>
            <a:r>
              <a:rPr lang="en-US" dirty="0"/>
              <a:t>The production-oriented era took place around the turn of the 20</a:t>
            </a:r>
            <a:r>
              <a:rPr lang="en-US" sz="1400" baseline="30000" dirty="0"/>
              <a:t>th</a:t>
            </a:r>
            <a:r>
              <a:rPr lang="en-US" dirty="0"/>
              <a:t> century, when most firms believed a good product would sell itself.</a:t>
            </a:r>
          </a:p>
          <a:p>
            <a:pPr>
              <a:spcBef>
                <a:spcPct val="0"/>
              </a:spcBef>
            </a:pPr>
            <a:endParaRPr lang="en-US" dirty="0"/>
          </a:p>
          <a:p>
            <a:pPr>
              <a:spcBef>
                <a:spcPct val="0"/>
              </a:spcBef>
            </a:pPr>
            <a:r>
              <a:rPr lang="en-US" dirty="0"/>
              <a:t>In the sales-oriented era, production and distribution techniques became more sophisticated and supply outpaced demand. Firms found an answer to overproduction by focusing on sales.</a:t>
            </a:r>
          </a:p>
          <a:p>
            <a:pPr>
              <a:spcBef>
                <a:spcPct val="0"/>
              </a:spcBef>
            </a:pPr>
            <a:r>
              <a:rPr lang="en-US" dirty="0"/>
              <a:t> </a:t>
            </a:r>
          </a:p>
          <a:p>
            <a:pPr>
              <a:spcBef>
                <a:spcPct val="0"/>
              </a:spcBef>
            </a:pPr>
            <a:r>
              <a:rPr lang="en-US" dirty="0"/>
              <a:t>In the market-oriented era, the focus was on what customers wanted. It was during this period that firms discovered marketing.</a:t>
            </a:r>
          </a:p>
          <a:p>
            <a:pPr>
              <a:spcBef>
                <a:spcPct val="0"/>
              </a:spcBef>
            </a:pPr>
            <a:endParaRPr lang="en-US" dirty="0"/>
          </a:p>
          <a:p>
            <a:pPr>
              <a:spcBef>
                <a:spcPct val="0"/>
              </a:spcBef>
            </a:pPr>
            <a:r>
              <a:rPr lang="en-US" dirty="0"/>
              <a:t>Now, we are in the value-based era, which maintains the market orientation but also includes a focus on giving greater value than the competition.  Value reflects the relationship of benefits to costs. Value-based marketing means implementing a marketing strategy according to what customers value. </a:t>
            </a:r>
          </a:p>
        </p:txBody>
      </p:sp>
      <p:sp>
        <p:nvSpPr>
          <p:cNvPr id="72708" name="Slide Number Placeholder 3"/>
          <p:cNvSpPr>
            <a:spLocks noGrp="1"/>
          </p:cNvSpPr>
          <p:nvPr>
            <p:ph type="sldNum" sz="quarter"/>
          </p:nvPr>
        </p:nvSpPr>
        <p:spPr>
          <a:noFill/>
        </p:spPr>
        <p:txBody>
          <a:bodyPr/>
          <a:lstStyle/>
          <a:p>
            <a:pPr>
              <a:buFont typeface="Wingdings" pitchFamily="2" charset="2"/>
              <a:buNone/>
            </a:pPr>
            <a:fld id="{33BF78F2-E12C-4F16-B44E-121C2B276033}" type="slidenum">
              <a:rPr lang="en-US" smtClean="0">
                <a:ea typeface="DejaVu Sans"/>
                <a:cs typeface="DejaVu Sans"/>
              </a:rPr>
              <a:pPr>
                <a:buFont typeface="Wingdings" pitchFamily="2" charset="2"/>
                <a:buNone/>
              </a:pPr>
              <a:t>17</a:t>
            </a:fld>
            <a:endParaRPr lang="en-US" dirty="0">
              <a:ea typeface="DejaVu Sans"/>
              <a:cs typeface="DejaVu Sans"/>
            </a:endParaRPr>
          </a:p>
        </p:txBody>
      </p:sp>
    </p:spTree>
    <p:extLst>
      <p:ext uri="{BB962C8B-B14F-4D97-AF65-F5344CB8AC3E}">
        <p14:creationId xmlns:p14="http://schemas.microsoft.com/office/powerpoint/2010/main" val="2088039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a:noFill/>
          <a:ln/>
        </p:spPr>
        <p:txBody>
          <a:bodyPr/>
          <a:lstStyle/>
          <a:p>
            <a:r>
              <a:rPr lang="en-US" sz="1200" b="0" i="0" kern="1200" dirty="0">
                <a:solidFill>
                  <a:schemeClr val="tx1"/>
                </a:solidFill>
                <a:effectLst/>
                <a:latin typeface="Arial" panose="020B0604020202020204" pitchFamily="34" charset="0"/>
                <a:ea typeface="+mn-ea"/>
                <a:cs typeface="+mn-cs"/>
              </a:rPr>
              <a:t>Whole Foods’ Responsibly Grown rating program identifies all fresh produce and flowers according to their environmental impact</a:t>
            </a:r>
            <a:r>
              <a:rPr lang="en-US" sz="1200" b="0" i="1" kern="1200" dirty="0">
                <a:solidFill>
                  <a:schemeClr val="tx1"/>
                </a:solidFill>
                <a:effectLst/>
                <a:latin typeface="Arial" panose="020B0604020202020204" pitchFamily="34" charset="0"/>
                <a:ea typeface="+mn-ea"/>
                <a:cs typeface="+mn-cs"/>
              </a:rPr>
              <a:t>. </a:t>
            </a:r>
            <a:r>
              <a:rPr lang="en-US" sz="1200" b="0" i="0" kern="1200" dirty="0">
                <a:solidFill>
                  <a:schemeClr val="tx1"/>
                </a:solidFill>
                <a:effectLst/>
                <a:latin typeface="Arial" panose="020B0604020202020204" pitchFamily="34" charset="0"/>
                <a:ea typeface="+mn-ea"/>
                <a:cs typeface="+mn-cs"/>
              </a:rPr>
              <a:t>In parallel with this new initiative</a:t>
            </a:r>
            <a:r>
              <a:rPr lang="en-US" sz="1200" b="0" i="0" kern="1200" baseline="0" dirty="0">
                <a:solidFill>
                  <a:schemeClr val="tx1"/>
                </a:solidFill>
                <a:effectLst/>
                <a:latin typeface="Arial" panose="020B0604020202020204" pitchFamily="34" charset="0"/>
                <a:ea typeface="+mn-ea"/>
                <a:cs typeface="+mn-cs"/>
              </a:rPr>
              <a:t> (and others)</a:t>
            </a:r>
            <a:r>
              <a:rPr lang="en-US" sz="1200" b="0" i="0" kern="1200" dirty="0">
                <a:solidFill>
                  <a:schemeClr val="tx1"/>
                </a:solidFill>
                <a:effectLst/>
                <a:latin typeface="Arial" panose="020B0604020202020204" pitchFamily="34" charset="0"/>
                <a:ea typeface="+mn-ea"/>
                <a:cs typeface="+mn-cs"/>
              </a:rPr>
              <a:t>, Whole Foods has developed a revised advertising campaign, with a prominent tagline that reminds shoppers that “Values matter.” The commercials emphasize that by shopping at Whole Foods, consumers can be confident that their food has been sourced responsibly and fairly. </a:t>
            </a:r>
          </a:p>
          <a:p>
            <a:endParaRPr lang="en-US" sz="1200" b="0" i="0" kern="1200" dirty="0">
              <a:solidFill>
                <a:schemeClr val="tx1"/>
              </a:solidFill>
              <a:effectLst/>
              <a:latin typeface="Arial" panose="020B0604020202020204" pitchFamily="34" charset="0"/>
              <a:ea typeface="+mn-ea"/>
              <a:cs typeface="+mn-cs"/>
            </a:endParaRPr>
          </a:p>
          <a:p>
            <a:r>
              <a:rPr lang="en-US" b="1" dirty="0"/>
              <a:t>Ask students: </a:t>
            </a:r>
            <a:r>
              <a:rPr lang="en-US" b="0" dirty="0"/>
              <a:t>Is</a:t>
            </a:r>
            <a:r>
              <a:rPr lang="en-US" dirty="0"/>
              <a:t> this campaign for Whole Foods about value?  Some customers are willing to pay asking prices for all types of food at all price levels because to those individuals what they get for what they give is</a:t>
            </a:r>
            <a:r>
              <a:rPr lang="en-US" baseline="0" dirty="0"/>
              <a:t> a</a:t>
            </a:r>
            <a:r>
              <a:rPr lang="en-US" dirty="0"/>
              <a:t> good value.</a:t>
            </a:r>
          </a:p>
        </p:txBody>
      </p:sp>
      <p:sp>
        <p:nvSpPr>
          <p:cNvPr id="74756" name="Slide Number Placeholder 3"/>
          <p:cNvSpPr>
            <a:spLocks noGrp="1"/>
          </p:cNvSpPr>
          <p:nvPr>
            <p:ph type="sldNum" sz="quarter"/>
          </p:nvPr>
        </p:nvSpPr>
        <p:spPr>
          <a:noFill/>
        </p:spPr>
        <p:txBody>
          <a:bodyPr/>
          <a:lstStyle/>
          <a:p>
            <a:pPr>
              <a:buFont typeface="Wingdings" pitchFamily="2" charset="2"/>
              <a:buNone/>
            </a:pPr>
            <a:fld id="{34415DEE-1EDB-4FE9-B073-37FE47C1F551}" type="slidenum">
              <a:rPr lang="en-US" smtClean="0">
                <a:ea typeface="DejaVu Sans"/>
                <a:cs typeface="DejaVu Sans"/>
              </a:rPr>
              <a:pPr>
                <a:buFont typeface="Wingdings" pitchFamily="2" charset="2"/>
                <a:buNone/>
              </a:pPr>
              <a:t>18</a:t>
            </a:fld>
            <a:endParaRPr lang="en-US" dirty="0">
              <a:ea typeface="DejaVu Sans"/>
              <a:cs typeface="DejaVu Sans"/>
            </a:endParaRPr>
          </a:p>
        </p:txBody>
      </p:sp>
    </p:spTree>
    <p:extLst>
      <p:ext uri="{BB962C8B-B14F-4D97-AF65-F5344CB8AC3E}">
        <p14:creationId xmlns:p14="http://schemas.microsoft.com/office/powerpoint/2010/main" val="2826819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578E11-FDC2-4B61-A0F2-6EF87D82E778}" type="slidenum">
              <a:rPr lang="en-US" smtClean="0"/>
              <a:pPr>
                <a:defRPr/>
              </a:pPr>
              <a:t>19</a:t>
            </a:fld>
            <a:endParaRPr lang="en-US" dirty="0"/>
          </a:p>
        </p:txBody>
      </p:sp>
    </p:spTree>
    <p:extLst>
      <p:ext uri="{BB962C8B-B14F-4D97-AF65-F5344CB8AC3E}">
        <p14:creationId xmlns:p14="http://schemas.microsoft.com/office/powerpoint/2010/main" val="348328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a:solidFill>
              <a:srgbClr val="000000"/>
            </a:solidFill>
            <a:miter lim="800000"/>
          </a:ln>
        </p:spPr>
      </p:sp>
      <p:sp>
        <p:nvSpPr>
          <p:cNvPr id="3" name="Notes Placeholder 2"/>
          <p:cNvSpPr>
            <a:spLocks noGrp="1"/>
          </p:cNvSpPr>
          <p:nvPr>
            <p:ph type="body" idx="1"/>
          </p:nvPr>
        </p:nvSpPr>
        <p:spPr/>
        <p:txBody>
          <a:bodyPr>
            <a:normAutofit/>
          </a:bodyPr>
          <a:lstStyle/>
          <a:p>
            <a:pPr fontAlgn="base"/>
            <a:r>
              <a:rPr lang="en-US" sz="1200" i="0" kern="1200" dirty="0">
                <a:solidFill>
                  <a:schemeClr val="tx1"/>
                </a:solidFill>
                <a:effectLst/>
                <a:latin typeface="Arial" panose="020B0604020202020204" pitchFamily="34" charset="0"/>
                <a:ea typeface="+mn-ea"/>
                <a:cs typeface="+mn-cs"/>
              </a:rPr>
              <a:t>LO1-1 Define the role of marketing in organizations.</a:t>
            </a:r>
          </a:p>
          <a:p>
            <a:pPr fontAlgn="base"/>
            <a:r>
              <a:rPr lang="en-US" sz="1200" i="0" kern="1200" dirty="0">
                <a:solidFill>
                  <a:schemeClr val="tx1"/>
                </a:solidFill>
                <a:effectLst/>
                <a:latin typeface="Arial" panose="020B0604020202020204" pitchFamily="34" charset="0"/>
                <a:ea typeface="+mn-ea"/>
                <a:cs typeface="+mn-cs"/>
              </a:rPr>
              <a:t>LO1-2 Describe how marketers create value for a product or service.</a:t>
            </a:r>
          </a:p>
          <a:p>
            <a:pPr fontAlgn="base"/>
            <a:r>
              <a:rPr lang="en-US" sz="1200" i="0" kern="1200" dirty="0">
                <a:solidFill>
                  <a:schemeClr val="tx1"/>
                </a:solidFill>
                <a:effectLst/>
                <a:latin typeface="Arial" panose="020B0604020202020204" pitchFamily="34" charset="0"/>
                <a:ea typeface="+mn-ea"/>
                <a:cs typeface="+mn-cs"/>
              </a:rPr>
              <a:t>LO1-3 Understand why marketing is important both within and outside the firm.</a:t>
            </a:r>
          </a:p>
          <a:p>
            <a:endParaRPr lang="en-US" dirty="0"/>
          </a:p>
          <a:p>
            <a:r>
              <a:rPr lang="en-US" dirty="0"/>
              <a:t>These are</a:t>
            </a:r>
            <a:r>
              <a:rPr lang="en-US" baseline="0" dirty="0"/>
              <a:t> the </a:t>
            </a:r>
            <a:r>
              <a:rPr lang="en-US" dirty="0"/>
              <a:t>learning objectives guiding the chapter and will be explored in more detail in the following slides.</a:t>
            </a:r>
          </a:p>
          <a:p>
            <a:endParaRPr lang="en-US" dirty="0"/>
          </a:p>
        </p:txBody>
      </p:sp>
      <p:sp>
        <p:nvSpPr>
          <p:cNvPr id="56324" name="Slide Number Placeholder 3"/>
          <p:cNvSpPr>
            <a:spLocks noGrp="1"/>
          </p:cNvSpPr>
          <p:nvPr>
            <p:ph type="sldNum" sz="quarter"/>
          </p:nvPr>
        </p:nvSpPr>
        <p:spPr>
          <a:noFill/>
          <a:ln>
            <a:miter lim="800000"/>
          </a:ln>
        </p:spPr>
        <p:txBody>
          <a:bodyPr/>
          <a:lstStyle/>
          <a:p>
            <a:pPr>
              <a:buFont typeface="Wingdings" pitchFamily="2" charset="2"/>
              <a:buNone/>
            </a:pPr>
            <a:fld id="{370271DE-EADA-4791-8679-CB47D3E8BC14}" type="slidenum">
              <a:rPr lang="en-US" smtClean="0">
                <a:ea typeface="DejaVu Sans"/>
                <a:cs typeface="DejaVu Sans"/>
              </a:rPr>
              <a:pPr>
                <a:buFont typeface="Wingdings" pitchFamily="2" charset="2"/>
                <a:buNone/>
              </a:pPr>
              <a:t>2</a:t>
            </a:fld>
            <a:endParaRPr lang="en-US" dirty="0">
              <a:ea typeface="DejaVu Sans"/>
              <a:cs typeface="DejaVu Sans"/>
            </a:endParaRPr>
          </a:p>
        </p:txBody>
      </p:sp>
    </p:spTree>
    <p:extLst>
      <p:ext uri="{BB962C8B-B14F-4D97-AF65-F5344CB8AC3E}">
        <p14:creationId xmlns:p14="http://schemas.microsoft.com/office/powerpoint/2010/main" val="4063927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marL="205146" indent="-205146"/>
            <a:r>
              <a:rPr lang="en-US" dirty="0"/>
              <a:t>Production</a:t>
            </a:r>
          </a:p>
          <a:p>
            <a:pPr marL="205146" indent="-205146"/>
            <a:r>
              <a:rPr lang="en-US" dirty="0"/>
              <a:t>Sales</a:t>
            </a:r>
          </a:p>
          <a:p>
            <a:pPr marL="205146" indent="-205146"/>
            <a:r>
              <a:rPr lang="en-US" dirty="0"/>
              <a:t>Marketing</a:t>
            </a:r>
          </a:p>
          <a:p>
            <a:pPr marL="205146" indent="-205146"/>
            <a:r>
              <a:rPr lang="en-US" dirty="0"/>
              <a:t>Value-Based</a:t>
            </a:r>
          </a:p>
        </p:txBody>
      </p:sp>
      <p:sp>
        <p:nvSpPr>
          <p:cNvPr id="75780" name="Slide Number Placeholder 3"/>
          <p:cNvSpPr>
            <a:spLocks noGrp="1"/>
          </p:cNvSpPr>
          <p:nvPr>
            <p:ph type="sldNum" sz="quarter"/>
          </p:nvPr>
        </p:nvSpPr>
        <p:spPr>
          <a:noFill/>
        </p:spPr>
        <p:txBody>
          <a:bodyPr/>
          <a:lstStyle/>
          <a:p>
            <a:pPr>
              <a:buFont typeface="Wingdings" pitchFamily="2" charset="2"/>
              <a:buNone/>
            </a:pPr>
            <a:fld id="{30A3F7B9-3C33-4AF9-B1F5-E23DC88CB2DA}" type="slidenum">
              <a:rPr lang="en-US" smtClean="0">
                <a:ea typeface="DejaVu Sans"/>
                <a:cs typeface="DejaVu Sans"/>
              </a:rPr>
              <a:pPr>
                <a:buFont typeface="Wingdings" pitchFamily="2" charset="2"/>
                <a:buNone/>
              </a:pPr>
              <a:t>20</a:t>
            </a:fld>
            <a:endParaRPr lang="en-US" dirty="0">
              <a:ea typeface="DejaVu Sans"/>
              <a:cs typeface="DejaVu Sans"/>
            </a:endParaRPr>
          </a:p>
        </p:txBody>
      </p:sp>
    </p:spTree>
    <p:extLst>
      <p:ext uri="{BB962C8B-B14F-4D97-AF65-F5344CB8AC3E}">
        <p14:creationId xmlns:p14="http://schemas.microsoft.com/office/powerpoint/2010/main" val="833212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578E11-FDC2-4B61-A0F2-6EF87D82E778}" type="slidenum">
              <a:rPr lang="en-US" smtClean="0"/>
              <a:pPr>
                <a:defRPr/>
              </a:pPr>
              <a:t>21</a:t>
            </a:fld>
            <a:endParaRPr lang="en-US" dirty="0"/>
          </a:p>
        </p:txBody>
      </p:sp>
    </p:spTree>
    <p:extLst>
      <p:ext uri="{BB962C8B-B14F-4D97-AF65-F5344CB8AC3E}">
        <p14:creationId xmlns:p14="http://schemas.microsoft.com/office/powerpoint/2010/main" val="1213248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578E11-FDC2-4B61-A0F2-6EF87D82E778}" type="slidenum">
              <a:rPr lang="en-US" smtClean="0"/>
              <a:pPr>
                <a:defRPr/>
              </a:pPr>
              <a:t>22</a:t>
            </a:fld>
            <a:endParaRPr lang="en-US" dirty="0"/>
          </a:p>
        </p:txBody>
      </p:sp>
    </p:spTree>
    <p:extLst>
      <p:ext uri="{BB962C8B-B14F-4D97-AF65-F5344CB8AC3E}">
        <p14:creationId xmlns:p14="http://schemas.microsoft.com/office/powerpoint/2010/main" val="427255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Modern marketers rely on sophisticated data analytics to define and refine their approaches to their customers and their markets. Companies such as Starbucks, CVS, Kroger, Netflix, and Amazon collect massive amounts of data about how, when, why, where, and what people buy, and then analyze those data to inform their choices. </a:t>
            </a:r>
            <a:endParaRPr lang="en-US" dirty="0"/>
          </a:p>
          <a:p>
            <a:endParaRPr lang="en-US" dirty="0"/>
          </a:p>
        </p:txBody>
      </p:sp>
      <p:sp>
        <p:nvSpPr>
          <p:cNvPr id="4" name="Slide Number Placeholder 3"/>
          <p:cNvSpPr>
            <a:spLocks noGrp="1"/>
          </p:cNvSpPr>
          <p:nvPr>
            <p:ph type="sldNum" sz="quarter" idx="10"/>
          </p:nvPr>
        </p:nvSpPr>
        <p:spPr/>
        <p:txBody>
          <a:bodyPr/>
          <a:lstStyle/>
          <a:p>
            <a:fld id="{27925452-91C0-4F77-8A39-536A4C349632}" type="slidenum">
              <a:rPr lang="en-US" smtClean="0"/>
              <a:pPr/>
              <a:t>23</a:t>
            </a:fld>
            <a:endParaRPr lang="en-US" dirty="0"/>
          </a:p>
        </p:txBody>
      </p:sp>
    </p:spTree>
    <p:extLst>
      <p:ext uri="{BB962C8B-B14F-4D97-AF65-F5344CB8AC3E}">
        <p14:creationId xmlns:p14="http://schemas.microsoft.com/office/powerpoint/2010/main" val="2247184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b="1" baseline="0" dirty="0"/>
              <a:t> students: </a:t>
            </a:r>
            <a:r>
              <a:rPr lang="en-US" b="0" baseline="0" dirty="0"/>
              <a:t>W</a:t>
            </a:r>
            <a:r>
              <a:rPr lang="en-US" baseline="0" dirty="0"/>
              <a:t>hat percentage of the world’s population uses Facebook?  They will probably be amazed that </a:t>
            </a:r>
            <a:r>
              <a:rPr lang="en-US" sz="1200" kern="1200" dirty="0">
                <a:solidFill>
                  <a:schemeClr val="tx1"/>
                </a:solidFill>
                <a:effectLst/>
                <a:ea typeface="+mn-ea"/>
                <a:cs typeface="+mn-cs"/>
              </a:rPr>
              <a:t>only 20 percent of the world’s population uses Facebook — which means 80 percent still have not signed up. There is still a huge growth potential for social networks. </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Social &amp; Mobile Marketing 1.1 What Comes Around: Marketing Today discusses how marketers keep up with </a:t>
            </a:r>
            <a:r>
              <a:rPr lang="en-US" dirty="0"/>
              <a:t>consumers’ rapidly changing demands.</a:t>
            </a:r>
          </a:p>
        </p:txBody>
      </p:sp>
      <p:sp>
        <p:nvSpPr>
          <p:cNvPr id="4" name="Slide Number Placeholder 3"/>
          <p:cNvSpPr>
            <a:spLocks noGrp="1"/>
          </p:cNvSpPr>
          <p:nvPr>
            <p:ph type="sldNum" sz="quarter" idx="10"/>
          </p:nvPr>
        </p:nvSpPr>
        <p:spPr/>
        <p:txBody>
          <a:bodyPr/>
          <a:lstStyle/>
          <a:p>
            <a:fld id="{27925452-91C0-4F77-8A39-536A4C349632}" type="slidenum">
              <a:rPr lang="en-US" smtClean="0"/>
              <a:pPr/>
              <a:t>24</a:t>
            </a:fld>
            <a:endParaRPr lang="en-US" dirty="0"/>
          </a:p>
        </p:txBody>
      </p:sp>
    </p:spTree>
    <p:extLst>
      <p:ext uri="{BB962C8B-B14F-4D97-AF65-F5344CB8AC3E}">
        <p14:creationId xmlns:p14="http://schemas.microsoft.com/office/powerpoint/2010/main" val="1352423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p:spPr>
        <p:txBody>
          <a:bodyPr/>
          <a:lstStyle/>
          <a:p>
            <a:r>
              <a:rPr lang="en-US" sz="1200" b="0" i="0" kern="1200" dirty="0">
                <a:solidFill>
                  <a:schemeClr val="tx1"/>
                </a:solidFill>
                <a:effectLst/>
                <a:latin typeface="Arial" panose="020B0604020202020204" pitchFamily="34" charset="0"/>
                <a:ea typeface="+mn-ea"/>
                <a:cs typeface="+mn-cs"/>
              </a:rPr>
              <a:t>Socially responsible firms recognize that including a strong social orientation in business is a sound strategy that is in both its own and its customers’ best interest. </a:t>
            </a:r>
          </a:p>
          <a:p>
            <a:endParaRPr lang="en-US"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Ethical &amp; Societal Dilemma 1.1: Free Fruit for Children: What Could Go Wrong?: Some grocers have set up stands to give away free fruit to children under a certain age. The idea is that a banana or apple at the start of the shopping trip can keep kids from getting hungry and cranky, thus making the shopping experience more pleasant for their parents. The fruit options are more healthful and less troublesome than other options, such as the free cookies or doughnuts that some in-store bakeries provide for young shoppers. The key complaint has been hygiene, in that there are few options for washing fruit such as apples, peaches, and pears before children bite down. Still, the generally positive responses have led at least one chain to estimate that it will give away approximately 1 million pieces of fruit over the next year.</a:t>
            </a:r>
          </a:p>
          <a:p>
            <a:endParaRPr lang="en-US" dirty="0"/>
          </a:p>
        </p:txBody>
      </p:sp>
      <p:sp>
        <p:nvSpPr>
          <p:cNvPr id="82948" name="Slide Number Placeholder 3"/>
          <p:cNvSpPr>
            <a:spLocks noGrp="1"/>
          </p:cNvSpPr>
          <p:nvPr>
            <p:ph type="sldNum" sz="quarter"/>
          </p:nvPr>
        </p:nvSpPr>
        <p:spPr>
          <a:noFill/>
        </p:spPr>
        <p:txBody>
          <a:bodyPr/>
          <a:lstStyle/>
          <a:p>
            <a:pPr>
              <a:buFont typeface="Wingdings" pitchFamily="2" charset="2"/>
              <a:buNone/>
            </a:pPr>
            <a:fld id="{F8F1D2B1-CEDE-42D1-B0E5-EF4452629651}" type="slidenum">
              <a:rPr lang="en-US" smtClean="0">
                <a:ea typeface="DejaVu Sans"/>
                <a:cs typeface="DejaVu Sans"/>
              </a:rPr>
              <a:pPr>
                <a:buFont typeface="Wingdings" pitchFamily="2" charset="2"/>
                <a:buNone/>
              </a:pPr>
              <a:t>25</a:t>
            </a:fld>
            <a:endParaRPr lang="en-US" dirty="0">
              <a:ea typeface="DejaVu Sans"/>
              <a:cs typeface="DejaVu Sans"/>
            </a:endParaRPr>
          </a:p>
        </p:txBody>
      </p:sp>
    </p:spTree>
    <p:extLst>
      <p:ext uri="{BB962C8B-B14F-4D97-AF65-F5344CB8AC3E}">
        <p14:creationId xmlns:p14="http://schemas.microsoft.com/office/powerpoint/2010/main" val="1446124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7043" name="Notes Placeholder 2"/>
          <p:cNvSpPr>
            <a:spLocks noGrp="1"/>
          </p:cNvSpPr>
          <p:nvPr>
            <p:ph type="body" idx="1"/>
          </p:nvPr>
        </p:nvSpPr>
        <p:spPr>
          <a:ln/>
        </p:spPr>
        <p:txBody>
          <a:bodyPr/>
          <a:lstStyle/>
          <a:p>
            <a:pPr marL="342900" indent="-342900">
              <a:buFont typeface="+mj-lt"/>
              <a:buAutoNum type="arabicPeriod"/>
            </a:pPr>
            <a:r>
              <a:rPr lang="en-US" sz="1400" dirty="0"/>
              <a:t>Value-based marketing isn’t just about low price, it is also about creating strong products and services. </a:t>
            </a:r>
          </a:p>
          <a:p>
            <a:pPr marL="342900" indent="-342900">
              <a:buFont typeface="+mj-lt"/>
              <a:buAutoNum type="arabicPeriod"/>
            </a:pPr>
            <a:r>
              <a:rPr lang="en-US" sz="1400" dirty="0"/>
              <a:t>Marketers are steadily embracing new technologies, such as social and mobile media, to allow them to connect better with their customers and thereby serve their needs more effectively.</a:t>
            </a:r>
          </a:p>
        </p:txBody>
      </p:sp>
      <p:sp>
        <p:nvSpPr>
          <p:cNvPr id="84996" name="Slide Number Placeholder 3"/>
          <p:cNvSpPr>
            <a:spLocks noGrp="1"/>
          </p:cNvSpPr>
          <p:nvPr>
            <p:ph type="sldNum" sz="quarter"/>
          </p:nvPr>
        </p:nvSpPr>
        <p:spPr>
          <a:noFill/>
        </p:spPr>
        <p:txBody>
          <a:bodyPr/>
          <a:lstStyle/>
          <a:p>
            <a:pPr>
              <a:buFont typeface="Wingdings" pitchFamily="2" charset="2"/>
              <a:buNone/>
            </a:pPr>
            <a:fld id="{0210CB0A-5BE9-49B3-8623-DFCF9505F1E5}" type="slidenum">
              <a:rPr lang="en-US" smtClean="0">
                <a:ea typeface="DejaVu Sans"/>
                <a:cs typeface="DejaVu Sans"/>
              </a:rPr>
              <a:pPr>
                <a:buFont typeface="Wingdings" pitchFamily="2" charset="2"/>
                <a:buNone/>
              </a:pPr>
              <a:t>26</a:t>
            </a:fld>
            <a:endParaRPr lang="en-US" dirty="0">
              <a:ea typeface="DejaVu Sans"/>
              <a:cs typeface="DejaVu Sans"/>
            </a:endParaRPr>
          </a:p>
        </p:txBody>
      </p:sp>
    </p:spTree>
    <p:extLst>
      <p:ext uri="{BB962C8B-B14F-4D97-AF65-F5344CB8AC3E}">
        <p14:creationId xmlns:p14="http://schemas.microsoft.com/office/powerpoint/2010/main" val="3989054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25452-91C0-4F77-8A39-536A4C349632}" type="slidenum">
              <a:rPr lang="en-US" smtClean="0"/>
              <a:pPr/>
              <a:t>27</a:t>
            </a:fld>
            <a:endParaRPr lang="en-US" dirty="0"/>
          </a:p>
        </p:txBody>
      </p:sp>
    </p:spTree>
    <p:extLst>
      <p:ext uri="{BB962C8B-B14F-4D97-AF65-F5344CB8AC3E}">
        <p14:creationId xmlns:p14="http://schemas.microsoft.com/office/powerpoint/2010/main" val="4266309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p:sp>
      <p:sp>
        <p:nvSpPr>
          <p:cNvPr id="8704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Exchange</a:t>
            </a:r>
            <a:r>
              <a:rPr lang="en-US" dirty="0"/>
              <a:t> is the trade of things of value between the buyer and the seller so that each is better off as a result.</a:t>
            </a:r>
          </a:p>
          <a:p>
            <a:endParaRPr lang="en-US" dirty="0"/>
          </a:p>
        </p:txBody>
      </p:sp>
    </p:spTree>
    <p:extLst>
      <p:ext uri="{BB962C8B-B14F-4D97-AF65-F5344CB8AC3E}">
        <p14:creationId xmlns:p14="http://schemas.microsoft.com/office/powerpoint/2010/main" val="3458008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p:sp>
      <p:sp>
        <p:nvSpPr>
          <p:cNvPr id="88067"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Goods </a:t>
            </a:r>
            <a:r>
              <a:rPr lang="en-US" dirty="0"/>
              <a:t>are items that can be physically touched.</a:t>
            </a:r>
          </a:p>
        </p:txBody>
      </p:sp>
    </p:spTree>
    <p:extLst>
      <p:ext uri="{BB962C8B-B14F-4D97-AF65-F5344CB8AC3E}">
        <p14:creationId xmlns:p14="http://schemas.microsoft.com/office/powerpoint/2010/main" val="199819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pPr>
              <a:buFont typeface="Wingdings" pitchFamily="2" charset="2"/>
              <a:buNone/>
            </a:pPr>
            <a:fld id="{B80BA529-C2AE-406C-ACE6-FB572C6DD3DF}" type="slidenum">
              <a:rPr lang="en-US" smtClean="0">
                <a:ea typeface="DejaVu Sans"/>
                <a:cs typeface="DejaVu Sans"/>
              </a:rPr>
              <a:pPr>
                <a:buFont typeface="Wingdings" pitchFamily="2" charset="2"/>
                <a:buNone/>
              </a:pPr>
              <a:t>3</a:t>
            </a:fld>
            <a:endParaRPr lang="en-US" dirty="0">
              <a:ea typeface="DejaVu Sans"/>
              <a:cs typeface="DejaVu Sans"/>
            </a:endParaRPr>
          </a:p>
        </p:txBody>
      </p:sp>
      <p:sp>
        <p:nvSpPr>
          <p:cNvPr id="57347" name="Rectangle 2"/>
          <p:cNvSpPr>
            <a:spLocks noGrp="1" noRot="1" noChangeAspect="1" noChangeArrowheads="1" noTextEdit="1"/>
          </p:cNvSpPr>
          <p:nvPr>
            <p:ph type="sldImg"/>
          </p:nvPr>
        </p:nvSpPr>
        <p:spPr/>
      </p:sp>
      <p:sp>
        <p:nvSpPr>
          <p:cNvPr id="57348" name="Rectangle 3"/>
          <p:cNvSpPr>
            <a:spLocks noGrp="1" noChangeArrowheads="1"/>
          </p:cNvSpPr>
          <p:nvPr>
            <p:ph type="body" idx="1"/>
          </p:nvPr>
        </p:nvSpPr>
        <p:spPr>
          <a:noFill/>
          <a:ln/>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54901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p:sp>
      <p:sp>
        <p:nvSpPr>
          <p:cNvPr id="8909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Ideas </a:t>
            </a:r>
            <a:r>
              <a:rPr lang="en-US" dirty="0"/>
              <a:t>include thoughts, opinions, and philosophies; intellectual concepts such as these also can be marketed.</a:t>
            </a:r>
          </a:p>
        </p:txBody>
      </p:sp>
    </p:spTree>
    <p:extLst>
      <p:ext uri="{BB962C8B-B14F-4D97-AF65-F5344CB8AC3E}">
        <p14:creationId xmlns:p14="http://schemas.microsoft.com/office/powerpoint/2010/main" val="1784781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p:sp>
      <p:sp>
        <p:nvSpPr>
          <p:cNvPr id="88067" name="Rectangle 3"/>
          <p:cNvSpPr>
            <a:spLocks noGrp="1" noChangeArrowheads="1"/>
          </p:cNvSpPr>
          <p:nvPr>
            <p:ph type="body" idx="1"/>
          </p:nvPr>
        </p:nvSpPr>
        <p:spPr>
          <a:noFill/>
          <a:ln/>
        </p:spPr>
        <p:txBody>
          <a:bodyPr/>
          <a:lstStyle/>
          <a:p>
            <a:pPr>
              <a:buFont typeface="Wingdings" pitchFamily="2" charset="2"/>
              <a:buNone/>
            </a:pPr>
            <a:r>
              <a:rPr lang="en-US" b="1" dirty="0"/>
              <a:t>Services </a:t>
            </a:r>
            <a:r>
              <a:rPr lang="en-US" dirty="0"/>
              <a:t>are intangible customer benefits that are produced by people or machines and cannot be separated from the producer.</a:t>
            </a:r>
          </a:p>
        </p:txBody>
      </p:sp>
    </p:spTree>
    <p:extLst>
      <p:ext uri="{BB962C8B-B14F-4D97-AF65-F5344CB8AC3E}">
        <p14:creationId xmlns:p14="http://schemas.microsoft.com/office/powerpoint/2010/main" val="1986877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p:sp>
      <p:sp>
        <p:nvSpPr>
          <p:cNvPr id="90115"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b="1" dirty="0"/>
              <a:t>supply chain</a:t>
            </a:r>
            <a:r>
              <a:rPr lang="en-US" dirty="0"/>
              <a:t> is the group of firms that make and deliver a given set of goods and services.</a:t>
            </a:r>
          </a:p>
          <a:p>
            <a:endParaRPr lang="en-US" dirty="0"/>
          </a:p>
        </p:txBody>
      </p:sp>
    </p:spTree>
    <p:extLst>
      <p:ext uri="{BB962C8B-B14F-4D97-AF65-F5344CB8AC3E}">
        <p14:creationId xmlns:p14="http://schemas.microsoft.com/office/powerpoint/2010/main" val="3313506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p:sp>
      <p:sp>
        <p:nvSpPr>
          <p:cNvPr id="9113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a:t>
            </a:r>
            <a:r>
              <a:rPr lang="en-US" dirty="0"/>
              <a:t> reflects the relationship of benefits to costs.</a:t>
            </a:r>
          </a:p>
          <a:p>
            <a:endParaRPr lang="en-US" dirty="0"/>
          </a:p>
        </p:txBody>
      </p:sp>
    </p:spTree>
    <p:extLst>
      <p:ext uri="{BB962C8B-B14F-4D97-AF65-F5344CB8AC3E}">
        <p14:creationId xmlns:p14="http://schemas.microsoft.com/office/powerpoint/2010/main" val="2978854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25452-91C0-4F77-8A39-536A4C349632}" type="slidenum">
              <a:rPr lang="en-US" smtClean="0"/>
              <a:pPr/>
              <a:t>34</a:t>
            </a:fld>
            <a:endParaRPr lang="en-US" dirty="0"/>
          </a:p>
        </p:txBody>
      </p:sp>
    </p:spTree>
    <p:extLst>
      <p:ext uri="{BB962C8B-B14F-4D97-AF65-F5344CB8AC3E}">
        <p14:creationId xmlns:p14="http://schemas.microsoft.com/office/powerpoint/2010/main" val="272657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25452-91C0-4F77-8A39-536A4C349632}" type="slidenum">
              <a:rPr lang="en-US" smtClean="0"/>
              <a:pPr/>
              <a:t>35</a:t>
            </a:fld>
            <a:endParaRPr lang="en-US" dirty="0"/>
          </a:p>
        </p:txBody>
      </p:sp>
    </p:spTree>
    <p:extLst>
      <p:ext uri="{BB962C8B-B14F-4D97-AF65-F5344CB8AC3E}">
        <p14:creationId xmlns:p14="http://schemas.microsoft.com/office/powerpoint/2010/main" val="1846458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25452-91C0-4F77-8A39-536A4C349632}" type="slidenum">
              <a:rPr lang="en-US" smtClean="0"/>
              <a:pPr/>
              <a:t>36</a:t>
            </a:fld>
            <a:endParaRPr lang="en-US" dirty="0"/>
          </a:p>
        </p:txBody>
      </p:sp>
    </p:spTree>
    <p:extLst>
      <p:ext uri="{BB962C8B-B14F-4D97-AF65-F5344CB8AC3E}">
        <p14:creationId xmlns:p14="http://schemas.microsoft.com/office/powerpoint/2010/main" val="2830812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25452-91C0-4F77-8A39-536A4C349632}" type="slidenum">
              <a:rPr lang="en-US" smtClean="0"/>
              <a:pPr/>
              <a:t>37</a:t>
            </a:fld>
            <a:endParaRPr lang="en-US" dirty="0"/>
          </a:p>
        </p:txBody>
      </p:sp>
    </p:spTree>
    <p:extLst>
      <p:ext uri="{BB962C8B-B14F-4D97-AF65-F5344CB8AC3E}">
        <p14:creationId xmlns:p14="http://schemas.microsoft.com/office/powerpoint/2010/main" val="665788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25452-91C0-4F77-8A39-536A4C349632}" type="slidenum">
              <a:rPr lang="en-US" smtClean="0"/>
              <a:pPr/>
              <a:t>38</a:t>
            </a:fld>
            <a:endParaRPr lang="en-US" dirty="0"/>
          </a:p>
        </p:txBody>
      </p:sp>
    </p:spTree>
    <p:extLst>
      <p:ext uri="{BB962C8B-B14F-4D97-AF65-F5344CB8AC3E}">
        <p14:creationId xmlns:p14="http://schemas.microsoft.com/office/powerpoint/2010/main" val="4126127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25452-91C0-4F77-8A39-536A4C349632}" type="slidenum">
              <a:rPr lang="en-US" smtClean="0"/>
              <a:pPr/>
              <a:t>39</a:t>
            </a:fld>
            <a:endParaRPr lang="en-US" dirty="0"/>
          </a:p>
        </p:txBody>
      </p:sp>
    </p:spTree>
    <p:extLst>
      <p:ext uri="{BB962C8B-B14F-4D97-AF65-F5344CB8AC3E}">
        <p14:creationId xmlns:p14="http://schemas.microsoft.com/office/powerpoint/2010/main" val="289131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is the American Marketing Association’s definition of marketing. Point out that this definition covers many different</a:t>
            </a:r>
            <a:r>
              <a:rPr lang="en-US" baseline="0" dirty="0"/>
              <a:t> perspectives</a:t>
            </a:r>
            <a:r>
              <a:rPr lang="en-US" dirty="0"/>
              <a:t>.</a:t>
            </a:r>
            <a:endParaRPr lang="en-US" baseline="0"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Ask students</a:t>
            </a:r>
            <a:r>
              <a:rPr lang="en-US" dirty="0"/>
              <a:t>: </a:t>
            </a:r>
            <a:r>
              <a:rPr lang="en-US" sz="1200" kern="1200" dirty="0">
                <a:solidFill>
                  <a:schemeClr val="tx1"/>
                </a:solidFill>
                <a:effectLst/>
                <a:ea typeface="+mn-ea"/>
                <a:cs typeface="+mn-cs"/>
              </a:rPr>
              <a:t>What does this definition really mean</a:t>
            </a:r>
            <a:r>
              <a:rPr lang="en-US" dirty="0"/>
              <a:t>?</a:t>
            </a:r>
          </a:p>
          <a:p>
            <a:endParaRPr lang="en-US" dirty="0"/>
          </a:p>
        </p:txBody>
      </p:sp>
      <p:sp>
        <p:nvSpPr>
          <p:cNvPr id="4" name="Slide Number Placeholder 3"/>
          <p:cNvSpPr>
            <a:spLocks noGrp="1"/>
          </p:cNvSpPr>
          <p:nvPr>
            <p:ph type="sldNum" sz="quarter" idx="10"/>
          </p:nvPr>
        </p:nvSpPr>
        <p:spPr/>
        <p:txBody>
          <a:bodyPr/>
          <a:lstStyle/>
          <a:p>
            <a:fld id="{27925452-91C0-4F77-8A39-536A4C349632}" type="slidenum">
              <a:rPr lang="en-US" smtClean="0"/>
              <a:pPr/>
              <a:t>4</a:t>
            </a:fld>
            <a:endParaRPr lang="en-US" dirty="0"/>
          </a:p>
        </p:txBody>
      </p:sp>
    </p:spTree>
    <p:extLst>
      <p:ext uri="{BB962C8B-B14F-4D97-AF65-F5344CB8AC3E}">
        <p14:creationId xmlns:p14="http://schemas.microsoft.com/office/powerpoint/2010/main" val="3202209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25452-91C0-4F77-8A39-536A4C349632}" type="slidenum">
              <a:rPr lang="en-US" smtClean="0"/>
              <a:pPr/>
              <a:t>40</a:t>
            </a:fld>
            <a:endParaRPr lang="en-US" dirty="0"/>
          </a:p>
        </p:txBody>
      </p:sp>
    </p:spTree>
    <p:extLst>
      <p:ext uri="{BB962C8B-B14F-4D97-AF65-F5344CB8AC3E}">
        <p14:creationId xmlns:p14="http://schemas.microsoft.com/office/powerpoint/2010/main" val="2720216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25452-91C0-4F77-8A39-536A4C349632}" type="slidenum">
              <a:rPr lang="en-US" smtClean="0"/>
              <a:pPr/>
              <a:t>41</a:t>
            </a:fld>
            <a:endParaRPr lang="en-US" dirty="0"/>
          </a:p>
        </p:txBody>
      </p:sp>
    </p:spTree>
    <p:extLst>
      <p:ext uri="{BB962C8B-B14F-4D97-AF65-F5344CB8AC3E}">
        <p14:creationId xmlns:p14="http://schemas.microsoft.com/office/powerpoint/2010/main" val="8309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25452-91C0-4F77-8A39-536A4C349632}" type="slidenum">
              <a:rPr lang="en-US" smtClean="0"/>
              <a:pPr/>
              <a:t>42</a:t>
            </a:fld>
            <a:endParaRPr lang="en-US" dirty="0"/>
          </a:p>
        </p:txBody>
      </p:sp>
    </p:spTree>
    <p:extLst>
      <p:ext uri="{BB962C8B-B14F-4D97-AF65-F5344CB8AC3E}">
        <p14:creationId xmlns:p14="http://schemas.microsoft.com/office/powerpoint/2010/main" val="343294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p>
            <a:pPr>
              <a:buFont typeface="Wingdings" pitchFamily="2" charset="2"/>
              <a:buNone/>
            </a:pPr>
            <a:fld id="{5A4D5BC3-998E-4DF5-A53D-823BDD97D2BD}" type="slidenum">
              <a:rPr lang="en-US" smtClean="0">
                <a:ea typeface="DejaVu Sans"/>
                <a:cs typeface="DejaVu Sans"/>
              </a:rPr>
              <a:pPr>
                <a:buFont typeface="Wingdings" pitchFamily="2" charset="2"/>
                <a:buNone/>
              </a:pPr>
              <a:t>5</a:t>
            </a:fld>
            <a:endParaRPr lang="en-US" dirty="0">
              <a:ea typeface="DejaVu Sans"/>
              <a:cs typeface="DejaVu Sans"/>
            </a:endParaRPr>
          </a:p>
        </p:txBody>
      </p:sp>
      <p:sp>
        <p:nvSpPr>
          <p:cNvPr id="59395" name="Rectangle 2"/>
          <p:cNvSpPr>
            <a:spLocks noGrp="1" noRot="1" noChangeAspect="1" noChangeArrowheads="1" noTextEdit="1"/>
          </p:cNvSpPr>
          <p:nvPr>
            <p:ph type="sldImg"/>
          </p:nvPr>
        </p:nvSpPr>
        <p:spPr/>
      </p:sp>
      <p:sp>
        <p:nvSpPr>
          <p:cNvPr id="59396"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b="1" dirty="0"/>
              <a:t>Ask students: </a:t>
            </a:r>
            <a:r>
              <a:rPr lang="en-US" dirty="0"/>
              <a:t>What problems do you have for which there are no products to meet their needs?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They might think about products that they could use for their homes, their computers, organizing their work, their cars.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how marketers generate ideas for new products</a:t>
            </a:r>
            <a:r>
              <a:rPr lang="en-US" sz="1200" b="0" i="0" kern="1200" dirty="0">
                <a:solidFill>
                  <a:schemeClr val="tx1"/>
                </a:solidFill>
                <a:effectLst/>
                <a:latin typeface="Arial" panose="020B0604020202020204" pitchFamily="34" charset="0"/>
                <a:ea typeface="+mn-ea"/>
                <a:cs typeface="+mn-cs"/>
              </a:rPr>
              <a:t>—</a:t>
            </a:r>
            <a:r>
              <a:rPr lang="en-US" dirty="0"/>
              <a:t>by uncovering consumer needs.  </a:t>
            </a:r>
            <a:endParaRPr lang="en-US" b="1" dirty="0"/>
          </a:p>
        </p:txBody>
      </p:sp>
    </p:spTree>
    <p:extLst>
      <p:ext uri="{BB962C8B-B14F-4D97-AF65-F5344CB8AC3E}">
        <p14:creationId xmlns:p14="http://schemas.microsoft.com/office/powerpoint/2010/main" val="133922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p:sp>
      <p:sp>
        <p:nvSpPr>
          <p:cNvPr id="61443" name="Notes Placeholder 2"/>
          <p:cNvSpPr>
            <a:spLocks noGrp="1"/>
          </p:cNvSpPr>
          <p:nvPr>
            <p:ph type="body" idx="1"/>
          </p:nvPr>
        </p:nvSpPr>
        <p:spPr>
          <a:noFill/>
          <a:ln/>
        </p:spPr>
        <p:txBody>
          <a:bodyPr/>
          <a:lstStyle/>
          <a:p>
            <a:pPr marL="0" indent="0">
              <a:buFont typeface="Arial" panose="020B0604020202020204" pitchFamily="34" charset="0"/>
              <a:buNone/>
            </a:pPr>
            <a:r>
              <a:rPr lang="en-US" b="1" dirty="0"/>
              <a:t>Ask students</a:t>
            </a:r>
            <a:r>
              <a:rPr lang="en-US" dirty="0"/>
              <a:t>: Point out the different ways that Godiva</a:t>
            </a:r>
            <a:r>
              <a:rPr lang="en-US" baseline="0" dirty="0"/>
              <a:t> and </a:t>
            </a:r>
            <a:r>
              <a:rPr lang="en-US" dirty="0"/>
              <a:t>Hershey’s</a:t>
            </a:r>
            <a:r>
              <a:rPr lang="en-US" baseline="0" dirty="0"/>
              <a:t> </a:t>
            </a:r>
            <a:r>
              <a:rPr lang="en-US" dirty="0"/>
              <a:t>offer value.</a:t>
            </a:r>
            <a:endParaRPr lang="en-US" baseline="0" dirty="0"/>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1" baseline="0" dirty="0"/>
              <a:t>Ask students</a:t>
            </a:r>
            <a:r>
              <a:rPr lang="en-US" baseline="0" dirty="0"/>
              <a:t>: Would these benefits would convince them to purchase the product?</a:t>
            </a:r>
            <a:endParaRPr lang="en-US" dirty="0"/>
          </a:p>
        </p:txBody>
      </p:sp>
      <p:sp>
        <p:nvSpPr>
          <p:cNvPr id="61444" name="Slide Number Placeholder 3"/>
          <p:cNvSpPr>
            <a:spLocks noGrp="1"/>
          </p:cNvSpPr>
          <p:nvPr>
            <p:ph type="sldNum" sz="quarter"/>
          </p:nvPr>
        </p:nvSpPr>
        <p:spPr>
          <a:noFill/>
        </p:spPr>
        <p:txBody>
          <a:bodyPr/>
          <a:lstStyle/>
          <a:p>
            <a:pPr>
              <a:buFont typeface="Wingdings" pitchFamily="2" charset="2"/>
              <a:buNone/>
            </a:pPr>
            <a:fld id="{3FA0B0C2-C552-46AB-9CBB-FC0F27693E2A}" type="slidenum">
              <a:rPr lang="en-US" smtClean="0">
                <a:ea typeface="DejaVu Sans"/>
                <a:cs typeface="DejaVu Sans"/>
              </a:rPr>
              <a:pPr>
                <a:buFont typeface="Wingdings" pitchFamily="2" charset="2"/>
                <a:buNone/>
              </a:pPr>
              <a:t>6</a:t>
            </a:fld>
            <a:endParaRPr lang="en-US" dirty="0">
              <a:ea typeface="DejaVu Sans"/>
              <a:cs typeface="DejaVu Sans"/>
            </a:endParaRPr>
          </a:p>
        </p:txBody>
      </p:sp>
    </p:spTree>
    <p:extLst>
      <p:ext uri="{BB962C8B-B14F-4D97-AF65-F5344CB8AC3E}">
        <p14:creationId xmlns:p14="http://schemas.microsoft.com/office/powerpoint/2010/main" val="403587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p>
            <a:pPr>
              <a:buFont typeface="Wingdings" pitchFamily="2" charset="2"/>
              <a:buNone/>
            </a:pPr>
            <a:fld id="{0D092798-E7B4-405E-9C61-BAF5750BE317}" type="slidenum">
              <a:rPr lang="en-US" smtClean="0">
                <a:ea typeface="DejaVu Sans"/>
                <a:cs typeface="DejaVu Sans"/>
              </a:rPr>
              <a:pPr>
                <a:buFont typeface="Wingdings" pitchFamily="2" charset="2"/>
                <a:buNone/>
              </a:pPr>
              <a:t>7</a:t>
            </a:fld>
            <a:endParaRPr lang="en-US" dirty="0">
              <a:ea typeface="DejaVu Sans"/>
              <a:cs typeface="DejaVu Sans"/>
            </a:endParaRPr>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dirty="0"/>
              <a:t>Each party to the exchange gives up something of value: </a:t>
            </a:r>
          </a:p>
          <a:p>
            <a:pPr marL="628650" lvl="1" indent="-171450">
              <a:buFont typeface="Arial" panose="020B0604020202020204" pitchFamily="34" charset="0"/>
              <a:buChar char="•"/>
            </a:pPr>
            <a:r>
              <a:rPr lang="en-US" dirty="0"/>
              <a:t>The customer usually gives up money, however, sometimes they also give up time and information. </a:t>
            </a:r>
          </a:p>
          <a:p>
            <a:pPr marL="628650" lvl="1" indent="-171450">
              <a:buFont typeface="Arial" panose="020B0604020202020204" pitchFamily="34" charset="0"/>
              <a:buChar char="•"/>
            </a:pPr>
            <a:r>
              <a:rPr lang="en-US" dirty="0"/>
              <a:t>The firm gives up the good or service. </a:t>
            </a:r>
          </a:p>
          <a:p>
            <a:pPr marL="628650" lvl="1" indent="-171450">
              <a:buFont typeface="Arial" panose="020B0604020202020204" pitchFamily="34" charset="0"/>
              <a:buChar char="•"/>
            </a:pPr>
            <a:r>
              <a:rPr lang="en-US" dirty="0"/>
              <a:t>The exchange in the end is mutually beneficial. </a:t>
            </a:r>
          </a:p>
        </p:txBody>
      </p:sp>
    </p:spTree>
    <p:extLst>
      <p:ext uri="{BB962C8B-B14F-4D97-AF65-F5344CB8AC3E}">
        <p14:creationId xmlns:p14="http://schemas.microsoft.com/office/powerpoint/2010/main" val="302668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p:sp>
      <p:sp>
        <p:nvSpPr>
          <p:cNvPr id="63491" name="Notes Placeholder 2"/>
          <p:cNvSpPr>
            <a:spLocks noGrp="1"/>
          </p:cNvSpPr>
          <p:nvPr>
            <p:ph type="body" idx="1"/>
          </p:nvPr>
        </p:nvSpPr>
        <p:spPr>
          <a:noFill/>
          <a:ln/>
        </p:spPr>
        <p:txBody>
          <a:bodyPr/>
          <a:lstStyle/>
          <a:p>
            <a:pPr marL="0" indent="0">
              <a:buFont typeface="Arial" panose="020B0604020202020204" pitchFamily="34" charset="0"/>
              <a:buNone/>
            </a:pPr>
            <a:r>
              <a:rPr lang="en-US" dirty="0"/>
              <a:t>This is an overview of the marketing mix,</a:t>
            </a:r>
            <a:r>
              <a:rPr lang="en-US" baseline="0" dirty="0"/>
              <a:t> or </a:t>
            </a:r>
            <a:r>
              <a:rPr lang="en-US" dirty="0"/>
              <a:t>four</a:t>
            </a:r>
            <a:r>
              <a:rPr lang="en-US" baseline="0" dirty="0"/>
              <a:t> Ps (product, price, place, and promotion),</a:t>
            </a:r>
            <a:r>
              <a:rPr lang="en-US" dirty="0"/>
              <a:t> which will be discussed later in greater depth.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Ask students</a:t>
            </a:r>
            <a:r>
              <a:rPr lang="en-US" dirty="0"/>
              <a:t>: Choose a product you see in the classroom (i.e., VitaminWater, Coke, Aquafina)</a:t>
            </a:r>
            <a:r>
              <a:rPr lang="en-US" baseline="0" dirty="0"/>
              <a:t> </a:t>
            </a:r>
            <a:r>
              <a:rPr lang="en-US" dirty="0"/>
              <a:t>and describe the four</a:t>
            </a:r>
            <a:r>
              <a:rPr lang="en-US" baseline="0" dirty="0"/>
              <a:t> Ps</a:t>
            </a:r>
            <a:r>
              <a:rPr lang="en-US" dirty="0"/>
              <a:t> for this product.</a:t>
            </a:r>
          </a:p>
        </p:txBody>
      </p:sp>
      <p:sp>
        <p:nvSpPr>
          <p:cNvPr id="63492" name="Slide Number Placeholder 3"/>
          <p:cNvSpPr>
            <a:spLocks noGrp="1"/>
          </p:cNvSpPr>
          <p:nvPr>
            <p:ph type="sldNum" sz="quarter"/>
          </p:nvPr>
        </p:nvSpPr>
        <p:spPr>
          <a:noFill/>
        </p:spPr>
        <p:txBody>
          <a:bodyPr/>
          <a:lstStyle/>
          <a:p>
            <a:pPr>
              <a:buFont typeface="Wingdings" pitchFamily="2" charset="2"/>
              <a:buNone/>
            </a:pPr>
            <a:fld id="{D7FCFB3C-3685-4C01-8AF4-18B1DD494D5D}" type="slidenum">
              <a:rPr lang="en-US" smtClean="0">
                <a:ea typeface="DejaVu Sans"/>
                <a:cs typeface="DejaVu Sans"/>
              </a:rPr>
              <a:pPr>
                <a:buFont typeface="Wingdings" pitchFamily="2" charset="2"/>
                <a:buNone/>
              </a:pPr>
              <a:t>8</a:t>
            </a:fld>
            <a:endParaRPr lang="en-US" dirty="0">
              <a:ea typeface="DejaVu Sans"/>
              <a:cs typeface="DejaVu Sans"/>
            </a:endParaRPr>
          </a:p>
        </p:txBody>
      </p:sp>
    </p:spTree>
    <p:extLst>
      <p:ext uri="{BB962C8B-B14F-4D97-AF65-F5344CB8AC3E}">
        <p14:creationId xmlns:p14="http://schemas.microsoft.com/office/powerpoint/2010/main" val="43222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p>
            <a:pPr>
              <a:buFont typeface="Wingdings" pitchFamily="2" charset="2"/>
              <a:buNone/>
            </a:pPr>
            <a:fld id="{DC6762BB-4964-4236-B364-0799B69394D8}" type="slidenum">
              <a:rPr lang="en-US" smtClean="0">
                <a:ea typeface="DejaVu Sans"/>
                <a:cs typeface="DejaVu Sans"/>
              </a:rPr>
              <a:pPr>
                <a:buFont typeface="Wingdings" pitchFamily="2" charset="2"/>
                <a:buNone/>
              </a:pPr>
              <a:t>9</a:t>
            </a:fld>
            <a:endParaRPr lang="en-US" dirty="0">
              <a:ea typeface="DejaVu Sans"/>
              <a:cs typeface="DejaVu Sans"/>
            </a:endParaRPr>
          </a:p>
        </p:txBody>
      </p:sp>
      <p:sp>
        <p:nvSpPr>
          <p:cNvPr id="64515" name="Rectangle 2"/>
          <p:cNvSpPr>
            <a:spLocks noGrp="1" noRot="1" noChangeAspect="1" noChangeArrowheads="1" noTextEdit="1"/>
          </p:cNvSpPr>
          <p:nvPr>
            <p:ph type="sldImg"/>
          </p:nvPr>
        </p:nvSpPr>
        <p:spPr/>
      </p:sp>
      <p:sp>
        <p:nvSpPr>
          <p:cNvPr id="64516" name="Rectangle 3"/>
          <p:cNvSpPr>
            <a:spLocks noGrp="1" noChangeArrowheads="1"/>
          </p:cNvSpPr>
          <p:nvPr>
            <p:ph type="body" idx="1"/>
          </p:nvPr>
        </p:nvSpPr>
        <p:spPr>
          <a:noFill/>
          <a:ln/>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385834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p:cNvSpPr>
            <a:spLocks noGrp="1" noChangeArrowheads="1"/>
          </p:cNvSpPr>
          <p:nvPr>
            <p:ph type="subTitle" idx="1" hasCustomPrompt="1"/>
          </p:nvPr>
        </p:nvSpPr>
        <p:spPr>
          <a:xfrm>
            <a:off x="3258708" y="2322565"/>
            <a:ext cx="4769280" cy="3041599"/>
          </a:xfrm>
        </p:spPr>
        <p:txBody>
          <a:bodyPr/>
          <a:lstStyle>
            <a:lvl1pPr marL="0" indent="0" algn="l">
              <a:spcBef>
                <a:spcPts val="0"/>
              </a:spcBef>
              <a:buFont typeface="Wingdings" pitchFamily="2" charset="2"/>
              <a:buNone/>
              <a:defRPr sz="4400" spc="150" baseline="0">
                <a:solidFill>
                  <a:schemeClr val="accent3"/>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2" name="Rectangle 1"/>
          <p:cNvSpPr>
            <a:spLocks noGrp="1" noChangeArrowheads="1"/>
          </p:cNvSpPr>
          <p:nvPr>
            <p:ph type="ctrTitle"/>
          </p:nvPr>
        </p:nvSpPr>
        <p:spPr>
          <a:xfrm>
            <a:off x="1365564" y="485110"/>
            <a:ext cx="6662424" cy="886490"/>
          </a:xfrm>
        </p:spPr>
        <p:txBody>
          <a:bodyPr/>
          <a:lstStyle>
            <a:lvl1pPr algn="l">
              <a:defRPr sz="8000">
                <a:solidFill>
                  <a:srgbClr val="316E9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Rectangle 1"/>
          <p:cNvSpPr/>
          <p:nvPr/>
        </p:nvSpPr>
        <p:spPr>
          <a:xfrm>
            <a:off x="228600" y="0"/>
            <a:ext cx="1143000" cy="1371600"/>
          </a:xfrm>
          <a:prstGeom prst="rect">
            <a:avLst/>
          </a:prstGeom>
          <a:solidFill>
            <a:srgbClr val="316E9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7" name="Content Placeholder 6"/>
          <p:cNvSpPr>
            <a:spLocks noGrp="1"/>
          </p:cNvSpPr>
          <p:nvPr>
            <p:ph sz="quarter" idx="10" hasCustomPrompt="1"/>
          </p:nvPr>
        </p:nvSpPr>
        <p:spPr>
          <a:xfrm>
            <a:off x="228600" y="928355"/>
            <a:ext cx="1136964" cy="387811"/>
          </a:xfrm>
        </p:spPr>
        <p:txBody>
          <a:bodyPr/>
          <a:lstStyle>
            <a:lvl1pPr algn="ctr">
              <a:defRPr sz="1600" b="1">
                <a:solidFill>
                  <a:schemeClr val="bg1"/>
                </a:solidFill>
                <a:latin typeface="Arial Rounded MT Bold" panose="020F0704030504030204" pitchFamily="34" charset="0"/>
              </a:defRPr>
            </a:lvl1pPr>
          </a:lstStyle>
          <a:p>
            <a:pPr lvl="0"/>
            <a:r>
              <a:rPr lang="en-US" dirty="0"/>
              <a:t>Chapter</a:t>
            </a:r>
          </a:p>
        </p:txBody>
      </p:sp>
      <p:pic>
        <p:nvPicPr>
          <p:cNvPr id="15" name="MH Tagline" descr="Tagline: Because learning changes everyth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
        <p:nvSpPr>
          <p:cNvPr id="1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alibri" panose="020F0502020204030204" pitchFamily="34" charset="0"/>
              </a:rPr>
              <a:t>Copyright © 2018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29868913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969001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20180895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791025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3923699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1794365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2666434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1"/>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004770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7526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TextBox 3"/>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9838841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p:cNvSpPr/>
          <p:nvPr userDrawn="1"/>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457200" y="1676400"/>
            <a:ext cx="4023360" cy="471678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7250" y="1676400"/>
            <a:ext cx="4023360" cy="471678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3" name="TextBox 12"/>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661395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2 Image">
    <p:spTree>
      <p:nvGrpSpPr>
        <p:cNvPr id="1" name=""/>
        <p:cNvGrpSpPr/>
        <p:nvPr/>
      </p:nvGrpSpPr>
      <p:grpSpPr>
        <a:xfrm>
          <a:off x="0" y="0"/>
          <a:ext cx="0" cy="0"/>
          <a:chOff x="0" y="0"/>
          <a:chExt cx="0" cy="0"/>
        </a:xfrm>
      </p:grpSpPr>
      <p:sp>
        <p:nvSpPr>
          <p:cNvPr id="10" name="Rectangle 9"/>
          <p:cNvSpPr/>
          <p:nvPr userDrawn="1"/>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457200" y="1676400"/>
            <a:ext cx="402336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676400"/>
            <a:ext cx="4023360" cy="219456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3" name="TextBox 12"/>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6" name="Content Placeholder 5"/>
          <p:cNvSpPr>
            <a:spLocks noGrp="1"/>
          </p:cNvSpPr>
          <p:nvPr>
            <p:ph sz="quarter" idx="17"/>
          </p:nvPr>
        </p:nvSpPr>
        <p:spPr>
          <a:xfrm>
            <a:off x="4663440" y="4053840"/>
            <a:ext cx="4023360" cy="21945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85986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Content">
    <p:spTree>
      <p:nvGrpSpPr>
        <p:cNvPr id="1" name=""/>
        <p:cNvGrpSpPr/>
        <p:nvPr/>
      </p:nvGrpSpPr>
      <p:grpSpPr>
        <a:xfrm>
          <a:off x="0" y="0"/>
          <a:ext cx="0" cy="0"/>
          <a:chOff x="0" y="0"/>
          <a:chExt cx="0" cy="0"/>
        </a:xfrm>
      </p:grpSpPr>
      <p:sp>
        <p:nvSpPr>
          <p:cNvPr id="10" name="Rectangle 9"/>
          <p:cNvSpPr/>
          <p:nvPr userDrawn="1"/>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4" name="Content Placeholder 3"/>
          <p:cNvSpPr>
            <a:spLocks noGrp="1"/>
          </p:cNvSpPr>
          <p:nvPr>
            <p:ph sz="half" idx="2"/>
          </p:nvPr>
        </p:nvSpPr>
        <p:spPr>
          <a:xfrm>
            <a:off x="4667250" y="1676400"/>
            <a:ext cx="4023360" cy="471678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3" name="TextBox 12"/>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8" name="Text Placeholder 7"/>
          <p:cNvSpPr>
            <a:spLocks noGrp="1"/>
          </p:cNvSpPr>
          <p:nvPr>
            <p:ph type="body" sz="quarter" idx="17"/>
          </p:nvPr>
        </p:nvSpPr>
        <p:spPr>
          <a:xfrm>
            <a:off x="457200" y="1676400"/>
            <a:ext cx="4038600" cy="457200"/>
          </a:xfrm>
        </p:spPr>
        <p:txBody>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8"/>
          </p:nvPr>
        </p:nvSpPr>
        <p:spPr>
          <a:xfrm>
            <a:off x="457200" y="2819400"/>
            <a:ext cx="4038600" cy="457200"/>
          </a:xfrm>
        </p:spPr>
        <p:txBody>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9"/>
          </p:nvPr>
        </p:nvSpPr>
        <p:spPr>
          <a:xfrm>
            <a:off x="457200" y="4038600"/>
            <a:ext cx="4038600" cy="457200"/>
          </a:xfrm>
        </p:spPr>
        <p:txBody>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20"/>
          </p:nvPr>
        </p:nvSpPr>
        <p:spPr>
          <a:xfrm>
            <a:off x="457200" y="5105400"/>
            <a:ext cx="4038600" cy="457200"/>
          </a:xfrm>
        </p:spPr>
        <p:txBody>
          <a:bodyPr/>
          <a:lstStyle>
            <a:lvl1pPr algn="ctr">
              <a:defRPr/>
            </a:lvl1pPr>
            <a:lvl2pPr algn="ctr">
              <a:defRPr/>
            </a:lvl2pPr>
            <a:lvl3pPr algn="ctr">
              <a:defRPr/>
            </a:lvl3pPr>
            <a:lvl4pPr algn="ctr">
              <a:defRPr/>
            </a:lvl4pPr>
            <a:lvl5pPr algn="ct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519711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76400"/>
            <a:ext cx="2971800" cy="40386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5029200" y="1676400"/>
            <a:ext cx="3550920" cy="4267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6" name="Content Placeholder 5"/>
          <p:cNvSpPr>
            <a:spLocks noGrp="1"/>
          </p:cNvSpPr>
          <p:nvPr>
            <p:ph sz="quarter" idx="10"/>
          </p:nvPr>
        </p:nvSpPr>
        <p:spPr>
          <a:xfrm>
            <a:off x="6934200" y="1905000"/>
            <a:ext cx="1676400" cy="685800"/>
          </a:xfrm>
        </p:spPr>
        <p:txBody>
          <a:bodyPr/>
          <a:lstStyle>
            <a:lvl1pPr>
              <a:defRPr sz="2700" u="sng">
                <a:latin typeface="+mn-lt"/>
              </a:defRPr>
            </a:lvl1pPr>
          </a:lstStyle>
          <a:p>
            <a:pPr lvl="0"/>
            <a:endParaRPr lang="en-GB" dirty="0"/>
          </a:p>
        </p:txBody>
      </p:sp>
      <p:sp>
        <p:nvSpPr>
          <p:cNvPr id="11" name="Content Placeholder 10"/>
          <p:cNvSpPr>
            <a:spLocks noGrp="1"/>
          </p:cNvSpPr>
          <p:nvPr>
            <p:ph sz="quarter" idx="11"/>
          </p:nvPr>
        </p:nvSpPr>
        <p:spPr>
          <a:xfrm>
            <a:off x="6857999" y="3032760"/>
            <a:ext cx="1766887" cy="777240"/>
          </a:xfrm>
        </p:spPr>
        <p:txBody>
          <a:bodyPr/>
          <a:lstStyle>
            <a:lvl1pPr>
              <a:defRPr sz="2700" u="sng">
                <a:latin typeface="+mn-lt"/>
              </a:defRPr>
            </a:lvl1pPr>
          </a:lstStyle>
          <a:p>
            <a:pPr lvl="0"/>
            <a:endParaRPr lang="en-GB" dirty="0"/>
          </a:p>
          <a:p>
            <a:pPr lvl="0"/>
            <a:endParaRPr lang="en-GB" dirty="0"/>
          </a:p>
        </p:txBody>
      </p:sp>
      <p:sp>
        <p:nvSpPr>
          <p:cNvPr id="13" name="Content Placeholder 12"/>
          <p:cNvSpPr>
            <a:spLocks noGrp="1"/>
          </p:cNvSpPr>
          <p:nvPr>
            <p:ph sz="quarter" idx="12"/>
          </p:nvPr>
        </p:nvSpPr>
        <p:spPr>
          <a:xfrm>
            <a:off x="6857999" y="4724400"/>
            <a:ext cx="1722121" cy="762000"/>
          </a:xfrm>
        </p:spPr>
        <p:txBody>
          <a:bodyPr/>
          <a:lstStyle>
            <a:lvl1pPr>
              <a:defRPr sz="2700" u="sng">
                <a:latin typeface="+mn-lt"/>
              </a:defRPr>
            </a:lvl1pPr>
          </a:lstStyle>
          <a:p>
            <a:pPr lvl="0"/>
            <a:endParaRPr lang="en-GB" dirty="0"/>
          </a:p>
        </p:txBody>
      </p:sp>
      <p:sp>
        <p:nvSpPr>
          <p:cNvPr id="15" name="Content Placeholder 14"/>
          <p:cNvSpPr>
            <a:spLocks noGrp="1"/>
          </p:cNvSpPr>
          <p:nvPr>
            <p:ph sz="quarter" idx="13"/>
          </p:nvPr>
        </p:nvSpPr>
        <p:spPr>
          <a:xfrm>
            <a:off x="5181600" y="2743200"/>
            <a:ext cx="1676400" cy="152400"/>
          </a:xfrm>
        </p:spPr>
        <p:txBody>
          <a:bodyPr/>
          <a:lstStyle>
            <a:lvl1pPr>
              <a:defRPr sz="900"/>
            </a:lvl1pPr>
          </a:lstStyle>
          <a:p>
            <a:pPr lvl="0"/>
            <a:endParaRPr lang="en-GB" dirty="0"/>
          </a:p>
        </p:txBody>
      </p:sp>
      <p:sp>
        <p:nvSpPr>
          <p:cNvPr id="17" name="Content Placeholder 16"/>
          <p:cNvSpPr>
            <a:spLocks noGrp="1"/>
          </p:cNvSpPr>
          <p:nvPr>
            <p:ph sz="quarter" idx="14"/>
          </p:nvPr>
        </p:nvSpPr>
        <p:spPr>
          <a:xfrm>
            <a:off x="5043487" y="4114800"/>
            <a:ext cx="1600200" cy="304800"/>
          </a:xfrm>
        </p:spPr>
        <p:txBody>
          <a:bodyPr/>
          <a:lstStyle>
            <a:lvl1pPr>
              <a:defRPr sz="900"/>
            </a:lvl1pPr>
          </a:lstStyle>
          <a:p>
            <a:pPr lvl="0"/>
            <a:endParaRPr lang="en-GB" dirty="0"/>
          </a:p>
        </p:txBody>
      </p:sp>
      <p:sp>
        <p:nvSpPr>
          <p:cNvPr id="19" name="Content Placeholder 18"/>
          <p:cNvSpPr>
            <a:spLocks noGrp="1"/>
          </p:cNvSpPr>
          <p:nvPr>
            <p:ph sz="quarter" idx="15"/>
          </p:nvPr>
        </p:nvSpPr>
        <p:spPr>
          <a:xfrm>
            <a:off x="5181600" y="6003607"/>
            <a:ext cx="1752600" cy="228600"/>
          </a:xfrm>
        </p:spPr>
        <p:txBody>
          <a:bodyPr/>
          <a:lstStyle>
            <a:lvl1pPr>
              <a:defRPr sz="900"/>
            </a:lvl1pPr>
          </a:lstStyle>
          <a:p>
            <a:pPr lvl="0"/>
            <a:endParaRPr lang="en-GB" dirty="0"/>
          </a:p>
        </p:txBody>
      </p:sp>
      <p:sp>
        <p:nvSpPr>
          <p:cNvPr id="16"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8"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20" name="TextBox 19"/>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419458879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9"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1" name="TextBox 10"/>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235487197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eck Yourself">
    <p:spTree>
      <p:nvGrpSpPr>
        <p:cNvPr id="1" name=""/>
        <p:cNvGrpSpPr/>
        <p:nvPr/>
      </p:nvGrpSpPr>
      <p:grpSpPr>
        <a:xfrm>
          <a:off x="0" y="0"/>
          <a:ext cx="0" cy="0"/>
          <a:chOff x="0" y="0"/>
          <a:chExt cx="0" cy="0"/>
        </a:xfrm>
      </p:grpSpPr>
      <p:sp>
        <p:nvSpPr>
          <p:cNvPr id="13" name="Title 12"/>
          <p:cNvSpPr>
            <a:spLocks noGrp="1"/>
          </p:cNvSpPr>
          <p:nvPr>
            <p:ph type="title"/>
          </p:nvPr>
        </p:nvSpPr>
        <p:spPr>
          <a:xfrm>
            <a:off x="1524000" y="476935"/>
            <a:ext cx="7162800" cy="646330"/>
          </a:xfrm>
        </p:spPr>
        <p:txBody>
          <a:bodyPr/>
          <a:lstStyle>
            <a:lvl1pPr algn="l">
              <a:defRPr sz="32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Content Placeholder 2"/>
          <p:cNvSpPr>
            <a:spLocks noGrp="1"/>
          </p:cNvSpPr>
          <p:nvPr>
            <p:ph idx="1" hasCustomPrompt="1"/>
          </p:nvPr>
        </p:nvSpPr>
        <p:spPr>
          <a:xfrm>
            <a:off x="457200" y="1524000"/>
            <a:ext cx="8229600" cy="4724400"/>
          </a:xfrm>
        </p:spPr>
        <p:txBody>
          <a:bodyPr/>
          <a:lstStyle>
            <a:lvl1pPr marL="514350" indent="-514350">
              <a:spcAft>
                <a:spcPts val="1800"/>
              </a:spcAft>
              <a:buClrTx/>
              <a:buFont typeface="+mj-lt"/>
              <a:buAutoNum type="arabicPeriod"/>
              <a:defRPr/>
            </a:lvl1pPr>
            <a:lvl2pPr>
              <a:defRPr/>
            </a:lvl2pPr>
            <a:lvl3pPr>
              <a:defRPr/>
            </a:lvl3pPr>
            <a:lvl4pPr>
              <a:defRPr/>
            </a:lvl4pPr>
            <a:lvl5pPr>
              <a:defRPr/>
            </a:lvl5pPr>
          </a:lstStyle>
          <a:p>
            <a:pPr lvl="0"/>
            <a:r>
              <a:rPr lang="en-US" dirty="0"/>
              <a:t>Click to edit Master text styles</a:t>
            </a:r>
          </a:p>
          <a:p>
            <a:pPr lvl="0"/>
            <a:endParaRPr lang="en-US" dirty="0"/>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 y="342900"/>
            <a:ext cx="914400" cy="914400"/>
          </a:xfrm>
          <a:prstGeom prst="rect">
            <a:avLst/>
          </a:prstGeom>
        </p:spPr>
      </p:pic>
      <p:cxnSp>
        <p:nvCxnSpPr>
          <p:cNvPr id="8" name="Straight Connector 7"/>
          <p:cNvCxnSpPr/>
          <p:nvPr userDrawn="1"/>
        </p:nvCxnSpPr>
        <p:spPr>
          <a:xfrm>
            <a:off x="457200" y="1447800"/>
            <a:ext cx="8229600"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408863206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lumMod val="75000"/>
              <a:lumOff val="2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12390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4.gif"/><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6002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5"/>
          <p:cNvSpPr txBox="1">
            <a:spLocks noChangeArrowheads="1"/>
          </p:cNvSpPr>
          <p:nvPr/>
        </p:nvSpPr>
        <p:spPr bwMode="auto">
          <a:xfrm>
            <a:off x="7086600" y="6450012"/>
            <a:ext cx="1782763" cy="179388"/>
          </a:xfrm>
          <a:prstGeom prst="rect">
            <a:avLst/>
          </a:prstGeom>
          <a:noFill/>
          <a:ln w="9525">
            <a:noFill/>
            <a:round/>
            <a:headEnd/>
            <a:tailEnd/>
          </a:ln>
          <a:effectLst/>
        </p:spPr>
        <p:txBody>
          <a:bodyPr lIns="0" tIns="0" rIns="0" bIns="0"/>
          <a:lstStyle>
            <a:lvl1pPr algn="ctr">
              <a:lnSpc>
                <a:spcPct val="102000"/>
              </a:lnSpc>
              <a:buFont typeface="Wingdings" charset="2"/>
              <a:buNone/>
              <a:tabLst>
                <a:tab pos="723900" algn="l"/>
                <a:tab pos="1447800" algn="l"/>
                <a:tab pos="2171700" algn="l"/>
              </a:tabLst>
              <a:defRPr sz="1600" b="1" dirty="0" smtClean="0">
                <a:solidFill>
                  <a:srgbClr val="0472BC"/>
                </a:solidFill>
                <a:latin typeface="+mj-lt"/>
                <a:ea typeface="+mn-ea"/>
                <a:cs typeface="Tahoma" pitchFamily="34" charset="0"/>
              </a:defRPr>
            </a:lvl1pPr>
          </a:lstStyle>
          <a:p>
            <a:pPr algn="r" fontAlgn="auto">
              <a:spcBef>
                <a:spcPts val="0"/>
              </a:spcBef>
              <a:spcAft>
                <a:spcPts val="0"/>
              </a:spcAft>
              <a:defRPr/>
            </a:pPr>
            <a:fld id="{52A3D1A6-B8BA-4574-9E0A-9B5ACD22CF89}" type="slidenum">
              <a:rPr lang="en-US" b="0" smtClean="0">
                <a:solidFill>
                  <a:schemeClr val="tx1"/>
                </a:solidFill>
                <a:latin typeface="Arial" panose="020B0604020202020204" pitchFamily="34" charset="0"/>
                <a:cs typeface="Arial" panose="020B0604020202020204" pitchFamily="34" charset="0"/>
              </a:rPr>
              <a:pPr algn="r" fontAlgn="auto">
                <a:spcBef>
                  <a:spcPts val="0"/>
                </a:spcBef>
                <a:spcAft>
                  <a:spcPts val="0"/>
                </a:spcAft>
                <a:defRPr/>
              </a:pPr>
              <a:t>‹#›</a:t>
            </a:fld>
            <a:endParaRPr lang="en-US"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41760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4" r:id="rId3"/>
    <p:sldLayoutId id="2147483751" r:id="rId4"/>
    <p:sldLayoutId id="2147483752" r:id="rId5"/>
    <p:sldLayoutId id="2147483747" r:id="rId6"/>
    <p:sldLayoutId id="2147483748" r:id="rId7"/>
    <p:sldLayoutId id="2147483750" r:id="rId8"/>
  </p:sldLayoutIdLst>
  <p:transition spd="med"/>
  <p:txStyles>
    <p:titleStyle>
      <a:lvl1pPr algn="ctr" rtl="0" eaLnBrk="1" fontAlgn="base" hangingPunct="1">
        <a:spcBef>
          <a:spcPct val="0"/>
        </a:spcBef>
        <a:spcAft>
          <a:spcPct val="0"/>
        </a:spcAft>
        <a:defRPr sz="3200" kern="1200">
          <a:solidFill>
            <a:schemeClr val="bg1"/>
          </a:solidFill>
          <a:latin typeface="Arial" panose="020B0604020202020204" pitchFamily="34" charset="0"/>
          <a:ea typeface="Tahoma" pitchFamily="34" charset="0"/>
          <a:cs typeface="Arial" panose="020B0604020202020204" pitchFamily="34" charset="0"/>
        </a:defRPr>
      </a:lvl1pPr>
      <a:lvl2pPr algn="ctr" rtl="0" eaLnBrk="1" fontAlgn="base" hangingPunct="1">
        <a:spcBef>
          <a:spcPct val="0"/>
        </a:spcBef>
        <a:spcAft>
          <a:spcPct val="0"/>
        </a:spcAft>
        <a:defRPr sz="3200">
          <a:solidFill>
            <a:schemeClr val="tx1"/>
          </a:solidFill>
          <a:latin typeface="Palatino Linotype" pitchFamily="18" charset="0"/>
        </a:defRPr>
      </a:lvl2pPr>
      <a:lvl3pPr algn="ctr" rtl="0" eaLnBrk="1" fontAlgn="base" hangingPunct="1">
        <a:spcBef>
          <a:spcPct val="0"/>
        </a:spcBef>
        <a:spcAft>
          <a:spcPct val="0"/>
        </a:spcAft>
        <a:defRPr sz="3200">
          <a:solidFill>
            <a:schemeClr val="tx1"/>
          </a:solidFill>
          <a:latin typeface="Palatino Linotype" pitchFamily="18" charset="0"/>
        </a:defRPr>
      </a:lvl3pPr>
      <a:lvl4pPr algn="ctr" rtl="0" eaLnBrk="1" fontAlgn="base" hangingPunct="1">
        <a:spcBef>
          <a:spcPct val="0"/>
        </a:spcBef>
        <a:spcAft>
          <a:spcPct val="0"/>
        </a:spcAft>
        <a:defRPr sz="3200">
          <a:solidFill>
            <a:schemeClr val="tx1"/>
          </a:solidFill>
          <a:latin typeface="Palatino Linotype" pitchFamily="18" charset="0"/>
        </a:defRPr>
      </a:lvl4pPr>
      <a:lvl5pPr algn="ctr" rtl="0" eaLnBrk="1" fontAlgn="base" hangingPunct="1">
        <a:spcBef>
          <a:spcPct val="0"/>
        </a:spcBef>
        <a:spcAft>
          <a:spcPct val="0"/>
        </a:spcAft>
        <a:defRPr sz="3200">
          <a:solidFill>
            <a:schemeClr val="tx1"/>
          </a:solidFill>
          <a:latin typeface="Palatino Linotype" pitchFamily="18" charset="0"/>
        </a:defRPr>
      </a:lvl5pPr>
      <a:lvl6pPr marL="457200" algn="ctr" rtl="0" eaLnBrk="1" fontAlgn="base" hangingPunct="1">
        <a:spcBef>
          <a:spcPct val="0"/>
        </a:spcBef>
        <a:spcAft>
          <a:spcPct val="0"/>
        </a:spcAft>
        <a:defRPr sz="3200">
          <a:solidFill>
            <a:schemeClr val="tx1"/>
          </a:solidFill>
          <a:latin typeface="Palatino Linotype" pitchFamily="18" charset="0"/>
        </a:defRPr>
      </a:lvl6pPr>
      <a:lvl7pPr marL="914400" algn="ctr" rtl="0" eaLnBrk="1" fontAlgn="base" hangingPunct="1">
        <a:spcBef>
          <a:spcPct val="0"/>
        </a:spcBef>
        <a:spcAft>
          <a:spcPct val="0"/>
        </a:spcAft>
        <a:defRPr sz="3200">
          <a:solidFill>
            <a:schemeClr val="tx1"/>
          </a:solidFill>
          <a:latin typeface="Palatino Linotype" pitchFamily="18" charset="0"/>
        </a:defRPr>
      </a:lvl7pPr>
      <a:lvl8pPr marL="1371600" algn="ctr" rtl="0" eaLnBrk="1" fontAlgn="base" hangingPunct="1">
        <a:spcBef>
          <a:spcPct val="0"/>
        </a:spcBef>
        <a:spcAft>
          <a:spcPct val="0"/>
        </a:spcAft>
        <a:defRPr sz="3200">
          <a:solidFill>
            <a:schemeClr val="tx1"/>
          </a:solidFill>
          <a:latin typeface="Palatino Linotype" pitchFamily="18" charset="0"/>
        </a:defRPr>
      </a:lvl8pPr>
      <a:lvl9pPr marL="1828800" algn="ctr" rtl="0" eaLnBrk="1" fontAlgn="base" hangingPunct="1">
        <a:spcBef>
          <a:spcPct val="0"/>
        </a:spcBef>
        <a:spcAft>
          <a:spcPct val="0"/>
        </a:spcAft>
        <a:defRPr sz="3200">
          <a:solidFill>
            <a:schemeClr val="tx1"/>
          </a:solidFill>
          <a:latin typeface="Palatino Linotype" pitchFamily="18" charset="0"/>
        </a:defRPr>
      </a:lvl9pPr>
    </p:titleStyle>
    <p:bodyStyle>
      <a:lvl1pPr marL="0" indent="0" algn="l" rtl="0" eaLnBrk="1" fontAlgn="base" hangingPunct="1">
        <a:spcBef>
          <a:spcPct val="20000"/>
        </a:spcBef>
        <a:spcAft>
          <a:spcPct val="0"/>
        </a:spcAft>
        <a:buFont typeface="Arial" pitchFamily="34" charset="0"/>
        <a:buNone/>
        <a:defRPr sz="2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82525929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slide" Target="slide30.xml"/><Relationship Id="rId4" Type="http://schemas.openxmlformats.org/officeDocument/2006/relationships/slide" Target="slide31.xml"/></Relationships>
</file>

<file path=ppt/slides/_rels/slide11.xml.rels><?xml version="1.0" encoding="UTF-8" standalone="yes"?>
<Relationships xmlns="http://schemas.openxmlformats.org/package/2006/relationships"><Relationship Id="rId3" Type="http://schemas.openxmlformats.org/officeDocument/2006/relationships/image" Target="../media/image57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7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2.png"/><Relationship Id="rId5" Type="http://schemas.openxmlformats.org/officeDocument/2006/relationships/hyperlink" Target="http://www.etsy.com/" TargetMode="External"/><Relationship Id="rId4" Type="http://schemas.openxmlformats.org/officeDocument/2006/relationships/slide" Target="slide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7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39.xml"/></Relationships>
</file>

<file path=ppt/slides/_rels/slide18.xml.rels><?xml version="1.0" encoding="UTF-8" standalone="yes"?>
<Relationships xmlns="http://schemas.openxmlformats.org/package/2006/relationships"><Relationship Id="rId3" Type="http://schemas.openxmlformats.org/officeDocument/2006/relationships/image" Target="../media/image57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7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7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7" Type="http://schemas.openxmlformats.org/officeDocument/2006/relationships/image" Target="../media/image120.png"/><Relationship Id="rId299" Type="http://schemas.openxmlformats.org/officeDocument/2006/relationships/image" Target="../media/image302.png"/><Relationship Id="rId21" Type="http://schemas.openxmlformats.org/officeDocument/2006/relationships/image" Target="../media/image24.png"/><Relationship Id="rId63" Type="http://schemas.openxmlformats.org/officeDocument/2006/relationships/image" Target="../media/image66.png"/><Relationship Id="rId159" Type="http://schemas.openxmlformats.org/officeDocument/2006/relationships/image" Target="../media/image162.png"/><Relationship Id="rId324" Type="http://schemas.openxmlformats.org/officeDocument/2006/relationships/image" Target="../media/image327.png"/><Relationship Id="rId366" Type="http://schemas.openxmlformats.org/officeDocument/2006/relationships/image" Target="../media/image369.png"/><Relationship Id="rId531" Type="http://schemas.openxmlformats.org/officeDocument/2006/relationships/image" Target="../media/image534.png"/><Relationship Id="rId170" Type="http://schemas.openxmlformats.org/officeDocument/2006/relationships/image" Target="../media/image173.png"/><Relationship Id="rId226" Type="http://schemas.openxmlformats.org/officeDocument/2006/relationships/image" Target="../media/image229.png"/><Relationship Id="rId433" Type="http://schemas.openxmlformats.org/officeDocument/2006/relationships/image" Target="../media/image436.png"/><Relationship Id="rId268" Type="http://schemas.openxmlformats.org/officeDocument/2006/relationships/image" Target="../media/image271.png"/><Relationship Id="rId475" Type="http://schemas.openxmlformats.org/officeDocument/2006/relationships/image" Target="../media/image478.png"/><Relationship Id="rId32" Type="http://schemas.openxmlformats.org/officeDocument/2006/relationships/image" Target="../media/image35.png"/><Relationship Id="rId74" Type="http://schemas.openxmlformats.org/officeDocument/2006/relationships/image" Target="../media/image77.png"/><Relationship Id="rId128" Type="http://schemas.openxmlformats.org/officeDocument/2006/relationships/image" Target="../media/image131.png"/><Relationship Id="rId335" Type="http://schemas.openxmlformats.org/officeDocument/2006/relationships/image" Target="../media/image338.png"/><Relationship Id="rId377" Type="http://schemas.openxmlformats.org/officeDocument/2006/relationships/image" Target="../media/image380.png"/><Relationship Id="rId500" Type="http://schemas.openxmlformats.org/officeDocument/2006/relationships/image" Target="../media/image503.png"/><Relationship Id="rId542" Type="http://schemas.openxmlformats.org/officeDocument/2006/relationships/image" Target="../media/image545.png"/><Relationship Id="rId5" Type="http://schemas.openxmlformats.org/officeDocument/2006/relationships/image" Target="../media/image8.png"/><Relationship Id="rId181" Type="http://schemas.openxmlformats.org/officeDocument/2006/relationships/image" Target="../media/image184.png"/><Relationship Id="rId237" Type="http://schemas.openxmlformats.org/officeDocument/2006/relationships/image" Target="../media/image240.png"/><Relationship Id="rId402" Type="http://schemas.openxmlformats.org/officeDocument/2006/relationships/image" Target="../media/image405.png"/><Relationship Id="rId279" Type="http://schemas.openxmlformats.org/officeDocument/2006/relationships/image" Target="../media/image282.png"/><Relationship Id="rId444" Type="http://schemas.openxmlformats.org/officeDocument/2006/relationships/image" Target="../media/image447.png"/><Relationship Id="rId486" Type="http://schemas.openxmlformats.org/officeDocument/2006/relationships/image" Target="../media/image489.png"/><Relationship Id="rId43" Type="http://schemas.openxmlformats.org/officeDocument/2006/relationships/image" Target="../media/image46.png"/><Relationship Id="rId139" Type="http://schemas.openxmlformats.org/officeDocument/2006/relationships/image" Target="../media/image142.png"/><Relationship Id="rId290" Type="http://schemas.openxmlformats.org/officeDocument/2006/relationships/image" Target="../media/image293.png"/><Relationship Id="rId304" Type="http://schemas.openxmlformats.org/officeDocument/2006/relationships/image" Target="../media/image307.png"/><Relationship Id="rId346" Type="http://schemas.openxmlformats.org/officeDocument/2006/relationships/image" Target="../media/image349.png"/><Relationship Id="rId388" Type="http://schemas.openxmlformats.org/officeDocument/2006/relationships/image" Target="../media/image391.png"/><Relationship Id="rId511" Type="http://schemas.openxmlformats.org/officeDocument/2006/relationships/image" Target="../media/image514.png"/><Relationship Id="rId553" Type="http://schemas.openxmlformats.org/officeDocument/2006/relationships/image" Target="../media/image556.png"/><Relationship Id="rId85" Type="http://schemas.openxmlformats.org/officeDocument/2006/relationships/image" Target="../media/image88.png"/><Relationship Id="rId150" Type="http://schemas.openxmlformats.org/officeDocument/2006/relationships/image" Target="../media/image153.png"/><Relationship Id="rId192" Type="http://schemas.openxmlformats.org/officeDocument/2006/relationships/image" Target="../media/image195.png"/><Relationship Id="rId206" Type="http://schemas.openxmlformats.org/officeDocument/2006/relationships/image" Target="../media/image209.png"/><Relationship Id="rId413" Type="http://schemas.openxmlformats.org/officeDocument/2006/relationships/image" Target="../media/image416.png"/><Relationship Id="rId248" Type="http://schemas.openxmlformats.org/officeDocument/2006/relationships/image" Target="../media/image251.png"/><Relationship Id="rId455" Type="http://schemas.openxmlformats.org/officeDocument/2006/relationships/image" Target="../media/image458.png"/><Relationship Id="rId497" Type="http://schemas.openxmlformats.org/officeDocument/2006/relationships/image" Target="../media/image500.png"/><Relationship Id="rId12" Type="http://schemas.openxmlformats.org/officeDocument/2006/relationships/image" Target="../media/image15.png"/><Relationship Id="rId108" Type="http://schemas.openxmlformats.org/officeDocument/2006/relationships/image" Target="../media/image111.png"/><Relationship Id="rId315" Type="http://schemas.openxmlformats.org/officeDocument/2006/relationships/image" Target="../media/image318.png"/><Relationship Id="rId357" Type="http://schemas.openxmlformats.org/officeDocument/2006/relationships/image" Target="../media/image360.png"/><Relationship Id="rId522" Type="http://schemas.openxmlformats.org/officeDocument/2006/relationships/image" Target="../media/image525.png"/><Relationship Id="rId54" Type="http://schemas.openxmlformats.org/officeDocument/2006/relationships/image" Target="../media/image57.png"/><Relationship Id="rId96" Type="http://schemas.openxmlformats.org/officeDocument/2006/relationships/image" Target="../media/image99.png"/><Relationship Id="rId161" Type="http://schemas.openxmlformats.org/officeDocument/2006/relationships/image" Target="../media/image164.png"/><Relationship Id="rId217" Type="http://schemas.openxmlformats.org/officeDocument/2006/relationships/image" Target="../media/image220.png"/><Relationship Id="rId399" Type="http://schemas.openxmlformats.org/officeDocument/2006/relationships/image" Target="../media/image402.png"/><Relationship Id="rId259" Type="http://schemas.openxmlformats.org/officeDocument/2006/relationships/image" Target="../media/image262.png"/><Relationship Id="rId424" Type="http://schemas.openxmlformats.org/officeDocument/2006/relationships/image" Target="../media/image427.png"/><Relationship Id="rId466" Type="http://schemas.openxmlformats.org/officeDocument/2006/relationships/image" Target="../media/image469.png"/><Relationship Id="rId23" Type="http://schemas.openxmlformats.org/officeDocument/2006/relationships/image" Target="../media/image26.png"/><Relationship Id="rId119" Type="http://schemas.openxmlformats.org/officeDocument/2006/relationships/image" Target="../media/image122.png"/><Relationship Id="rId270" Type="http://schemas.openxmlformats.org/officeDocument/2006/relationships/image" Target="../media/image273.png"/><Relationship Id="rId326" Type="http://schemas.openxmlformats.org/officeDocument/2006/relationships/image" Target="../media/image329.png"/><Relationship Id="rId533" Type="http://schemas.openxmlformats.org/officeDocument/2006/relationships/image" Target="../media/image536.png"/><Relationship Id="rId65" Type="http://schemas.openxmlformats.org/officeDocument/2006/relationships/image" Target="../media/image68.png"/><Relationship Id="rId130" Type="http://schemas.openxmlformats.org/officeDocument/2006/relationships/image" Target="../media/image133.png"/><Relationship Id="rId368" Type="http://schemas.openxmlformats.org/officeDocument/2006/relationships/image" Target="../media/image371.png"/><Relationship Id="rId172" Type="http://schemas.openxmlformats.org/officeDocument/2006/relationships/image" Target="../media/image175.png"/><Relationship Id="rId228" Type="http://schemas.openxmlformats.org/officeDocument/2006/relationships/image" Target="../media/image231.png"/><Relationship Id="rId435" Type="http://schemas.openxmlformats.org/officeDocument/2006/relationships/image" Target="../media/image438.png"/><Relationship Id="rId477" Type="http://schemas.openxmlformats.org/officeDocument/2006/relationships/image" Target="../media/image480.png"/><Relationship Id="rId281" Type="http://schemas.openxmlformats.org/officeDocument/2006/relationships/image" Target="../media/image284.png"/><Relationship Id="rId337" Type="http://schemas.openxmlformats.org/officeDocument/2006/relationships/image" Target="../media/image340.png"/><Relationship Id="rId502" Type="http://schemas.openxmlformats.org/officeDocument/2006/relationships/image" Target="../media/image505.png"/><Relationship Id="rId34" Type="http://schemas.openxmlformats.org/officeDocument/2006/relationships/image" Target="../media/image37.png"/><Relationship Id="rId76" Type="http://schemas.openxmlformats.org/officeDocument/2006/relationships/image" Target="../media/image79.png"/><Relationship Id="rId141" Type="http://schemas.openxmlformats.org/officeDocument/2006/relationships/image" Target="../media/image144.png"/><Relationship Id="rId379" Type="http://schemas.openxmlformats.org/officeDocument/2006/relationships/image" Target="../media/image382.png"/><Relationship Id="rId544" Type="http://schemas.openxmlformats.org/officeDocument/2006/relationships/image" Target="../media/image547.png"/><Relationship Id="rId7" Type="http://schemas.openxmlformats.org/officeDocument/2006/relationships/image" Target="../media/image10.png"/><Relationship Id="rId183" Type="http://schemas.openxmlformats.org/officeDocument/2006/relationships/image" Target="../media/image186.png"/><Relationship Id="rId239" Type="http://schemas.openxmlformats.org/officeDocument/2006/relationships/image" Target="../media/image242.png"/><Relationship Id="rId390" Type="http://schemas.openxmlformats.org/officeDocument/2006/relationships/image" Target="../media/image393.png"/><Relationship Id="rId404" Type="http://schemas.openxmlformats.org/officeDocument/2006/relationships/image" Target="../media/image407.png"/><Relationship Id="rId446" Type="http://schemas.openxmlformats.org/officeDocument/2006/relationships/image" Target="../media/image449.png"/><Relationship Id="rId250" Type="http://schemas.openxmlformats.org/officeDocument/2006/relationships/image" Target="../media/image253.png"/><Relationship Id="rId292" Type="http://schemas.openxmlformats.org/officeDocument/2006/relationships/image" Target="../media/image295.png"/><Relationship Id="rId306" Type="http://schemas.openxmlformats.org/officeDocument/2006/relationships/image" Target="../media/image309.png"/><Relationship Id="rId488" Type="http://schemas.openxmlformats.org/officeDocument/2006/relationships/image" Target="../media/image491.png"/><Relationship Id="rId45" Type="http://schemas.openxmlformats.org/officeDocument/2006/relationships/image" Target="../media/image48.png"/><Relationship Id="rId87" Type="http://schemas.openxmlformats.org/officeDocument/2006/relationships/image" Target="../media/image90.png"/><Relationship Id="rId110" Type="http://schemas.openxmlformats.org/officeDocument/2006/relationships/image" Target="../media/image113.png"/><Relationship Id="rId348" Type="http://schemas.openxmlformats.org/officeDocument/2006/relationships/image" Target="../media/image351.png"/><Relationship Id="rId513" Type="http://schemas.openxmlformats.org/officeDocument/2006/relationships/image" Target="../media/image516.png"/><Relationship Id="rId555" Type="http://schemas.openxmlformats.org/officeDocument/2006/relationships/image" Target="../media/image558.png"/><Relationship Id="rId152" Type="http://schemas.openxmlformats.org/officeDocument/2006/relationships/image" Target="../media/image155.png"/><Relationship Id="rId194" Type="http://schemas.openxmlformats.org/officeDocument/2006/relationships/image" Target="../media/image197.png"/><Relationship Id="rId208" Type="http://schemas.openxmlformats.org/officeDocument/2006/relationships/image" Target="../media/image211.png"/><Relationship Id="rId415" Type="http://schemas.openxmlformats.org/officeDocument/2006/relationships/image" Target="../media/image418.png"/><Relationship Id="rId457" Type="http://schemas.openxmlformats.org/officeDocument/2006/relationships/image" Target="../media/image460.png"/><Relationship Id="rId261" Type="http://schemas.openxmlformats.org/officeDocument/2006/relationships/image" Target="../media/image264.png"/><Relationship Id="rId499" Type="http://schemas.openxmlformats.org/officeDocument/2006/relationships/image" Target="../media/image502.png"/><Relationship Id="rId14" Type="http://schemas.openxmlformats.org/officeDocument/2006/relationships/image" Target="../media/image17.png"/><Relationship Id="rId56" Type="http://schemas.openxmlformats.org/officeDocument/2006/relationships/image" Target="../media/image59.png"/><Relationship Id="rId317" Type="http://schemas.openxmlformats.org/officeDocument/2006/relationships/image" Target="../media/image320.png"/><Relationship Id="rId359" Type="http://schemas.openxmlformats.org/officeDocument/2006/relationships/image" Target="../media/image362.png"/><Relationship Id="rId524" Type="http://schemas.openxmlformats.org/officeDocument/2006/relationships/image" Target="../media/image527.png"/><Relationship Id="rId98" Type="http://schemas.openxmlformats.org/officeDocument/2006/relationships/image" Target="../media/image101.png"/><Relationship Id="rId121" Type="http://schemas.openxmlformats.org/officeDocument/2006/relationships/image" Target="../media/image124.png"/><Relationship Id="rId163" Type="http://schemas.openxmlformats.org/officeDocument/2006/relationships/image" Target="../media/image166.png"/><Relationship Id="rId219" Type="http://schemas.openxmlformats.org/officeDocument/2006/relationships/image" Target="../media/image222.png"/><Relationship Id="rId370" Type="http://schemas.openxmlformats.org/officeDocument/2006/relationships/image" Target="../media/image373.png"/><Relationship Id="rId426" Type="http://schemas.openxmlformats.org/officeDocument/2006/relationships/image" Target="../media/image429.png"/><Relationship Id="rId230" Type="http://schemas.openxmlformats.org/officeDocument/2006/relationships/image" Target="../media/image233.png"/><Relationship Id="rId468" Type="http://schemas.openxmlformats.org/officeDocument/2006/relationships/image" Target="../media/image471.png"/><Relationship Id="rId25" Type="http://schemas.openxmlformats.org/officeDocument/2006/relationships/image" Target="../media/image28.png"/><Relationship Id="rId67" Type="http://schemas.openxmlformats.org/officeDocument/2006/relationships/image" Target="../media/image70.png"/><Relationship Id="rId272" Type="http://schemas.openxmlformats.org/officeDocument/2006/relationships/image" Target="../media/image275.png"/><Relationship Id="rId328" Type="http://schemas.openxmlformats.org/officeDocument/2006/relationships/image" Target="../media/image331.png"/><Relationship Id="rId535" Type="http://schemas.openxmlformats.org/officeDocument/2006/relationships/image" Target="../media/image538.png"/><Relationship Id="rId132" Type="http://schemas.openxmlformats.org/officeDocument/2006/relationships/image" Target="../media/image135.png"/><Relationship Id="rId174" Type="http://schemas.openxmlformats.org/officeDocument/2006/relationships/image" Target="../media/image177.png"/><Relationship Id="rId381" Type="http://schemas.openxmlformats.org/officeDocument/2006/relationships/image" Target="../media/image384.png"/><Relationship Id="rId241" Type="http://schemas.openxmlformats.org/officeDocument/2006/relationships/image" Target="../media/image244.png"/><Relationship Id="rId437" Type="http://schemas.openxmlformats.org/officeDocument/2006/relationships/image" Target="../media/image440.png"/><Relationship Id="rId479" Type="http://schemas.openxmlformats.org/officeDocument/2006/relationships/image" Target="../media/image482.png"/><Relationship Id="rId36" Type="http://schemas.openxmlformats.org/officeDocument/2006/relationships/image" Target="../media/image39.png"/><Relationship Id="rId283" Type="http://schemas.openxmlformats.org/officeDocument/2006/relationships/image" Target="../media/image286.png"/><Relationship Id="rId339" Type="http://schemas.openxmlformats.org/officeDocument/2006/relationships/image" Target="../media/image342.png"/><Relationship Id="rId490" Type="http://schemas.openxmlformats.org/officeDocument/2006/relationships/image" Target="../media/image493.png"/><Relationship Id="rId504" Type="http://schemas.openxmlformats.org/officeDocument/2006/relationships/image" Target="../media/image507.png"/><Relationship Id="rId546" Type="http://schemas.openxmlformats.org/officeDocument/2006/relationships/image" Target="../media/image549.png"/><Relationship Id="rId78" Type="http://schemas.openxmlformats.org/officeDocument/2006/relationships/image" Target="../media/image81.png"/><Relationship Id="rId99" Type="http://schemas.openxmlformats.org/officeDocument/2006/relationships/image" Target="../media/image102.png"/><Relationship Id="rId101" Type="http://schemas.openxmlformats.org/officeDocument/2006/relationships/image" Target="../media/image104.png"/><Relationship Id="rId122" Type="http://schemas.openxmlformats.org/officeDocument/2006/relationships/image" Target="../media/image125.png"/><Relationship Id="rId143" Type="http://schemas.openxmlformats.org/officeDocument/2006/relationships/image" Target="../media/image146.png"/><Relationship Id="rId164" Type="http://schemas.openxmlformats.org/officeDocument/2006/relationships/image" Target="../media/image167.png"/><Relationship Id="rId185" Type="http://schemas.openxmlformats.org/officeDocument/2006/relationships/image" Target="../media/image188.png"/><Relationship Id="rId350" Type="http://schemas.openxmlformats.org/officeDocument/2006/relationships/image" Target="../media/image353.png"/><Relationship Id="rId371" Type="http://schemas.openxmlformats.org/officeDocument/2006/relationships/image" Target="../media/image374.png"/><Relationship Id="rId406" Type="http://schemas.openxmlformats.org/officeDocument/2006/relationships/image" Target="../media/image409.png"/><Relationship Id="rId9" Type="http://schemas.openxmlformats.org/officeDocument/2006/relationships/image" Target="../media/image12.png"/><Relationship Id="rId210" Type="http://schemas.openxmlformats.org/officeDocument/2006/relationships/image" Target="../media/image213.png"/><Relationship Id="rId392" Type="http://schemas.openxmlformats.org/officeDocument/2006/relationships/image" Target="../media/image395.png"/><Relationship Id="rId427" Type="http://schemas.openxmlformats.org/officeDocument/2006/relationships/image" Target="../media/image430.png"/><Relationship Id="rId448" Type="http://schemas.openxmlformats.org/officeDocument/2006/relationships/image" Target="../media/image451.png"/><Relationship Id="rId469" Type="http://schemas.openxmlformats.org/officeDocument/2006/relationships/image" Target="../media/image472.png"/><Relationship Id="rId26" Type="http://schemas.openxmlformats.org/officeDocument/2006/relationships/image" Target="../media/image29.png"/><Relationship Id="rId231" Type="http://schemas.openxmlformats.org/officeDocument/2006/relationships/image" Target="../media/image234.png"/><Relationship Id="rId252" Type="http://schemas.openxmlformats.org/officeDocument/2006/relationships/image" Target="../media/image255.png"/><Relationship Id="rId273" Type="http://schemas.openxmlformats.org/officeDocument/2006/relationships/image" Target="../media/image276.png"/><Relationship Id="rId294" Type="http://schemas.openxmlformats.org/officeDocument/2006/relationships/image" Target="../media/image297.png"/><Relationship Id="rId308" Type="http://schemas.openxmlformats.org/officeDocument/2006/relationships/image" Target="../media/image311.png"/><Relationship Id="rId329" Type="http://schemas.openxmlformats.org/officeDocument/2006/relationships/image" Target="../media/image332.png"/><Relationship Id="rId480" Type="http://schemas.openxmlformats.org/officeDocument/2006/relationships/image" Target="../media/image483.png"/><Relationship Id="rId515" Type="http://schemas.openxmlformats.org/officeDocument/2006/relationships/image" Target="../media/image518.png"/><Relationship Id="rId536" Type="http://schemas.openxmlformats.org/officeDocument/2006/relationships/image" Target="../media/image539.png"/><Relationship Id="rId47" Type="http://schemas.openxmlformats.org/officeDocument/2006/relationships/image" Target="../media/image50.png"/><Relationship Id="rId68" Type="http://schemas.openxmlformats.org/officeDocument/2006/relationships/image" Target="../media/image71.png"/><Relationship Id="rId89" Type="http://schemas.openxmlformats.org/officeDocument/2006/relationships/image" Target="../media/image92.png"/><Relationship Id="rId112" Type="http://schemas.openxmlformats.org/officeDocument/2006/relationships/image" Target="../media/image115.png"/><Relationship Id="rId133" Type="http://schemas.openxmlformats.org/officeDocument/2006/relationships/image" Target="../media/image136.png"/><Relationship Id="rId154" Type="http://schemas.openxmlformats.org/officeDocument/2006/relationships/image" Target="../media/image157.png"/><Relationship Id="rId175" Type="http://schemas.openxmlformats.org/officeDocument/2006/relationships/image" Target="../media/image178.png"/><Relationship Id="rId340" Type="http://schemas.openxmlformats.org/officeDocument/2006/relationships/image" Target="../media/image343.png"/><Relationship Id="rId361" Type="http://schemas.openxmlformats.org/officeDocument/2006/relationships/image" Target="../media/image364.png"/><Relationship Id="rId557" Type="http://schemas.openxmlformats.org/officeDocument/2006/relationships/image" Target="../media/image560.png"/><Relationship Id="rId196" Type="http://schemas.openxmlformats.org/officeDocument/2006/relationships/image" Target="../media/image199.png"/><Relationship Id="rId200" Type="http://schemas.openxmlformats.org/officeDocument/2006/relationships/image" Target="../media/image203.png"/><Relationship Id="rId382" Type="http://schemas.openxmlformats.org/officeDocument/2006/relationships/image" Target="../media/image385.png"/><Relationship Id="rId417" Type="http://schemas.openxmlformats.org/officeDocument/2006/relationships/image" Target="../media/image420.png"/><Relationship Id="rId438" Type="http://schemas.openxmlformats.org/officeDocument/2006/relationships/image" Target="../media/image441.png"/><Relationship Id="rId459" Type="http://schemas.openxmlformats.org/officeDocument/2006/relationships/image" Target="../media/image462.png"/><Relationship Id="rId16" Type="http://schemas.openxmlformats.org/officeDocument/2006/relationships/image" Target="../media/image19.png"/><Relationship Id="rId221" Type="http://schemas.openxmlformats.org/officeDocument/2006/relationships/image" Target="../media/image224.png"/><Relationship Id="rId242" Type="http://schemas.openxmlformats.org/officeDocument/2006/relationships/image" Target="../media/image245.png"/><Relationship Id="rId263" Type="http://schemas.openxmlformats.org/officeDocument/2006/relationships/image" Target="../media/image266.png"/><Relationship Id="rId284" Type="http://schemas.openxmlformats.org/officeDocument/2006/relationships/image" Target="../media/image287.png"/><Relationship Id="rId319" Type="http://schemas.openxmlformats.org/officeDocument/2006/relationships/image" Target="../media/image322.png"/><Relationship Id="rId470" Type="http://schemas.openxmlformats.org/officeDocument/2006/relationships/image" Target="../media/image473.png"/><Relationship Id="rId491" Type="http://schemas.openxmlformats.org/officeDocument/2006/relationships/image" Target="../media/image494.png"/><Relationship Id="rId505" Type="http://schemas.openxmlformats.org/officeDocument/2006/relationships/image" Target="../media/image508.png"/><Relationship Id="rId526" Type="http://schemas.openxmlformats.org/officeDocument/2006/relationships/image" Target="../media/image529.png"/><Relationship Id="rId37" Type="http://schemas.openxmlformats.org/officeDocument/2006/relationships/image" Target="../media/image40.png"/><Relationship Id="rId58" Type="http://schemas.openxmlformats.org/officeDocument/2006/relationships/image" Target="../media/image61.png"/><Relationship Id="rId79" Type="http://schemas.openxmlformats.org/officeDocument/2006/relationships/image" Target="../media/image82.png"/><Relationship Id="rId102" Type="http://schemas.openxmlformats.org/officeDocument/2006/relationships/image" Target="../media/image105.png"/><Relationship Id="rId123" Type="http://schemas.openxmlformats.org/officeDocument/2006/relationships/image" Target="../media/image126.png"/><Relationship Id="rId144" Type="http://schemas.openxmlformats.org/officeDocument/2006/relationships/image" Target="../media/image147.png"/><Relationship Id="rId330" Type="http://schemas.openxmlformats.org/officeDocument/2006/relationships/image" Target="../media/image333.png"/><Relationship Id="rId547" Type="http://schemas.openxmlformats.org/officeDocument/2006/relationships/image" Target="../media/image550.png"/><Relationship Id="rId90" Type="http://schemas.openxmlformats.org/officeDocument/2006/relationships/image" Target="../media/image93.png"/><Relationship Id="rId165" Type="http://schemas.openxmlformats.org/officeDocument/2006/relationships/image" Target="../media/image168.png"/><Relationship Id="rId186" Type="http://schemas.openxmlformats.org/officeDocument/2006/relationships/image" Target="../media/image189.png"/><Relationship Id="rId351" Type="http://schemas.openxmlformats.org/officeDocument/2006/relationships/image" Target="../media/image354.png"/><Relationship Id="rId372" Type="http://schemas.openxmlformats.org/officeDocument/2006/relationships/image" Target="../media/image375.png"/><Relationship Id="rId393" Type="http://schemas.openxmlformats.org/officeDocument/2006/relationships/image" Target="../media/image396.png"/><Relationship Id="rId407" Type="http://schemas.openxmlformats.org/officeDocument/2006/relationships/image" Target="../media/image410.png"/><Relationship Id="rId428" Type="http://schemas.openxmlformats.org/officeDocument/2006/relationships/image" Target="../media/image431.png"/><Relationship Id="rId449" Type="http://schemas.openxmlformats.org/officeDocument/2006/relationships/image" Target="../media/image452.png"/><Relationship Id="rId211" Type="http://schemas.openxmlformats.org/officeDocument/2006/relationships/image" Target="../media/image214.png"/><Relationship Id="rId232" Type="http://schemas.openxmlformats.org/officeDocument/2006/relationships/image" Target="../media/image235.png"/><Relationship Id="rId253" Type="http://schemas.openxmlformats.org/officeDocument/2006/relationships/image" Target="../media/image256.png"/><Relationship Id="rId274" Type="http://schemas.openxmlformats.org/officeDocument/2006/relationships/image" Target="../media/image277.png"/><Relationship Id="rId295" Type="http://schemas.openxmlformats.org/officeDocument/2006/relationships/image" Target="../media/image298.png"/><Relationship Id="rId309" Type="http://schemas.openxmlformats.org/officeDocument/2006/relationships/image" Target="../media/image312.png"/><Relationship Id="rId460" Type="http://schemas.openxmlformats.org/officeDocument/2006/relationships/image" Target="../media/image463.png"/><Relationship Id="rId481" Type="http://schemas.openxmlformats.org/officeDocument/2006/relationships/image" Target="../media/image484.png"/><Relationship Id="rId516" Type="http://schemas.openxmlformats.org/officeDocument/2006/relationships/image" Target="../media/image519.png"/><Relationship Id="rId27" Type="http://schemas.openxmlformats.org/officeDocument/2006/relationships/image" Target="../media/image30.png"/><Relationship Id="rId48" Type="http://schemas.openxmlformats.org/officeDocument/2006/relationships/image" Target="../media/image51.png"/><Relationship Id="rId69" Type="http://schemas.openxmlformats.org/officeDocument/2006/relationships/image" Target="../media/image72.png"/><Relationship Id="rId113" Type="http://schemas.openxmlformats.org/officeDocument/2006/relationships/image" Target="../media/image116.png"/><Relationship Id="rId134" Type="http://schemas.openxmlformats.org/officeDocument/2006/relationships/image" Target="../media/image137.png"/><Relationship Id="rId320" Type="http://schemas.openxmlformats.org/officeDocument/2006/relationships/image" Target="../media/image323.png"/><Relationship Id="rId537" Type="http://schemas.openxmlformats.org/officeDocument/2006/relationships/image" Target="../media/image540.png"/><Relationship Id="rId558" Type="http://schemas.openxmlformats.org/officeDocument/2006/relationships/image" Target="../media/image561.png"/><Relationship Id="rId80" Type="http://schemas.openxmlformats.org/officeDocument/2006/relationships/image" Target="../media/image83.png"/><Relationship Id="rId155" Type="http://schemas.openxmlformats.org/officeDocument/2006/relationships/image" Target="../media/image158.png"/><Relationship Id="rId176" Type="http://schemas.openxmlformats.org/officeDocument/2006/relationships/image" Target="../media/image179.png"/><Relationship Id="rId197" Type="http://schemas.openxmlformats.org/officeDocument/2006/relationships/image" Target="../media/image200.png"/><Relationship Id="rId341" Type="http://schemas.openxmlformats.org/officeDocument/2006/relationships/image" Target="../media/image344.png"/><Relationship Id="rId362" Type="http://schemas.openxmlformats.org/officeDocument/2006/relationships/image" Target="../media/image365.png"/><Relationship Id="rId383" Type="http://schemas.openxmlformats.org/officeDocument/2006/relationships/image" Target="../media/image386.png"/><Relationship Id="rId418" Type="http://schemas.openxmlformats.org/officeDocument/2006/relationships/image" Target="../media/image421.png"/><Relationship Id="rId439" Type="http://schemas.openxmlformats.org/officeDocument/2006/relationships/image" Target="../media/image442.png"/><Relationship Id="rId201" Type="http://schemas.openxmlformats.org/officeDocument/2006/relationships/image" Target="../media/image204.png"/><Relationship Id="rId222" Type="http://schemas.openxmlformats.org/officeDocument/2006/relationships/image" Target="../media/image225.png"/><Relationship Id="rId243" Type="http://schemas.openxmlformats.org/officeDocument/2006/relationships/image" Target="../media/image246.png"/><Relationship Id="rId264" Type="http://schemas.openxmlformats.org/officeDocument/2006/relationships/image" Target="../media/image267.png"/><Relationship Id="rId285" Type="http://schemas.openxmlformats.org/officeDocument/2006/relationships/image" Target="../media/image288.png"/><Relationship Id="rId450" Type="http://schemas.openxmlformats.org/officeDocument/2006/relationships/image" Target="../media/image453.png"/><Relationship Id="rId471" Type="http://schemas.openxmlformats.org/officeDocument/2006/relationships/image" Target="../media/image474.png"/><Relationship Id="rId506" Type="http://schemas.openxmlformats.org/officeDocument/2006/relationships/image" Target="../media/image509.png"/><Relationship Id="rId17" Type="http://schemas.openxmlformats.org/officeDocument/2006/relationships/image" Target="../media/image20.png"/><Relationship Id="rId38" Type="http://schemas.openxmlformats.org/officeDocument/2006/relationships/image" Target="../media/image41.png"/><Relationship Id="rId59" Type="http://schemas.openxmlformats.org/officeDocument/2006/relationships/image" Target="../media/image62.png"/><Relationship Id="rId103" Type="http://schemas.openxmlformats.org/officeDocument/2006/relationships/image" Target="../media/image106.png"/><Relationship Id="rId124" Type="http://schemas.openxmlformats.org/officeDocument/2006/relationships/image" Target="../media/image127.png"/><Relationship Id="rId310" Type="http://schemas.openxmlformats.org/officeDocument/2006/relationships/image" Target="../media/image313.png"/><Relationship Id="rId492" Type="http://schemas.openxmlformats.org/officeDocument/2006/relationships/image" Target="../media/image495.png"/><Relationship Id="rId527" Type="http://schemas.openxmlformats.org/officeDocument/2006/relationships/image" Target="../media/image530.png"/><Relationship Id="rId548" Type="http://schemas.openxmlformats.org/officeDocument/2006/relationships/image" Target="../media/image551.png"/><Relationship Id="rId70" Type="http://schemas.openxmlformats.org/officeDocument/2006/relationships/image" Target="../media/image73.png"/><Relationship Id="rId91" Type="http://schemas.openxmlformats.org/officeDocument/2006/relationships/image" Target="../media/image94.png"/><Relationship Id="rId145" Type="http://schemas.openxmlformats.org/officeDocument/2006/relationships/image" Target="../media/image148.png"/><Relationship Id="rId166" Type="http://schemas.openxmlformats.org/officeDocument/2006/relationships/image" Target="../media/image169.png"/><Relationship Id="rId187" Type="http://schemas.openxmlformats.org/officeDocument/2006/relationships/image" Target="../media/image190.png"/><Relationship Id="rId331" Type="http://schemas.openxmlformats.org/officeDocument/2006/relationships/image" Target="../media/image334.png"/><Relationship Id="rId352" Type="http://schemas.openxmlformats.org/officeDocument/2006/relationships/image" Target="../media/image355.png"/><Relationship Id="rId373" Type="http://schemas.openxmlformats.org/officeDocument/2006/relationships/image" Target="../media/image376.png"/><Relationship Id="rId394" Type="http://schemas.openxmlformats.org/officeDocument/2006/relationships/image" Target="../media/image397.png"/><Relationship Id="rId408" Type="http://schemas.openxmlformats.org/officeDocument/2006/relationships/image" Target="../media/image411.png"/><Relationship Id="rId429" Type="http://schemas.openxmlformats.org/officeDocument/2006/relationships/image" Target="../media/image432.png"/><Relationship Id="rId1" Type="http://schemas.openxmlformats.org/officeDocument/2006/relationships/slideLayout" Target="../slideLayouts/slideLayout2.xml"/><Relationship Id="rId212" Type="http://schemas.openxmlformats.org/officeDocument/2006/relationships/image" Target="../media/image215.png"/><Relationship Id="rId233" Type="http://schemas.openxmlformats.org/officeDocument/2006/relationships/image" Target="../media/image236.png"/><Relationship Id="rId254" Type="http://schemas.openxmlformats.org/officeDocument/2006/relationships/image" Target="../media/image257.png"/><Relationship Id="rId440" Type="http://schemas.openxmlformats.org/officeDocument/2006/relationships/image" Target="../media/image443.png"/><Relationship Id="rId28" Type="http://schemas.openxmlformats.org/officeDocument/2006/relationships/image" Target="../media/image31.png"/><Relationship Id="rId49" Type="http://schemas.openxmlformats.org/officeDocument/2006/relationships/image" Target="../media/image52.png"/><Relationship Id="rId114" Type="http://schemas.openxmlformats.org/officeDocument/2006/relationships/image" Target="../media/image117.png"/><Relationship Id="rId275" Type="http://schemas.openxmlformats.org/officeDocument/2006/relationships/image" Target="../media/image278.png"/><Relationship Id="rId296" Type="http://schemas.openxmlformats.org/officeDocument/2006/relationships/image" Target="../media/image299.png"/><Relationship Id="rId300" Type="http://schemas.openxmlformats.org/officeDocument/2006/relationships/image" Target="../media/image303.png"/><Relationship Id="rId461" Type="http://schemas.openxmlformats.org/officeDocument/2006/relationships/image" Target="../media/image464.png"/><Relationship Id="rId482" Type="http://schemas.openxmlformats.org/officeDocument/2006/relationships/image" Target="../media/image485.png"/><Relationship Id="rId517" Type="http://schemas.openxmlformats.org/officeDocument/2006/relationships/image" Target="../media/image520.png"/><Relationship Id="rId538" Type="http://schemas.openxmlformats.org/officeDocument/2006/relationships/image" Target="../media/image541.png"/><Relationship Id="rId559" Type="http://schemas.openxmlformats.org/officeDocument/2006/relationships/image" Target="../media/image562.png"/><Relationship Id="rId60" Type="http://schemas.openxmlformats.org/officeDocument/2006/relationships/image" Target="../media/image63.png"/><Relationship Id="rId81" Type="http://schemas.openxmlformats.org/officeDocument/2006/relationships/image" Target="../media/image84.png"/><Relationship Id="rId135" Type="http://schemas.openxmlformats.org/officeDocument/2006/relationships/image" Target="../media/image138.png"/><Relationship Id="rId156" Type="http://schemas.openxmlformats.org/officeDocument/2006/relationships/image" Target="../media/image159.png"/><Relationship Id="rId177" Type="http://schemas.openxmlformats.org/officeDocument/2006/relationships/image" Target="../media/image180.png"/><Relationship Id="rId198" Type="http://schemas.openxmlformats.org/officeDocument/2006/relationships/image" Target="../media/image201.png"/><Relationship Id="rId321" Type="http://schemas.openxmlformats.org/officeDocument/2006/relationships/image" Target="../media/image324.png"/><Relationship Id="rId342" Type="http://schemas.openxmlformats.org/officeDocument/2006/relationships/image" Target="../media/image345.png"/><Relationship Id="rId363" Type="http://schemas.openxmlformats.org/officeDocument/2006/relationships/image" Target="../media/image366.png"/><Relationship Id="rId384" Type="http://schemas.openxmlformats.org/officeDocument/2006/relationships/image" Target="../media/image387.png"/><Relationship Id="rId419" Type="http://schemas.openxmlformats.org/officeDocument/2006/relationships/image" Target="../media/image422.png"/><Relationship Id="rId202" Type="http://schemas.openxmlformats.org/officeDocument/2006/relationships/image" Target="../media/image205.png"/><Relationship Id="rId223" Type="http://schemas.openxmlformats.org/officeDocument/2006/relationships/image" Target="../media/image226.png"/><Relationship Id="rId244" Type="http://schemas.openxmlformats.org/officeDocument/2006/relationships/image" Target="../media/image247.png"/><Relationship Id="rId430" Type="http://schemas.openxmlformats.org/officeDocument/2006/relationships/image" Target="../media/image433.png"/><Relationship Id="rId18" Type="http://schemas.openxmlformats.org/officeDocument/2006/relationships/image" Target="../media/image21.png"/><Relationship Id="rId39" Type="http://schemas.openxmlformats.org/officeDocument/2006/relationships/image" Target="../media/image42.png"/><Relationship Id="rId265" Type="http://schemas.openxmlformats.org/officeDocument/2006/relationships/image" Target="../media/image268.png"/><Relationship Id="rId286" Type="http://schemas.openxmlformats.org/officeDocument/2006/relationships/image" Target="../media/image289.png"/><Relationship Id="rId451" Type="http://schemas.openxmlformats.org/officeDocument/2006/relationships/image" Target="../media/image454.png"/><Relationship Id="rId472" Type="http://schemas.openxmlformats.org/officeDocument/2006/relationships/image" Target="../media/image475.png"/><Relationship Id="rId493" Type="http://schemas.openxmlformats.org/officeDocument/2006/relationships/image" Target="../media/image496.png"/><Relationship Id="rId507" Type="http://schemas.openxmlformats.org/officeDocument/2006/relationships/image" Target="../media/image510.png"/><Relationship Id="rId528" Type="http://schemas.openxmlformats.org/officeDocument/2006/relationships/image" Target="../media/image531.png"/><Relationship Id="rId549" Type="http://schemas.openxmlformats.org/officeDocument/2006/relationships/image" Target="../media/image552.png"/><Relationship Id="rId50" Type="http://schemas.openxmlformats.org/officeDocument/2006/relationships/image" Target="../media/image53.png"/><Relationship Id="rId104" Type="http://schemas.openxmlformats.org/officeDocument/2006/relationships/image" Target="../media/image107.png"/><Relationship Id="rId125" Type="http://schemas.openxmlformats.org/officeDocument/2006/relationships/image" Target="../media/image128.png"/><Relationship Id="rId146" Type="http://schemas.openxmlformats.org/officeDocument/2006/relationships/image" Target="../media/image149.png"/><Relationship Id="rId167" Type="http://schemas.openxmlformats.org/officeDocument/2006/relationships/image" Target="../media/image170.png"/><Relationship Id="rId188" Type="http://schemas.openxmlformats.org/officeDocument/2006/relationships/image" Target="../media/image191.png"/><Relationship Id="rId311" Type="http://schemas.openxmlformats.org/officeDocument/2006/relationships/image" Target="../media/image314.png"/><Relationship Id="rId332" Type="http://schemas.openxmlformats.org/officeDocument/2006/relationships/image" Target="../media/image335.png"/><Relationship Id="rId353" Type="http://schemas.openxmlformats.org/officeDocument/2006/relationships/image" Target="../media/image356.png"/><Relationship Id="rId374" Type="http://schemas.openxmlformats.org/officeDocument/2006/relationships/image" Target="../media/image377.png"/><Relationship Id="rId395" Type="http://schemas.openxmlformats.org/officeDocument/2006/relationships/image" Target="../media/image398.png"/><Relationship Id="rId409" Type="http://schemas.openxmlformats.org/officeDocument/2006/relationships/image" Target="../media/image412.png"/><Relationship Id="rId560" Type="http://schemas.openxmlformats.org/officeDocument/2006/relationships/image" Target="../media/image563.png"/><Relationship Id="rId71" Type="http://schemas.openxmlformats.org/officeDocument/2006/relationships/image" Target="../media/image74.png"/><Relationship Id="rId92" Type="http://schemas.openxmlformats.org/officeDocument/2006/relationships/image" Target="../media/image95.png"/><Relationship Id="rId213" Type="http://schemas.openxmlformats.org/officeDocument/2006/relationships/image" Target="../media/image216.png"/><Relationship Id="rId234" Type="http://schemas.openxmlformats.org/officeDocument/2006/relationships/image" Target="../media/image237.png"/><Relationship Id="rId420" Type="http://schemas.openxmlformats.org/officeDocument/2006/relationships/image" Target="../media/image423.png"/><Relationship Id="rId2" Type="http://schemas.openxmlformats.org/officeDocument/2006/relationships/notesSlide" Target="../notesSlides/notesSlide3.xml"/><Relationship Id="rId29" Type="http://schemas.openxmlformats.org/officeDocument/2006/relationships/image" Target="../media/image32.png"/><Relationship Id="rId255" Type="http://schemas.openxmlformats.org/officeDocument/2006/relationships/image" Target="../media/image258.png"/><Relationship Id="rId276" Type="http://schemas.openxmlformats.org/officeDocument/2006/relationships/image" Target="../media/image279.png"/><Relationship Id="rId297" Type="http://schemas.openxmlformats.org/officeDocument/2006/relationships/image" Target="../media/image300.png"/><Relationship Id="rId441" Type="http://schemas.openxmlformats.org/officeDocument/2006/relationships/image" Target="../media/image444.png"/><Relationship Id="rId462" Type="http://schemas.openxmlformats.org/officeDocument/2006/relationships/image" Target="../media/image465.png"/><Relationship Id="rId483" Type="http://schemas.openxmlformats.org/officeDocument/2006/relationships/image" Target="../media/image486.png"/><Relationship Id="rId518" Type="http://schemas.openxmlformats.org/officeDocument/2006/relationships/image" Target="../media/image521.png"/><Relationship Id="rId539" Type="http://schemas.openxmlformats.org/officeDocument/2006/relationships/image" Target="../media/image542.png"/><Relationship Id="rId40" Type="http://schemas.openxmlformats.org/officeDocument/2006/relationships/image" Target="../media/image43.png"/><Relationship Id="rId115" Type="http://schemas.openxmlformats.org/officeDocument/2006/relationships/image" Target="../media/image118.png"/><Relationship Id="rId136" Type="http://schemas.openxmlformats.org/officeDocument/2006/relationships/image" Target="../media/image139.png"/><Relationship Id="rId157" Type="http://schemas.openxmlformats.org/officeDocument/2006/relationships/image" Target="../media/image160.png"/><Relationship Id="rId178" Type="http://schemas.openxmlformats.org/officeDocument/2006/relationships/image" Target="../media/image181.png"/><Relationship Id="rId301" Type="http://schemas.openxmlformats.org/officeDocument/2006/relationships/image" Target="../media/image304.png"/><Relationship Id="rId322" Type="http://schemas.openxmlformats.org/officeDocument/2006/relationships/image" Target="../media/image325.png"/><Relationship Id="rId343" Type="http://schemas.openxmlformats.org/officeDocument/2006/relationships/image" Target="../media/image346.png"/><Relationship Id="rId364" Type="http://schemas.openxmlformats.org/officeDocument/2006/relationships/image" Target="../media/image367.png"/><Relationship Id="rId550" Type="http://schemas.openxmlformats.org/officeDocument/2006/relationships/image" Target="../media/image553.png"/><Relationship Id="rId61" Type="http://schemas.openxmlformats.org/officeDocument/2006/relationships/image" Target="../media/image64.png"/><Relationship Id="rId82" Type="http://schemas.openxmlformats.org/officeDocument/2006/relationships/image" Target="../media/image85.png"/><Relationship Id="rId199" Type="http://schemas.openxmlformats.org/officeDocument/2006/relationships/image" Target="../media/image202.png"/><Relationship Id="rId203" Type="http://schemas.openxmlformats.org/officeDocument/2006/relationships/image" Target="../media/image206.png"/><Relationship Id="rId385" Type="http://schemas.openxmlformats.org/officeDocument/2006/relationships/image" Target="../media/image388.png"/><Relationship Id="rId19" Type="http://schemas.openxmlformats.org/officeDocument/2006/relationships/image" Target="../media/image22.png"/><Relationship Id="rId224" Type="http://schemas.openxmlformats.org/officeDocument/2006/relationships/image" Target="../media/image227.png"/><Relationship Id="rId245" Type="http://schemas.openxmlformats.org/officeDocument/2006/relationships/image" Target="../media/image248.png"/><Relationship Id="rId266" Type="http://schemas.openxmlformats.org/officeDocument/2006/relationships/image" Target="../media/image269.png"/><Relationship Id="rId287" Type="http://schemas.openxmlformats.org/officeDocument/2006/relationships/image" Target="../media/image290.png"/><Relationship Id="rId410" Type="http://schemas.openxmlformats.org/officeDocument/2006/relationships/image" Target="../media/image413.png"/><Relationship Id="rId431" Type="http://schemas.openxmlformats.org/officeDocument/2006/relationships/image" Target="../media/image434.png"/><Relationship Id="rId452" Type="http://schemas.openxmlformats.org/officeDocument/2006/relationships/image" Target="../media/image455.png"/><Relationship Id="rId473" Type="http://schemas.openxmlformats.org/officeDocument/2006/relationships/image" Target="../media/image476.png"/><Relationship Id="rId494" Type="http://schemas.openxmlformats.org/officeDocument/2006/relationships/image" Target="../media/image497.png"/><Relationship Id="rId508" Type="http://schemas.openxmlformats.org/officeDocument/2006/relationships/image" Target="../media/image511.png"/><Relationship Id="rId529" Type="http://schemas.openxmlformats.org/officeDocument/2006/relationships/image" Target="../media/image532.png"/><Relationship Id="rId30" Type="http://schemas.openxmlformats.org/officeDocument/2006/relationships/image" Target="../media/image33.png"/><Relationship Id="rId105" Type="http://schemas.openxmlformats.org/officeDocument/2006/relationships/image" Target="../media/image108.png"/><Relationship Id="rId126" Type="http://schemas.openxmlformats.org/officeDocument/2006/relationships/image" Target="../media/image129.png"/><Relationship Id="rId147" Type="http://schemas.openxmlformats.org/officeDocument/2006/relationships/image" Target="../media/image150.png"/><Relationship Id="rId168" Type="http://schemas.openxmlformats.org/officeDocument/2006/relationships/image" Target="../media/image171.png"/><Relationship Id="rId312" Type="http://schemas.openxmlformats.org/officeDocument/2006/relationships/image" Target="../media/image315.png"/><Relationship Id="rId333" Type="http://schemas.openxmlformats.org/officeDocument/2006/relationships/image" Target="../media/image336.png"/><Relationship Id="rId354" Type="http://schemas.openxmlformats.org/officeDocument/2006/relationships/image" Target="../media/image357.png"/><Relationship Id="rId540" Type="http://schemas.openxmlformats.org/officeDocument/2006/relationships/image" Target="../media/image543.png"/><Relationship Id="rId51" Type="http://schemas.openxmlformats.org/officeDocument/2006/relationships/image" Target="../media/image54.png"/><Relationship Id="rId72" Type="http://schemas.openxmlformats.org/officeDocument/2006/relationships/image" Target="../media/image75.png"/><Relationship Id="rId93" Type="http://schemas.openxmlformats.org/officeDocument/2006/relationships/image" Target="../media/image96.png"/><Relationship Id="rId189" Type="http://schemas.openxmlformats.org/officeDocument/2006/relationships/image" Target="../media/image192.png"/><Relationship Id="rId375" Type="http://schemas.openxmlformats.org/officeDocument/2006/relationships/image" Target="../media/image378.png"/><Relationship Id="rId396" Type="http://schemas.openxmlformats.org/officeDocument/2006/relationships/image" Target="../media/image399.png"/><Relationship Id="rId561" Type="http://schemas.openxmlformats.org/officeDocument/2006/relationships/image" Target="../media/image564.png"/><Relationship Id="rId3" Type="http://schemas.openxmlformats.org/officeDocument/2006/relationships/image" Target="../media/image6.png"/><Relationship Id="rId214" Type="http://schemas.openxmlformats.org/officeDocument/2006/relationships/image" Target="../media/image217.png"/><Relationship Id="rId235" Type="http://schemas.openxmlformats.org/officeDocument/2006/relationships/image" Target="../media/image238.png"/><Relationship Id="rId256" Type="http://schemas.openxmlformats.org/officeDocument/2006/relationships/image" Target="../media/image259.png"/><Relationship Id="rId277" Type="http://schemas.openxmlformats.org/officeDocument/2006/relationships/image" Target="../media/image280.png"/><Relationship Id="rId298" Type="http://schemas.openxmlformats.org/officeDocument/2006/relationships/image" Target="../media/image301.png"/><Relationship Id="rId400" Type="http://schemas.openxmlformats.org/officeDocument/2006/relationships/image" Target="../media/image403.png"/><Relationship Id="rId421" Type="http://schemas.openxmlformats.org/officeDocument/2006/relationships/image" Target="../media/image424.png"/><Relationship Id="rId442" Type="http://schemas.openxmlformats.org/officeDocument/2006/relationships/image" Target="../media/image445.png"/><Relationship Id="rId463" Type="http://schemas.openxmlformats.org/officeDocument/2006/relationships/image" Target="../media/image466.png"/><Relationship Id="rId484" Type="http://schemas.openxmlformats.org/officeDocument/2006/relationships/image" Target="../media/image487.png"/><Relationship Id="rId519" Type="http://schemas.openxmlformats.org/officeDocument/2006/relationships/image" Target="../media/image522.png"/><Relationship Id="rId116" Type="http://schemas.openxmlformats.org/officeDocument/2006/relationships/image" Target="../media/image119.png"/><Relationship Id="rId137" Type="http://schemas.openxmlformats.org/officeDocument/2006/relationships/image" Target="../media/image140.png"/><Relationship Id="rId158" Type="http://schemas.openxmlformats.org/officeDocument/2006/relationships/image" Target="../media/image161.png"/><Relationship Id="rId302" Type="http://schemas.openxmlformats.org/officeDocument/2006/relationships/image" Target="../media/image305.png"/><Relationship Id="rId323" Type="http://schemas.openxmlformats.org/officeDocument/2006/relationships/image" Target="../media/image326.png"/><Relationship Id="rId344" Type="http://schemas.openxmlformats.org/officeDocument/2006/relationships/image" Target="../media/image347.png"/><Relationship Id="rId530" Type="http://schemas.openxmlformats.org/officeDocument/2006/relationships/image" Target="../media/image533.png"/><Relationship Id="rId20" Type="http://schemas.openxmlformats.org/officeDocument/2006/relationships/image" Target="../media/image23.png"/><Relationship Id="rId41" Type="http://schemas.openxmlformats.org/officeDocument/2006/relationships/image" Target="../media/image44.png"/><Relationship Id="rId62" Type="http://schemas.openxmlformats.org/officeDocument/2006/relationships/image" Target="../media/image65.png"/><Relationship Id="rId83" Type="http://schemas.openxmlformats.org/officeDocument/2006/relationships/image" Target="../media/image86.png"/><Relationship Id="rId179" Type="http://schemas.openxmlformats.org/officeDocument/2006/relationships/image" Target="../media/image182.png"/><Relationship Id="rId365" Type="http://schemas.openxmlformats.org/officeDocument/2006/relationships/image" Target="../media/image368.png"/><Relationship Id="rId386" Type="http://schemas.openxmlformats.org/officeDocument/2006/relationships/image" Target="../media/image389.png"/><Relationship Id="rId551" Type="http://schemas.openxmlformats.org/officeDocument/2006/relationships/image" Target="../media/image554.png"/><Relationship Id="rId190" Type="http://schemas.openxmlformats.org/officeDocument/2006/relationships/image" Target="../media/image193.png"/><Relationship Id="rId204" Type="http://schemas.openxmlformats.org/officeDocument/2006/relationships/image" Target="../media/image207.png"/><Relationship Id="rId225" Type="http://schemas.openxmlformats.org/officeDocument/2006/relationships/image" Target="../media/image228.png"/><Relationship Id="rId246" Type="http://schemas.openxmlformats.org/officeDocument/2006/relationships/image" Target="../media/image249.png"/><Relationship Id="rId267" Type="http://schemas.openxmlformats.org/officeDocument/2006/relationships/image" Target="../media/image270.png"/><Relationship Id="rId288" Type="http://schemas.openxmlformats.org/officeDocument/2006/relationships/image" Target="../media/image291.png"/><Relationship Id="rId411" Type="http://schemas.openxmlformats.org/officeDocument/2006/relationships/image" Target="../media/image414.png"/><Relationship Id="rId432" Type="http://schemas.openxmlformats.org/officeDocument/2006/relationships/image" Target="../media/image435.png"/><Relationship Id="rId453" Type="http://schemas.openxmlformats.org/officeDocument/2006/relationships/image" Target="../media/image456.png"/><Relationship Id="rId474" Type="http://schemas.openxmlformats.org/officeDocument/2006/relationships/image" Target="../media/image477.png"/><Relationship Id="rId509" Type="http://schemas.openxmlformats.org/officeDocument/2006/relationships/image" Target="../media/image512.png"/><Relationship Id="rId106" Type="http://schemas.openxmlformats.org/officeDocument/2006/relationships/image" Target="../media/image109.png"/><Relationship Id="rId127" Type="http://schemas.openxmlformats.org/officeDocument/2006/relationships/image" Target="../media/image130.png"/><Relationship Id="rId313" Type="http://schemas.openxmlformats.org/officeDocument/2006/relationships/image" Target="../media/image316.png"/><Relationship Id="rId495" Type="http://schemas.openxmlformats.org/officeDocument/2006/relationships/image" Target="../media/image498.png"/><Relationship Id="rId10" Type="http://schemas.openxmlformats.org/officeDocument/2006/relationships/image" Target="../media/image13.png"/><Relationship Id="rId31" Type="http://schemas.openxmlformats.org/officeDocument/2006/relationships/image" Target="../media/image34.png"/><Relationship Id="rId52" Type="http://schemas.openxmlformats.org/officeDocument/2006/relationships/image" Target="../media/image55.png"/><Relationship Id="rId73" Type="http://schemas.openxmlformats.org/officeDocument/2006/relationships/image" Target="../media/image76.png"/><Relationship Id="rId94" Type="http://schemas.openxmlformats.org/officeDocument/2006/relationships/image" Target="../media/image97.png"/><Relationship Id="rId148" Type="http://schemas.openxmlformats.org/officeDocument/2006/relationships/image" Target="../media/image151.png"/><Relationship Id="rId169" Type="http://schemas.openxmlformats.org/officeDocument/2006/relationships/image" Target="../media/image172.png"/><Relationship Id="rId334" Type="http://schemas.openxmlformats.org/officeDocument/2006/relationships/image" Target="../media/image337.png"/><Relationship Id="rId355" Type="http://schemas.openxmlformats.org/officeDocument/2006/relationships/image" Target="../media/image358.png"/><Relationship Id="rId376" Type="http://schemas.openxmlformats.org/officeDocument/2006/relationships/image" Target="../media/image379.png"/><Relationship Id="rId397" Type="http://schemas.openxmlformats.org/officeDocument/2006/relationships/image" Target="../media/image400.png"/><Relationship Id="rId520" Type="http://schemas.openxmlformats.org/officeDocument/2006/relationships/image" Target="../media/image523.png"/><Relationship Id="rId541" Type="http://schemas.openxmlformats.org/officeDocument/2006/relationships/image" Target="../media/image544.png"/><Relationship Id="rId562" Type="http://schemas.openxmlformats.org/officeDocument/2006/relationships/image" Target="../media/image565.png"/><Relationship Id="rId4" Type="http://schemas.openxmlformats.org/officeDocument/2006/relationships/image" Target="../media/image7.png"/><Relationship Id="rId180" Type="http://schemas.openxmlformats.org/officeDocument/2006/relationships/image" Target="../media/image183.png"/><Relationship Id="rId215" Type="http://schemas.openxmlformats.org/officeDocument/2006/relationships/image" Target="../media/image218.png"/><Relationship Id="rId236" Type="http://schemas.openxmlformats.org/officeDocument/2006/relationships/image" Target="../media/image239.png"/><Relationship Id="rId257" Type="http://schemas.openxmlformats.org/officeDocument/2006/relationships/image" Target="../media/image260.png"/><Relationship Id="rId278" Type="http://schemas.openxmlformats.org/officeDocument/2006/relationships/image" Target="../media/image281.png"/><Relationship Id="rId401" Type="http://schemas.openxmlformats.org/officeDocument/2006/relationships/image" Target="../media/image404.png"/><Relationship Id="rId422" Type="http://schemas.openxmlformats.org/officeDocument/2006/relationships/image" Target="../media/image425.png"/><Relationship Id="rId443" Type="http://schemas.openxmlformats.org/officeDocument/2006/relationships/image" Target="../media/image446.png"/><Relationship Id="rId464" Type="http://schemas.openxmlformats.org/officeDocument/2006/relationships/image" Target="../media/image467.png"/><Relationship Id="rId303" Type="http://schemas.openxmlformats.org/officeDocument/2006/relationships/image" Target="../media/image306.png"/><Relationship Id="rId485" Type="http://schemas.openxmlformats.org/officeDocument/2006/relationships/image" Target="../media/image488.png"/><Relationship Id="rId42" Type="http://schemas.openxmlformats.org/officeDocument/2006/relationships/image" Target="../media/image45.png"/><Relationship Id="rId84" Type="http://schemas.openxmlformats.org/officeDocument/2006/relationships/image" Target="../media/image87.png"/><Relationship Id="rId138" Type="http://schemas.openxmlformats.org/officeDocument/2006/relationships/image" Target="../media/image141.png"/><Relationship Id="rId345" Type="http://schemas.openxmlformats.org/officeDocument/2006/relationships/image" Target="../media/image348.png"/><Relationship Id="rId387" Type="http://schemas.openxmlformats.org/officeDocument/2006/relationships/image" Target="../media/image390.png"/><Relationship Id="rId510" Type="http://schemas.openxmlformats.org/officeDocument/2006/relationships/image" Target="../media/image513.png"/><Relationship Id="rId552" Type="http://schemas.openxmlformats.org/officeDocument/2006/relationships/image" Target="../media/image555.png"/><Relationship Id="rId191" Type="http://schemas.openxmlformats.org/officeDocument/2006/relationships/image" Target="../media/image194.png"/><Relationship Id="rId205" Type="http://schemas.openxmlformats.org/officeDocument/2006/relationships/image" Target="../media/image208.png"/><Relationship Id="rId247" Type="http://schemas.openxmlformats.org/officeDocument/2006/relationships/image" Target="../media/image250.png"/><Relationship Id="rId412" Type="http://schemas.openxmlformats.org/officeDocument/2006/relationships/image" Target="../media/image415.png"/><Relationship Id="rId107" Type="http://schemas.openxmlformats.org/officeDocument/2006/relationships/image" Target="../media/image110.png"/><Relationship Id="rId289" Type="http://schemas.openxmlformats.org/officeDocument/2006/relationships/image" Target="../media/image292.png"/><Relationship Id="rId454" Type="http://schemas.openxmlformats.org/officeDocument/2006/relationships/image" Target="../media/image457.png"/><Relationship Id="rId496" Type="http://schemas.openxmlformats.org/officeDocument/2006/relationships/image" Target="../media/image499.png"/><Relationship Id="rId11" Type="http://schemas.openxmlformats.org/officeDocument/2006/relationships/image" Target="../media/image14.png"/><Relationship Id="rId53" Type="http://schemas.openxmlformats.org/officeDocument/2006/relationships/image" Target="../media/image56.png"/><Relationship Id="rId149" Type="http://schemas.openxmlformats.org/officeDocument/2006/relationships/image" Target="../media/image152.png"/><Relationship Id="rId314" Type="http://schemas.openxmlformats.org/officeDocument/2006/relationships/image" Target="../media/image317.png"/><Relationship Id="rId356" Type="http://schemas.openxmlformats.org/officeDocument/2006/relationships/image" Target="../media/image359.png"/><Relationship Id="rId398" Type="http://schemas.openxmlformats.org/officeDocument/2006/relationships/image" Target="../media/image401.png"/><Relationship Id="rId521" Type="http://schemas.openxmlformats.org/officeDocument/2006/relationships/image" Target="../media/image524.png"/><Relationship Id="rId95" Type="http://schemas.openxmlformats.org/officeDocument/2006/relationships/image" Target="../media/image98.png"/><Relationship Id="rId160" Type="http://schemas.openxmlformats.org/officeDocument/2006/relationships/image" Target="../media/image163.png"/><Relationship Id="rId216" Type="http://schemas.openxmlformats.org/officeDocument/2006/relationships/image" Target="../media/image219.png"/><Relationship Id="rId423" Type="http://schemas.openxmlformats.org/officeDocument/2006/relationships/image" Target="../media/image426.png"/><Relationship Id="rId258" Type="http://schemas.openxmlformats.org/officeDocument/2006/relationships/image" Target="../media/image261.png"/><Relationship Id="rId465" Type="http://schemas.openxmlformats.org/officeDocument/2006/relationships/image" Target="../media/image468.png"/><Relationship Id="rId22" Type="http://schemas.openxmlformats.org/officeDocument/2006/relationships/image" Target="../media/image25.png"/><Relationship Id="rId64" Type="http://schemas.openxmlformats.org/officeDocument/2006/relationships/image" Target="../media/image67.png"/><Relationship Id="rId118" Type="http://schemas.openxmlformats.org/officeDocument/2006/relationships/image" Target="../media/image121.png"/><Relationship Id="rId325" Type="http://schemas.openxmlformats.org/officeDocument/2006/relationships/image" Target="../media/image328.png"/><Relationship Id="rId367" Type="http://schemas.openxmlformats.org/officeDocument/2006/relationships/image" Target="../media/image370.png"/><Relationship Id="rId532" Type="http://schemas.openxmlformats.org/officeDocument/2006/relationships/image" Target="../media/image535.png"/><Relationship Id="rId171" Type="http://schemas.openxmlformats.org/officeDocument/2006/relationships/image" Target="../media/image174.png"/><Relationship Id="rId227" Type="http://schemas.openxmlformats.org/officeDocument/2006/relationships/image" Target="../media/image230.png"/><Relationship Id="rId269" Type="http://schemas.openxmlformats.org/officeDocument/2006/relationships/image" Target="../media/image272.png"/><Relationship Id="rId434" Type="http://schemas.openxmlformats.org/officeDocument/2006/relationships/image" Target="../media/image437.png"/><Relationship Id="rId476" Type="http://schemas.openxmlformats.org/officeDocument/2006/relationships/image" Target="../media/image479.png"/><Relationship Id="rId33" Type="http://schemas.openxmlformats.org/officeDocument/2006/relationships/image" Target="../media/image36.png"/><Relationship Id="rId129" Type="http://schemas.openxmlformats.org/officeDocument/2006/relationships/image" Target="../media/image132.png"/><Relationship Id="rId280" Type="http://schemas.openxmlformats.org/officeDocument/2006/relationships/image" Target="../media/image283.png"/><Relationship Id="rId336" Type="http://schemas.openxmlformats.org/officeDocument/2006/relationships/image" Target="../media/image339.png"/><Relationship Id="rId501" Type="http://schemas.openxmlformats.org/officeDocument/2006/relationships/image" Target="../media/image504.png"/><Relationship Id="rId543" Type="http://schemas.openxmlformats.org/officeDocument/2006/relationships/image" Target="../media/image546.png"/><Relationship Id="rId75" Type="http://schemas.openxmlformats.org/officeDocument/2006/relationships/image" Target="../media/image78.png"/><Relationship Id="rId140" Type="http://schemas.openxmlformats.org/officeDocument/2006/relationships/image" Target="../media/image143.png"/><Relationship Id="rId182" Type="http://schemas.openxmlformats.org/officeDocument/2006/relationships/image" Target="../media/image185.png"/><Relationship Id="rId378" Type="http://schemas.openxmlformats.org/officeDocument/2006/relationships/image" Target="../media/image381.png"/><Relationship Id="rId403" Type="http://schemas.openxmlformats.org/officeDocument/2006/relationships/image" Target="../media/image406.png"/><Relationship Id="rId6" Type="http://schemas.openxmlformats.org/officeDocument/2006/relationships/image" Target="../media/image9.png"/><Relationship Id="rId238" Type="http://schemas.openxmlformats.org/officeDocument/2006/relationships/image" Target="../media/image241.png"/><Relationship Id="rId445" Type="http://schemas.openxmlformats.org/officeDocument/2006/relationships/image" Target="../media/image448.png"/><Relationship Id="rId487" Type="http://schemas.openxmlformats.org/officeDocument/2006/relationships/image" Target="../media/image490.png"/><Relationship Id="rId291" Type="http://schemas.openxmlformats.org/officeDocument/2006/relationships/image" Target="../media/image294.png"/><Relationship Id="rId305" Type="http://schemas.openxmlformats.org/officeDocument/2006/relationships/image" Target="../media/image308.png"/><Relationship Id="rId347" Type="http://schemas.openxmlformats.org/officeDocument/2006/relationships/image" Target="../media/image350.png"/><Relationship Id="rId512" Type="http://schemas.openxmlformats.org/officeDocument/2006/relationships/image" Target="../media/image515.png"/><Relationship Id="rId44" Type="http://schemas.openxmlformats.org/officeDocument/2006/relationships/image" Target="../media/image47.png"/><Relationship Id="rId86" Type="http://schemas.openxmlformats.org/officeDocument/2006/relationships/image" Target="../media/image89.png"/><Relationship Id="rId151" Type="http://schemas.openxmlformats.org/officeDocument/2006/relationships/image" Target="../media/image154.png"/><Relationship Id="rId389" Type="http://schemas.openxmlformats.org/officeDocument/2006/relationships/image" Target="../media/image392.png"/><Relationship Id="rId554" Type="http://schemas.openxmlformats.org/officeDocument/2006/relationships/image" Target="../media/image557.png"/><Relationship Id="rId193" Type="http://schemas.openxmlformats.org/officeDocument/2006/relationships/image" Target="../media/image196.png"/><Relationship Id="rId207" Type="http://schemas.openxmlformats.org/officeDocument/2006/relationships/image" Target="../media/image210.png"/><Relationship Id="rId249" Type="http://schemas.openxmlformats.org/officeDocument/2006/relationships/image" Target="../media/image252.png"/><Relationship Id="rId414" Type="http://schemas.openxmlformats.org/officeDocument/2006/relationships/image" Target="../media/image417.png"/><Relationship Id="rId456" Type="http://schemas.openxmlformats.org/officeDocument/2006/relationships/image" Target="../media/image459.png"/><Relationship Id="rId498" Type="http://schemas.openxmlformats.org/officeDocument/2006/relationships/image" Target="../media/image501.png"/><Relationship Id="rId13" Type="http://schemas.openxmlformats.org/officeDocument/2006/relationships/image" Target="../media/image16.png"/><Relationship Id="rId109" Type="http://schemas.openxmlformats.org/officeDocument/2006/relationships/image" Target="../media/image112.png"/><Relationship Id="rId260" Type="http://schemas.openxmlformats.org/officeDocument/2006/relationships/image" Target="../media/image263.png"/><Relationship Id="rId316" Type="http://schemas.openxmlformats.org/officeDocument/2006/relationships/image" Target="../media/image319.png"/><Relationship Id="rId523" Type="http://schemas.openxmlformats.org/officeDocument/2006/relationships/image" Target="../media/image526.png"/><Relationship Id="rId55" Type="http://schemas.openxmlformats.org/officeDocument/2006/relationships/image" Target="../media/image58.png"/><Relationship Id="rId97" Type="http://schemas.openxmlformats.org/officeDocument/2006/relationships/image" Target="../media/image100.png"/><Relationship Id="rId120" Type="http://schemas.openxmlformats.org/officeDocument/2006/relationships/image" Target="../media/image123.png"/><Relationship Id="rId358" Type="http://schemas.openxmlformats.org/officeDocument/2006/relationships/image" Target="../media/image361.png"/><Relationship Id="rId162" Type="http://schemas.openxmlformats.org/officeDocument/2006/relationships/image" Target="../media/image165.png"/><Relationship Id="rId218" Type="http://schemas.openxmlformats.org/officeDocument/2006/relationships/image" Target="../media/image221.png"/><Relationship Id="rId425" Type="http://schemas.openxmlformats.org/officeDocument/2006/relationships/image" Target="../media/image428.png"/><Relationship Id="rId467" Type="http://schemas.openxmlformats.org/officeDocument/2006/relationships/image" Target="../media/image470.png"/><Relationship Id="rId271" Type="http://schemas.openxmlformats.org/officeDocument/2006/relationships/image" Target="../media/image274.png"/><Relationship Id="rId24" Type="http://schemas.openxmlformats.org/officeDocument/2006/relationships/image" Target="../media/image27.png"/><Relationship Id="rId66" Type="http://schemas.openxmlformats.org/officeDocument/2006/relationships/image" Target="../media/image69.png"/><Relationship Id="rId131" Type="http://schemas.openxmlformats.org/officeDocument/2006/relationships/image" Target="../media/image134.png"/><Relationship Id="rId327" Type="http://schemas.openxmlformats.org/officeDocument/2006/relationships/image" Target="../media/image330.png"/><Relationship Id="rId369" Type="http://schemas.openxmlformats.org/officeDocument/2006/relationships/image" Target="../media/image372.png"/><Relationship Id="rId534" Type="http://schemas.openxmlformats.org/officeDocument/2006/relationships/image" Target="../media/image537.png"/><Relationship Id="rId173" Type="http://schemas.openxmlformats.org/officeDocument/2006/relationships/image" Target="../media/image176.png"/><Relationship Id="rId229" Type="http://schemas.openxmlformats.org/officeDocument/2006/relationships/image" Target="../media/image232.png"/><Relationship Id="rId380" Type="http://schemas.openxmlformats.org/officeDocument/2006/relationships/image" Target="../media/image383.png"/><Relationship Id="rId436" Type="http://schemas.openxmlformats.org/officeDocument/2006/relationships/image" Target="../media/image439.png"/><Relationship Id="rId240" Type="http://schemas.openxmlformats.org/officeDocument/2006/relationships/image" Target="../media/image243.png"/><Relationship Id="rId478" Type="http://schemas.openxmlformats.org/officeDocument/2006/relationships/image" Target="../media/image481.png"/><Relationship Id="rId35" Type="http://schemas.openxmlformats.org/officeDocument/2006/relationships/image" Target="../media/image38.png"/><Relationship Id="rId77" Type="http://schemas.openxmlformats.org/officeDocument/2006/relationships/image" Target="../media/image80.png"/><Relationship Id="rId100" Type="http://schemas.openxmlformats.org/officeDocument/2006/relationships/image" Target="../media/image103.jpeg"/><Relationship Id="rId282" Type="http://schemas.openxmlformats.org/officeDocument/2006/relationships/image" Target="../media/image285.png"/><Relationship Id="rId338" Type="http://schemas.openxmlformats.org/officeDocument/2006/relationships/image" Target="../media/image341.png"/><Relationship Id="rId503" Type="http://schemas.openxmlformats.org/officeDocument/2006/relationships/image" Target="../media/image506.png"/><Relationship Id="rId545" Type="http://schemas.openxmlformats.org/officeDocument/2006/relationships/image" Target="../media/image548.png"/><Relationship Id="rId8" Type="http://schemas.openxmlformats.org/officeDocument/2006/relationships/image" Target="../media/image11.png"/><Relationship Id="rId142" Type="http://schemas.openxmlformats.org/officeDocument/2006/relationships/image" Target="../media/image145.png"/><Relationship Id="rId184" Type="http://schemas.openxmlformats.org/officeDocument/2006/relationships/image" Target="../media/image187.png"/><Relationship Id="rId391" Type="http://schemas.openxmlformats.org/officeDocument/2006/relationships/image" Target="../media/image394.png"/><Relationship Id="rId405" Type="http://schemas.openxmlformats.org/officeDocument/2006/relationships/image" Target="../media/image408.png"/><Relationship Id="rId447" Type="http://schemas.openxmlformats.org/officeDocument/2006/relationships/image" Target="../media/image450.png"/><Relationship Id="rId251" Type="http://schemas.openxmlformats.org/officeDocument/2006/relationships/image" Target="../media/image254.png"/><Relationship Id="rId489" Type="http://schemas.openxmlformats.org/officeDocument/2006/relationships/image" Target="../media/image492.png"/><Relationship Id="rId46" Type="http://schemas.openxmlformats.org/officeDocument/2006/relationships/image" Target="../media/image49.png"/><Relationship Id="rId293" Type="http://schemas.openxmlformats.org/officeDocument/2006/relationships/image" Target="../media/image296.png"/><Relationship Id="rId307" Type="http://schemas.openxmlformats.org/officeDocument/2006/relationships/image" Target="../media/image310.png"/><Relationship Id="rId349" Type="http://schemas.openxmlformats.org/officeDocument/2006/relationships/image" Target="../media/image352.png"/><Relationship Id="rId514" Type="http://schemas.openxmlformats.org/officeDocument/2006/relationships/image" Target="../media/image517.png"/><Relationship Id="rId556" Type="http://schemas.openxmlformats.org/officeDocument/2006/relationships/image" Target="../media/image559.png"/><Relationship Id="rId88" Type="http://schemas.openxmlformats.org/officeDocument/2006/relationships/image" Target="../media/image91.png"/><Relationship Id="rId111" Type="http://schemas.openxmlformats.org/officeDocument/2006/relationships/image" Target="../media/image114.png"/><Relationship Id="rId153" Type="http://schemas.openxmlformats.org/officeDocument/2006/relationships/image" Target="../media/image156.png"/><Relationship Id="rId195" Type="http://schemas.openxmlformats.org/officeDocument/2006/relationships/image" Target="../media/image198.png"/><Relationship Id="rId209" Type="http://schemas.openxmlformats.org/officeDocument/2006/relationships/image" Target="../media/image212.png"/><Relationship Id="rId360" Type="http://schemas.openxmlformats.org/officeDocument/2006/relationships/image" Target="../media/image363.png"/><Relationship Id="rId416" Type="http://schemas.openxmlformats.org/officeDocument/2006/relationships/image" Target="../media/image419.png"/><Relationship Id="rId220" Type="http://schemas.openxmlformats.org/officeDocument/2006/relationships/image" Target="../media/image223.png"/><Relationship Id="rId458" Type="http://schemas.openxmlformats.org/officeDocument/2006/relationships/image" Target="../media/image461.png"/><Relationship Id="rId15" Type="http://schemas.openxmlformats.org/officeDocument/2006/relationships/image" Target="../media/image18.png"/><Relationship Id="rId57" Type="http://schemas.openxmlformats.org/officeDocument/2006/relationships/image" Target="../media/image60.png"/><Relationship Id="rId262" Type="http://schemas.openxmlformats.org/officeDocument/2006/relationships/image" Target="../media/image265.png"/><Relationship Id="rId318" Type="http://schemas.openxmlformats.org/officeDocument/2006/relationships/image" Target="../media/image321.png"/><Relationship Id="rId525" Type="http://schemas.openxmlformats.org/officeDocument/2006/relationships/image" Target="../media/image528.png"/></Relationships>
</file>

<file path=ppt/slides/_rels/slide3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66.png"/></Relationships>
</file>

<file path=ppt/slides/_rels/slide6.xml.rels><?xml version="1.0" encoding="UTF-8" standalone="yes"?>
<Relationships xmlns="http://schemas.openxmlformats.org/package/2006/relationships"><Relationship Id="rId3" Type="http://schemas.openxmlformats.org/officeDocument/2006/relationships/image" Target="../media/image56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image" Target="../media/image568.jpg"/></Relationships>
</file>

<file path=ppt/slides/_rels/slide8.xml.rels><?xml version="1.0" encoding="UTF-8" standalone="yes"?>
<Relationships xmlns="http://schemas.openxmlformats.org/package/2006/relationships"><Relationship Id="rId3" Type="http://schemas.openxmlformats.org/officeDocument/2006/relationships/image" Target="../media/image56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slide" Target="slide30.xml"/><Relationship Id="rId4" Type="http://schemas.openxmlformats.org/officeDocument/2006/relationships/slide" Target="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noFill/>
        </p:spPr>
        <p:txBody>
          <a:bodyPr/>
          <a:lstStyle/>
          <a:p>
            <a:r>
              <a:rPr lang="en-US" altLang="en-US" sz="4400" dirty="0"/>
              <a:t>Chapter 1</a:t>
            </a:r>
            <a:br>
              <a:rPr lang="en-US" altLang="en-US" b="1" dirty="0"/>
            </a:br>
            <a:r>
              <a:rPr lang="en-US" altLang="en-US" dirty="0"/>
              <a:t>Overview of Marketing</a:t>
            </a:r>
          </a:p>
        </p:txBody>
      </p:sp>
      <p:sp>
        <p:nvSpPr>
          <p:cNvPr id="4" name="Copyright" descr="©McGraw-Hill Education. All rights reserved. Authorized only for instructor use in the classroom.  No reproduction or further distribution permitted without the prior written consent of McGraw-Hill Education.&#10;">
            <a:extLst>
              <a:ext uri="{FF2B5EF4-FFF2-40B4-BE49-F238E27FC236}">
                <a16:creationId xmlns:a16="http://schemas.microsoft.com/office/drawing/2014/main" id="{97B235EB-962F-4F80-8245-9783F9D8994F}"/>
              </a:ext>
            </a:extLst>
          </p:cNvPr>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pic>
        <p:nvPicPr>
          <p:cNvPr id="2" name="Picture 1">
            <a:extLst>
              <a:ext uri="{FF2B5EF4-FFF2-40B4-BE49-F238E27FC236}">
                <a16:creationId xmlns:a16="http://schemas.microsoft.com/office/drawing/2014/main" id="{7FDC0F29-E656-4A31-A01B-5443D7C8F8D2}"/>
              </a:ext>
            </a:extLst>
          </p:cNvPr>
          <p:cNvPicPr>
            <a:picLocks noChangeAspect="1"/>
          </p:cNvPicPr>
          <p:nvPr/>
        </p:nvPicPr>
        <p:blipFill>
          <a:blip r:embed="rId3"/>
          <a:stretch>
            <a:fillRect/>
          </a:stretch>
        </p:blipFill>
        <p:spPr>
          <a:xfrm>
            <a:off x="5867400" y="1752600"/>
            <a:ext cx="2885883" cy="4114800"/>
          </a:xfrm>
          <a:prstGeom prst="rect">
            <a:avLst/>
          </a:prstGeom>
        </p:spPr>
      </p:pic>
    </p:spTree>
    <p:extLst>
      <p:ext uri="{BB962C8B-B14F-4D97-AF65-F5344CB8AC3E}">
        <p14:creationId xmlns:p14="http://schemas.microsoft.com/office/powerpoint/2010/main" val="5613502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Product: Creating Value</a:t>
            </a:r>
          </a:p>
        </p:txBody>
      </p:sp>
      <p:sp>
        <p:nvSpPr>
          <p:cNvPr id="13" name="Content Placeholder 12"/>
          <p:cNvSpPr>
            <a:spLocks noGrp="1"/>
          </p:cNvSpPr>
          <p:nvPr>
            <p:ph sz="half" idx="1"/>
          </p:nvPr>
        </p:nvSpPr>
        <p:spPr>
          <a:xfrm>
            <a:off x="609600" y="1905002"/>
            <a:ext cx="4389438" cy="4038600"/>
          </a:xfrm>
        </p:spPr>
        <p:txBody>
          <a:bodyPr/>
          <a:lstStyle/>
          <a:p>
            <a:r>
              <a:rPr lang="en-US" dirty="0"/>
              <a:t>The fundamental purpose of marketing is to create value by developing a variety of offerings, including goods, services, and ideas, to satisfy customer needs.</a:t>
            </a:r>
          </a:p>
        </p:txBody>
      </p:sp>
      <p:sp>
        <p:nvSpPr>
          <p:cNvPr id="22" name="Freeform: Shape 21"/>
          <p:cNvSpPr/>
          <p:nvPr/>
        </p:nvSpPr>
        <p:spPr>
          <a:xfrm>
            <a:off x="5861780" y="1905002"/>
            <a:ext cx="2361573" cy="1186181"/>
          </a:xfrm>
          <a:custGeom>
            <a:avLst/>
            <a:gdLst>
              <a:gd name="connsiteX0" fmla="*/ 0 w 2361573"/>
              <a:gd name="connsiteY0" fmla="*/ 0 h 1186179"/>
              <a:gd name="connsiteX1" fmla="*/ 1768484 w 2361573"/>
              <a:gd name="connsiteY1" fmla="*/ 0 h 1186179"/>
              <a:gd name="connsiteX2" fmla="*/ 2361573 w 2361573"/>
              <a:gd name="connsiteY2" fmla="*/ 593090 h 1186179"/>
              <a:gd name="connsiteX3" fmla="*/ 1768484 w 2361573"/>
              <a:gd name="connsiteY3" fmla="*/ 1186179 h 1186179"/>
              <a:gd name="connsiteX4" fmla="*/ 0 w 2361573"/>
              <a:gd name="connsiteY4" fmla="*/ 1186179 h 1186179"/>
              <a:gd name="connsiteX5" fmla="*/ 0 w 2361573"/>
              <a:gd name="connsiteY5" fmla="*/ 0 h 118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573" h="1186179">
                <a:moveTo>
                  <a:pt x="2361573" y="1186179"/>
                </a:moveTo>
                <a:lnTo>
                  <a:pt x="593089" y="1186179"/>
                </a:lnTo>
                <a:lnTo>
                  <a:pt x="0" y="593089"/>
                </a:lnTo>
                <a:lnTo>
                  <a:pt x="593089" y="0"/>
                </a:lnTo>
                <a:lnTo>
                  <a:pt x="2361573" y="0"/>
                </a:lnTo>
                <a:lnTo>
                  <a:pt x="2361573" y="118617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819617" tIns="217171" rIns="405384" bIns="217170" numCol="1" spcCol="1270" anchor="ctr" anchorCtr="0">
            <a:noAutofit/>
          </a:bodyPr>
          <a:lstStyle/>
          <a:p>
            <a:pPr marL="0" lvl="0" indent="0" algn="ctr" defTabSz="2533650" rtl="0">
              <a:lnSpc>
                <a:spcPct val="90000"/>
              </a:lnSpc>
              <a:spcBef>
                <a:spcPct val="0"/>
              </a:spcBef>
              <a:spcAft>
                <a:spcPct val="35000"/>
              </a:spcAft>
              <a:buNone/>
            </a:pPr>
            <a:endParaRPr lang="en-US" sz="5700" kern="1200" dirty="0"/>
          </a:p>
        </p:txBody>
      </p:sp>
      <p:sp>
        <p:nvSpPr>
          <p:cNvPr id="5" name="Content Placeholder 4"/>
          <p:cNvSpPr>
            <a:spLocks noGrp="1"/>
          </p:cNvSpPr>
          <p:nvPr>
            <p:ph sz="quarter" idx="10"/>
          </p:nvPr>
        </p:nvSpPr>
        <p:spPr>
          <a:xfrm>
            <a:off x="6524882" y="1905003"/>
            <a:ext cx="1722121" cy="1219200"/>
          </a:xfrm>
        </p:spPr>
        <p:txBody>
          <a:bodyPr anchor="ctr"/>
          <a:lstStyle/>
          <a:p>
            <a:pPr lvl="0" algn="ctr"/>
            <a:r>
              <a:rPr lang="en-US" b="1" dirty="0">
                <a:hlinkClick r:id="rId3" action="ppaction://hlinksldjump"/>
              </a:rPr>
              <a:t>Goods</a:t>
            </a:r>
            <a:endParaRPr lang="en-GB" b="1" dirty="0">
              <a:hlinkClick r:id="rId3" action="ppaction://hlinksldjump"/>
            </a:endParaRPr>
          </a:p>
        </p:txBody>
      </p:sp>
      <p:sp>
        <p:nvSpPr>
          <p:cNvPr id="25" name="Freeform: Shape 24"/>
          <p:cNvSpPr/>
          <p:nvPr/>
        </p:nvSpPr>
        <p:spPr>
          <a:xfrm>
            <a:off x="5867400" y="3352800"/>
            <a:ext cx="2361574" cy="1186180"/>
          </a:xfrm>
          <a:custGeom>
            <a:avLst/>
            <a:gdLst>
              <a:gd name="connsiteX0" fmla="*/ 0 w 2361573"/>
              <a:gd name="connsiteY0" fmla="*/ 0 h 1186179"/>
              <a:gd name="connsiteX1" fmla="*/ 1768484 w 2361573"/>
              <a:gd name="connsiteY1" fmla="*/ 0 h 1186179"/>
              <a:gd name="connsiteX2" fmla="*/ 2361573 w 2361573"/>
              <a:gd name="connsiteY2" fmla="*/ 593090 h 1186179"/>
              <a:gd name="connsiteX3" fmla="*/ 1768484 w 2361573"/>
              <a:gd name="connsiteY3" fmla="*/ 1186179 h 1186179"/>
              <a:gd name="connsiteX4" fmla="*/ 0 w 2361573"/>
              <a:gd name="connsiteY4" fmla="*/ 1186179 h 1186179"/>
              <a:gd name="connsiteX5" fmla="*/ 0 w 2361573"/>
              <a:gd name="connsiteY5" fmla="*/ 0 h 118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573" h="1186179">
                <a:moveTo>
                  <a:pt x="2361573" y="1186179"/>
                </a:moveTo>
                <a:lnTo>
                  <a:pt x="593089" y="1186179"/>
                </a:lnTo>
                <a:lnTo>
                  <a:pt x="0" y="593089"/>
                </a:lnTo>
                <a:lnTo>
                  <a:pt x="593089" y="0"/>
                </a:lnTo>
                <a:lnTo>
                  <a:pt x="2361573" y="0"/>
                </a:lnTo>
                <a:lnTo>
                  <a:pt x="2361573" y="118617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7984588"/>
              <a:satOff val="5377"/>
              <a:lumOff val="13725"/>
              <a:alphaOff val="0"/>
            </a:schemeClr>
          </a:fillRef>
          <a:effectRef idx="1">
            <a:schemeClr val="accent2">
              <a:hueOff val="-7984588"/>
              <a:satOff val="5377"/>
              <a:lumOff val="13725"/>
              <a:alphaOff val="0"/>
            </a:schemeClr>
          </a:effectRef>
          <a:fontRef idx="minor">
            <a:schemeClr val="dk1"/>
          </a:fontRef>
        </p:style>
        <p:txBody>
          <a:bodyPr spcFirstLastPara="0" vert="horz" wrap="square" lIns="819617" tIns="217171" rIns="405385" bIns="217170" numCol="1" spcCol="1270" anchor="ctr" anchorCtr="0">
            <a:noAutofit/>
          </a:bodyPr>
          <a:lstStyle/>
          <a:p>
            <a:pPr marL="0" lvl="0" indent="0" algn="ctr" defTabSz="2533650" rtl="0">
              <a:lnSpc>
                <a:spcPct val="90000"/>
              </a:lnSpc>
              <a:spcBef>
                <a:spcPct val="0"/>
              </a:spcBef>
              <a:spcAft>
                <a:spcPct val="35000"/>
              </a:spcAft>
              <a:buNone/>
            </a:pPr>
            <a:endParaRPr lang="en-US" sz="5700" kern="1200" dirty="0"/>
          </a:p>
        </p:txBody>
      </p:sp>
      <p:sp>
        <p:nvSpPr>
          <p:cNvPr id="6" name="Content Placeholder 5"/>
          <p:cNvSpPr>
            <a:spLocks noGrp="1"/>
          </p:cNvSpPr>
          <p:nvPr>
            <p:ph sz="quarter" idx="11"/>
          </p:nvPr>
        </p:nvSpPr>
        <p:spPr>
          <a:xfrm>
            <a:off x="6524882" y="3360423"/>
            <a:ext cx="1722121" cy="1211580"/>
          </a:xfrm>
        </p:spPr>
        <p:txBody>
          <a:bodyPr anchor="ctr"/>
          <a:lstStyle/>
          <a:p>
            <a:pPr lvl="0" algn="ctr"/>
            <a:r>
              <a:rPr lang="en-US" b="1" dirty="0">
                <a:hlinkClick r:id="rId4" action="ppaction://hlinksldjump"/>
              </a:rPr>
              <a:t>Services</a:t>
            </a:r>
            <a:endParaRPr lang="en-GB" b="1" dirty="0">
              <a:hlinkClick r:id="rId4" action="ppaction://hlinksldjump"/>
            </a:endParaRPr>
          </a:p>
        </p:txBody>
      </p:sp>
      <p:sp>
        <p:nvSpPr>
          <p:cNvPr id="27" name="Freeform: Shape 26"/>
          <p:cNvSpPr/>
          <p:nvPr/>
        </p:nvSpPr>
        <p:spPr>
          <a:xfrm>
            <a:off x="5861780" y="4985776"/>
            <a:ext cx="2361573" cy="1186179"/>
          </a:xfrm>
          <a:custGeom>
            <a:avLst/>
            <a:gdLst>
              <a:gd name="connsiteX0" fmla="*/ 0 w 2361573"/>
              <a:gd name="connsiteY0" fmla="*/ 0 h 1186179"/>
              <a:gd name="connsiteX1" fmla="*/ 1768484 w 2361573"/>
              <a:gd name="connsiteY1" fmla="*/ 0 h 1186179"/>
              <a:gd name="connsiteX2" fmla="*/ 2361573 w 2361573"/>
              <a:gd name="connsiteY2" fmla="*/ 593090 h 1186179"/>
              <a:gd name="connsiteX3" fmla="*/ 1768484 w 2361573"/>
              <a:gd name="connsiteY3" fmla="*/ 1186179 h 1186179"/>
              <a:gd name="connsiteX4" fmla="*/ 0 w 2361573"/>
              <a:gd name="connsiteY4" fmla="*/ 1186179 h 1186179"/>
              <a:gd name="connsiteX5" fmla="*/ 0 w 2361573"/>
              <a:gd name="connsiteY5" fmla="*/ 0 h 118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573" h="1186179">
                <a:moveTo>
                  <a:pt x="2361573" y="1186179"/>
                </a:moveTo>
                <a:lnTo>
                  <a:pt x="593089" y="1186179"/>
                </a:lnTo>
                <a:lnTo>
                  <a:pt x="0" y="593089"/>
                </a:lnTo>
                <a:lnTo>
                  <a:pt x="593089" y="0"/>
                </a:lnTo>
                <a:lnTo>
                  <a:pt x="2361573" y="0"/>
                </a:lnTo>
                <a:lnTo>
                  <a:pt x="2361573" y="118617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15969175"/>
              <a:satOff val="10754"/>
              <a:lumOff val="27451"/>
              <a:alphaOff val="0"/>
            </a:schemeClr>
          </a:fillRef>
          <a:effectRef idx="1">
            <a:schemeClr val="accent2">
              <a:hueOff val="-15969175"/>
              <a:satOff val="10754"/>
              <a:lumOff val="27451"/>
              <a:alphaOff val="0"/>
            </a:schemeClr>
          </a:effectRef>
          <a:fontRef idx="minor">
            <a:schemeClr val="dk1"/>
          </a:fontRef>
        </p:style>
        <p:txBody>
          <a:bodyPr spcFirstLastPara="0" vert="horz" wrap="square" lIns="819617" tIns="217170" rIns="405384" bIns="217170" numCol="1" spcCol="1270" anchor="ctr" anchorCtr="0">
            <a:noAutofit/>
          </a:bodyPr>
          <a:lstStyle/>
          <a:p>
            <a:pPr marL="0" lvl="0" indent="0" algn="ctr" defTabSz="2533650" rtl="0">
              <a:lnSpc>
                <a:spcPct val="90000"/>
              </a:lnSpc>
              <a:spcBef>
                <a:spcPct val="0"/>
              </a:spcBef>
              <a:spcAft>
                <a:spcPct val="35000"/>
              </a:spcAft>
              <a:buNone/>
            </a:pPr>
            <a:endParaRPr lang="en-US" sz="5700" kern="1200" dirty="0"/>
          </a:p>
        </p:txBody>
      </p:sp>
      <p:sp>
        <p:nvSpPr>
          <p:cNvPr id="7" name="Content Placeholder 6"/>
          <p:cNvSpPr>
            <a:spLocks noGrp="1"/>
          </p:cNvSpPr>
          <p:nvPr>
            <p:ph sz="quarter" idx="12"/>
          </p:nvPr>
        </p:nvSpPr>
        <p:spPr>
          <a:xfrm>
            <a:off x="6524882" y="4953003"/>
            <a:ext cx="1722121" cy="1219200"/>
          </a:xfrm>
        </p:spPr>
        <p:txBody>
          <a:bodyPr anchor="ctr"/>
          <a:lstStyle/>
          <a:p>
            <a:pPr lvl="0" algn="ctr"/>
            <a:r>
              <a:rPr lang="en-US" b="1" dirty="0">
                <a:hlinkClick r:id="rId5" action="ppaction://hlinksldjump"/>
              </a:rPr>
              <a:t>Ideas</a:t>
            </a:r>
            <a:endParaRPr lang="en-GB" b="1" dirty="0">
              <a:hlinkClick r:id="rId5" action="ppaction://hlinksldjum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Price: Capturing Value</a:t>
            </a:r>
          </a:p>
        </p:txBody>
      </p:sp>
      <p:sp>
        <p:nvSpPr>
          <p:cNvPr id="3" name="Content Placeholder 2"/>
          <p:cNvSpPr>
            <a:spLocks noGrp="1"/>
          </p:cNvSpPr>
          <p:nvPr>
            <p:ph sz="half" idx="1"/>
          </p:nvPr>
        </p:nvSpPr>
        <p:spPr>
          <a:xfrm>
            <a:off x="457200" y="2667000"/>
            <a:ext cx="4023360" cy="3726180"/>
          </a:xfrm>
        </p:spPr>
        <p:txBody>
          <a:bodyPr>
            <a:normAutofit/>
          </a:bodyPr>
          <a:lstStyle/>
          <a:p>
            <a:r>
              <a:rPr lang="en-US" dirty="0"/>
              <a:t>Price is everything a buyer gives up (money, time, energy) in exchange for the product or service.</a:t>
            </a:r>
          </a:p>
          <a:p>
            <a:endParaRPr lang="en-US" dirty="0"/>
          </a:p>
        </p:txBody>
      </p:sp>
      <p:pic>
        <p:nvPicPr>
          <p:cNvPr id="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77008" y="2438400"/>
            <a:ext cx="4163168"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p:cNvSpPr>
            <a:spLocks noGrp="1"/>
          </p:cNvSpPr>
          <p:nvPr>
            <p:ph type="body" sz="quarter" idx="11"/>
          </p:nvPr>
        </p:nvSpPr>
        <p:spPr/>
        <p:txBody>
          <a:bodyPr/>
          <a:lstStyle/>
          <a:p>
            <a:r>
              <a:rPr lang="en-US" i="1" dirty="0"/>
              <a:t>©Rich Polk/Clear Channel/Getty Images</a:t>
            </a: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dirty="0"/>
              <a:t>Place: Delivering the Value Proposition</a:t>
            </a:r>
          </a:p>
        </p:txBody>
      </p:sp>
      <p:sp>
        <p:nvSpPr>
          <p:cNvPr id="25603" name="Content Placeholder 2"/>
          <p:cNvSpPr>
            <a:spLocks noGrp="1"/>
          </p:cNvSpPr>
          <p:nvPr>
            <p:ph idx="1"/>
          </p:nvPr>
        </p:nvSpPr>
        <p:spPr/>
        <p:txBody>
          <a:bodyPr/>
          <a:lstStyle/>
          <a:p>
            <a:endParaRPr lang="en-US" dirty="0"/>
          </a:p>
          <a:p>
            <a:r>
              <a:rPr lang="en-US" dirty="0"/>
              <a:t>Place represents all the marketing processes necessary to get the product to the right customer when that customer wants it. </a:t>
            </a:r>
            <a:endParaRPr lang="en-US" dirty="0">
              <a:hlinkClick r:id="rId3" action="ppaction://hlinksldjump"/>
            </a:endParaRPr>
          </a:p>
          <a:p>
            <a:endParaRPr lang="en-US" dirty="0">
              <a:hlinkClick r:id="rId3" action="ppaction://hlinksldjump"/>
            </a:endParaRPr>
          </a:p>
          <a:p>
            <a:r>
              <a:rPr lang="en-US" dirty="0"/>
              <a:t>Place more commonly deals specifically with retailing and marketing channel management, also known as </a:t>
            </a:r>
            <a:r>
              <a:rPr lang="en-US" b="1" u="sng" dirty="0"/>
              <a:t>s</a:t>
            </a:r>
            <a:r>
              <a:rPr lang="en-US" b="1" dirty="0">
                <a:hlinkClick r:id="rId3" action="ppaction://hlinksldjump"/>
              </a:rPr>
              <a:t>upply chain management</a:t>
            </a:r>
            <a:r>
              <a:rPr lang="en-US" dirty="0"/>
              <a:t>. </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 Communicating the Value Proposition</a:t>
            </a:r>
          </a:p>
        </p:txBody>
      </p:sp>
      <p:sp>
        <p:nvSpPr>
          <p:cNvPr id="28675" name="Content Placeholder 2"/>
          <p:cNvSpPr>
            <a:spLocks noGrp="1"/>
          </p:cNvSpPr>
          <p:nvPr>
            <p:ph idx="1"/>
          </p:nvPr>
        </p:nvSpPr>
        <p:spPr>
          <a:xfrm>
            <a:off x="381000" y="2514600"/>
            <a:ext cx="8229600" cy="4572000"/>
          </a:xfrm>
        </p:spPr>
        <p:txBody>
          <a:bodyPr>
            <a:normAutofit/>
          </a:bodyPr>
          <a:lstStyle/>
          <a:p>
            <a:r>
              <a:rPr lang="en-US" dirty="0"/>
              <a:t>Promotion is communication by a marketer that </a:t>
            </a:r>
            <a:r>
              <a:rPr lang="en-US" i="1" dirty="0"/>
              <a:t>informs</a:t>
            </a:r>
            <a:r>
              <a:rPr lang="en-US" dirty="0"/>
              <a:t>, </a:t>
            </a:r>
            <a:r>
              <a:rPr lang="en-US" i="1" dirty="0"/>
              <a:t>persuades</a:t>
            </a:r>
            <a:r>
              <a:rPr lang="en-US" dirty="0"/>
              <a:t>, and </a:t>
            </a:r>
            <a:r>
              <a:rPr lang="en-US" i="1" dirty="0"/>
              <a:t>reminds</a:t>
            </a:r>
            <a:r>
              <a:rPr lang="en-US" dirty="0"/>
              <a:t> potential buyers about a product or service to influence their buying decisions and elicit a response.</a:t>
            </a:r>
          </a:p>
        </p:txBody>
      </p:sp>
      <p:sp>
        <p:nvSpPr>
          <p:cNvPr id="5" name="Text Placeholder 4" hidden="1"/>
          <p:cNvSpPr>
            <a:spLocks noGrp="1"/>
          </p:cNvSpPr>
          <p:nvPr>
            <p:ph type="body" sz="quarter" idx="16"/>
          </p:nvPr>
        </p:nvSpPr>
        <p:spPr/>
        <p:txBody>
          <a:bodyPr/>
          <a:lstStyle/>
          <a:p>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a:t>Exhibit 1.4: Marketing Can Be Performed by Individuals and Organizations</a:t>
            </a:r>
          </a:p>
        </p:txBody>
      </p:sp>
      <p:pic>
        <p:nvPicPr>
          <p:cNvPr id="5" name="Content Placeholder 4" descr="The sale of computers demonstrates B2B, B2C, and C2C market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803313"/>
            <a:ext cx="7772400" cy="1817662"/>
          </a:xfrm>
        </p:spPr>
      </p:pic>
      <p:sp>
        <p:nvSpPr>
          <p:cNvPr id="4" name="Text Placeholder 3"/>
          <p:cNvSpPr>
            <a:spLocks noGrp="1"/>
          </p:cNvSpPr>
          <p:nvPr>
            <p:ph type="body" sz="quarter" idx="16"/>
          </p:nvPr>
        </p:nvSpPr>
        <p:spPr/>
        <p:txBody>
          <a:bodyPr/>
          <a:lstStyle/>
          <a:p>
            <a:r>
              <a:rPr lang="en-US" dirty="0">
                <a:hlinkClick r:id="rId4" action="ppaction://hlinksldjump"/>
              </a:rPr>
              <a:t>Jump to Appendix 4 long image description</a:t>
            </a:r>
          </a:p>
        </p:txBody>
      </p:sp>
      <p:pic>
        <p:nvPicPr>
          <p:cNvPr id="30723" name="Picture 4" descr="Click for the Etsy&#10;website.">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2440" y="5431555"/>
            <a:ext cx="456480" cy="426285"/>
          </a:xfrm>
          <a:prstGeom prst="rect">
            <a:avLst/>
          </a:prstGeom>
          <a:noFill/>
          <a:ln w="9525">
            <a:noFill/>
            <a:miter lim="800000"/>
            <a:headEnd/>
            <a:tailEnd/>
          </a:ln>
        </p:spPr>
      </p:pic>
      <p:sp>
        <p:nvSpPr>
          <p:cNvPr id="9" name="Text Placeholder 7">
            <a:extLst>
              <a:ext uri="{FF2B5EF4-FFF2-40B4-BE49-F238E27FC236}">
                <a16:creationId xmlns:a16="http://schemas.microsoft.com/office/drawing/2014/main" id="{F6987443-F8B9-4102-A79A-6B7957634234}"/>
              </a:ext>
            </a:extLst>
          </p:cNvPr>
          <p:cNvSpPr>
            <a:spLocks noGrp="1"/>
          </p:cNvSpPr>
          <p:nvPr>
            <p:ph type="body" sz="quarter" idx="11"/>
          </p:nvPr>
        </p:nvSpPr>
        <p:spPr>
          <a:xfrm>
            <a:off x="7424340" y="5977122"/>
            <a:ext cx="892680" cy="99950"/>
          </a:xfrm>
        </p:spPr>
        <p:txBody>
          <a:bodyPr wrap="square"/>
          <a:lstStyle/>
          <a:p>
            <a:pPr algn="ctr"/>
            <a:r>
              <a:rPr lang="en-US" sz="1600" dirty="0">
                <a:solidFill>
                  <a:schemeClr val="tx1"/>
                </a:solidFill>
              </a:rPr>
              <a:t>Etsy Website</a:t>
            </a:r>
          </a:p>
          <a:p>
            <a:pPr algn="ctr"/>
            <a:endParaRPr lang="en-US" sz="1600" dirty="0">
              <a:solidFill>
                <a:schemeClr val="tx1"/>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Marketing Impacts Various Stakeholders</a:t>
            </a:r>
          </a:p>
        </p:txBody>
      </p:sp>
      <p:sp>
        <p:nvSpPr>
          <p:cNvPr id="16" name="Content Placeholder 15"/>
          <p:cNvSpPr>
            <a:spLocks noGrp="1"/>
          </p:cNvSpPr>
          <p:nvPr>
            <p:ph idx="1"/>
          </p:nvPr>
        </p:nvSpPr>
        <p:spPr>
          <a:xfrm>
            <a:off x="457200" y="1828800"/>
            <a:ext cx="8229600" cy="4572000"/>
          </a:xfrm>
        </p:spPr>
        <p:txBody>
          <a:bodyPr/>
          <a:lstStyle/>
          <a:p>
            <a:pPr marL="457200" indent="-457200">
              <a:buFont typeface="Arial" panose="020B0604020202020204" pitchFamily="34" charset="0"/>
              <a:buChar char="•"/>
            </a:pPr>
            <a:r>
              <a:rPr lang="en-US" dirty="0"/>
              <a:t>Customers</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dirty="0"/>
              <a:t>Supply Chain Partners</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dirty="0"/>
              <a:t>Employees</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dirty="0"/>
              <a:t>Industry</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dirty="0"/>
              <a:t>Society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Text Placeholder 3" hidden="1">
            <a:extLst>
              <a:ext uri="{FF2B5EF4-FFF2-40B4-BE49-F238E27FC236}">
                <a16:creationId xmlns:a16="http://schemas.microsoft.com/office/drawing/2014/main" id="{5EB57E5A-658D-43E1-B9D3-5726027858D1}"/>
              </a:ext>
            </a:extLst>
          </p:cNvPr>
          <p:cNvSpPr>
            <a:spLocks noGrp="1"/>
          </p:cNvSpPr>
          <p:nvPr>
            <p:ph type="body" sz="quarter" idx="16"/>
          </p:nvPr>
        </p:nvSpPr>
        <p:spPr/>
        <p:txBody>
          <a:bodyPr/>
          <a:lstStyle/>
          <a:p>
            <a:endParaRPr lang="en-US" dirty="0"/>
          </a:p>
        </p:txBody>
      </p:sp>
      <p:sp>
        <p:nvSpPr>
          <p:cNvPr id="31" name="Text Placeholder 30" hidden="1"/>
          <p:cNvSpPr>
            <a:spLocks noGrp="1"/>
          </p:cNvSpPr>
          <p:nvPr>
            <p:ph type="body" sz="quarter" idx="11"/>
          </p:nvPr>
        </p:nvSpPr>
        <p:spPr/>
        <p:txBody>
          <a:bodyPr/>
          <a:lstStyle/>
          <a:p>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PROGRESS CHECK (1 of 3) </a:t>
            </a:r>
          </a:p>
        </p:txBody>
      </p:sp>
      <p:sp>
        <p:nvSpPr>
          <p:cNvPr id="18" name="Content Placeholder 17"/>
          <p:cNvSpPr>
            <a:spLocks noGrp="1"/>
          </p:cNvSpPr>
          <p:nvPr>
            <p:ph idx="1"/>
          </p:nvPr>
        </p:nvSpPr>
        <p:spPr/>
        <p:txBody>
          <a:bodyPr/>
          <a:lstStyle/>
          <a:p>
            <a:r>
              <a:rPr lang="en-US" dirty="0"/>
              <a:t>What is the definition of marketing?</a:t>
            </a:r>
          </a:p>
          <a:p>
            <a:r>
              <a:rPr lang="en-US" dirty="0"/>
              <a:t>Marketing is about satisfying ______ and ______.  </a:t>
            </a:r>
          </a:p>
          <a:p>
            <a:r>
              <a:rPr lang="en-US" dirty="0"/>
              <a:t>What are the four components of the marketing mix?</a:t>
            </a:r>
          </a:p>
          <a:p>
            <a:r>
              <a:rPr lang="en-US" dirty="0"/>
              <a:t>Who can perform marketing?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Exhibit 1.5 Marketing Evolution: </a:t>
            </a:r>
            <a:br>
              <a:rPr lang="en-US" dirty="0"/>
            </a:br>
            <a:r>
              <a:rPr lang="en-US" dirty="0"/>
              <a:t>Production, Sales, Marketing and Value</a:t>
            </a:r>
          </a:p>
        </p:txBody>
      </p:sp>
      <p:pic>
        <p:nvPicPr>
          <p:cNvPr id="10" name="Content Placeholder 9" descr="A timeline of the transition from the production era to the value-based er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538106"/>
            <a:ext cx="7772400" cy="2780007"/>
          </a:xfrm>
        </p:spPr>
      </p:pic>
      <p:sp>
        <p:nvSpPr>
          <p:cNvPr id="15" name="Text Placeholder 14"/>
          <p:cNvSpPr>
            <a:spLocks noGrp="1"/>
          </p:cNvSpPr>
          <p:nvPr>
            <p:ph type="body" sz="quarter" idx="16"/>
          </p:nvPr>
        </p:nvSpPr>
        <p:spPr/>
        <p:txBody>
          <a:bodyPr/>
          <a:lstStyle/>
          <a:p>
            <a:r>
              <a:rPr lang="en-US" dirty="0">
                <a:hlinkClick r:id="rId4" action="ppaction://hlinksldjump"/>
              </a:rPr>
              <a:t>Jump to Appendix 5 long image description</a:t>
            </a:r>
            <a:endParaRPr lang="en-US" dirty="0">
              <a:hlinkClick r:id="rId5" action="ppaction://hlinksldjump"/>
            </a:endParaRPr>
          </a:p>
          <a:p>
            <a:endParaRPr lang="en-US" dirty="0"/>
          </a:p>
        </p:txBody>
      </p:sp>
      <p:sp>
        <p:nvSpPr>
          <p:cNvPr id="8" name="Text Placeholder 7"/>
          <p:cNvSpPr>
            <a:spLocks noGrp="1"/>
          </p:cNvSpPr>
          <p:nvPr>
            <p:ph type="body" sz="quarter" idx="11"/>
          </p:nvPr>
        </p:nvSpPr>
        <p:spPr>
          <a:xfrm>
            <a:off x="457200" y="6096000"/>
            <a:ext cx="8229600" cy="152400"/>
          </a:xfrm>
        </p:spPr>
        <p:txBody>
          <a:bodyPr wrap="square"/>
          <a:lstStyle/>
          <a:p>
            <a:pPr algn="ctr"/>
            <a:r>
              <a:rPr lang="en-US" dirty="0"/>
              <a:t>Photos (left to right):  © Ryan McVay/Getty Images RF; © CMCD/Getty Images RF; © Ryan McVay/Getty Images RF; © Ted Dayton Photography/Beateworks/Corbis RF; © McGraw-Hill Education/Mark Dierker, photographer</a:t>
            </a:r>
          </a:p>
          <a:p>
            <a:pPr algn="ctr"/>
            <a:endParaRPr lang="en-US" dirty="0"/>
          </a:p>
        </p:txBody>
      </p:sp>
    </p:spTree>
    <p:extLst>
      <p:ext uri="{BB962C8B-B14F-4D97-AF65-F5344CB8AC3E}">
        <p14:creationId xmlns:p14="http://schemas.microsoft.com/office/powerpoint/2010/main" val="156204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t>Value-Based Marketing</a:t>
            </a:r>
          </a:p>
        </p:txBody>
      </p:sp>
      <p:sp>
        <p:nvSpPr>
          <p:cNvPr id="21" name="Content Placeholder 20"/>
          <p:cNvSpPr>
            <a:spLocks noGrp="1"/>
          </p:cNvSpPr>
          <p:nvPr>
            <p:ph idx="1"/>
          </p:nvPr>
        </p:nvSpPr>
        <p:spPr/>
        <p:txBody>
          <a:bodyPr/>
          <a:lstStyle/>
          <a:p>
            <a:pPr algn="ctr"/>
            <a:r>
              <a:rPr lang="en-US" sz="2400" dirty="0"/>
              <a:t>The Meaning of Best Value: Whole Foods’ Purpose-Based Marketing</a:t>
            </a:r>
          </a:p>
        </p:txBody>
      </p:sp>
      <p:pic>
        <p:nvPicPr>
          <p:cNvPr id="22" name="Picture 4" descr="Picture of carrots that are part of Whole Foods' Responsibly Grown rating program."/>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45206" y="2507657"/>
            <a:ext cx="7253588" cy="4196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Placeholder 22"/>
          <p:cNvSpPr>
            <a:spLocks noGrp="1"/>
          </p:cNvSpPr>
          <p:nvPr>
            <p:ph type="body" sz="quarter" idx="11"/>
          </p:nvPr>
        </p:nvSpPr>
        <p:spPr/>
        <p:txBody>
          <a:bodyPr/>
          <a:lstStyle/>
          <a:p>
            <a:r>
              <a:rPr lang="en-US" dirty="0"/>
              <a:t>© Justin Sullivan/Getty Images</a:t>
            </a:r>
            <a:endParaRPr lang="en-US" dirty="0">
              <a:ea typeface="Times New Roman"/>
            </a:endParaRPr>
          </a:p>
          <a:p>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Marketing Era</a:t>
            </a:r>
          </a:p>
        </p:txBody>
      </p:sp>
      <p:graphicFrame>
        <p:nvGraphicFramePr>
          <p:cNvPr id="12" name="Content Placeholder 2"/>
          <p:cNvGraphicFramePr>
            <a:graphicFrameLocks/>
          </p:cNvGraphicFramePr>
          <p:nvPr>
            <p:extLst>
              <p:ext uri="{D42A27DB-BD31-4B8C-83A1-F6EECF244321}">
                <p14:modId xmlns:p14="http://schemas.microsoft.com/office/powerpoint/2010/main" val="2449848158"/>
              </p:ext>
            </p:extLst>
          </p:nvPr>
        </p:nvGraphicFramePr>
        <p:xfrm>
          <a:off x="381000" y="1744814"/>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0"/>
          <p:cNvSpPr>
            <a:spLocks noGrp="1"/>
          </p:cNvSpPr>
          <p:nvPr>
            <p:ph idx="1"/>
          </p:nvPr>
        </p:nvSpPr>
        <p:spPr>
          <a:xfrm>
            <a:off x="838200" y="1981200"/>
            <a:ext cx="7848600" cy="3962400"/>
          </a:xfrm>
        </p:spPr>
        <p:txBody>
          <a:bodyPr/>
          <a:lstStyle/>
          <a:p>
            <a:pPr>
              <a:spcAft>
                <a:spcPts val="4800"/>
              </a:spcAft>
            </a:pPr>
            <a:r>
              <a:rPr lang="en-US" dirty="0"/>
              <a:t>What is Value?</a:t>
            </a:r>
          </a:p>
          <a:p>
            <a:pPr>
              <a:spcAft>
                <a:spcPts val="5400"/>
              </a:spcAft>
            </a:pPr>
            <a:r>
              <a:rPr lang="en-US" dirty="0"/>
              <a:t>Value Cocreation</a:t>
            </a:r>
          </a:p>
          <a:p>
            <a:pPr>
              <a:spcAft>
                <a:spcPts val="3000"/>
              </a:spcAft>
            </a:pPr>
            <a:r>
              <a:rPr lang="en-US" dirty="0"/>
              <a:t>Relational Orientation</a:t>
            </a:r>
          </a:p>
          <a:p>
            <a:pPr>
              <a:spcAft>
                <a:spcPts val="5400"/>
              </a:spcAft>
            </a:pPr>
            <a:r>
              <a:rPr lang="en-US" dirty="0"/>
              <a:t>CRM: Customer Relationship Management</a:t>
            </a:r>
          </a:p>
        </p:txBody>
      </p:sp>
    </p:spTree>
    <p:extLst>
      <p:ext uri="{BB962C8B-B14F-4D97-AF65-F5344CB8AC3E}">
        <p14:creationId xmlns:p14="http://schemas.microsoft.com/office/powerpoint/2010/main" val="17776336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Learning Objectives</a:t>
            </a:r>
          </a:p>
        </p:txBody>
      </p:sp>
      <p:sp>
        <p:nvSpPr>
          <p:cNvPr id="7" name="Content Placeholder 6"/>
          <p:cNvSpPr>
            <a:spLocks noGrp="1"/>
          </p:cNvSpPr>
          <p:nvPr>
            <p:ph idx="1"/>
          </p:nvPr>
        </p:nvSpPr>
        <p:spPr/>
        <p:txBody>
          <a:bodyPr/>
          <a:lstStyle/>
          <a:p>
            <a:pPr marL="1206500" indent="-1206500">
              <a:spcAft>
                <a:spcPts val="1800"/>
              </a:spcAft>
            </a:pPr>
            <a:r>
              <a:rPr lang="en-US" b="1" dirty="0">
                <a:solidFill>
                  <a:schemeClr val="accent1"/>
                </a:solidFill>
              </a:rPr>
              <a:t>Learning Objective 1.1 </a:t>
            </a:r>
            <a:r>
              <a:rPr lang="en-US" dirty="0"/>
              <a:t>Define the role of marketing.</a:t>
            </a:r>
          </a:p>
          <a:p>
            <a:pPr marL="1206500" indent="-1206500">
              <a:spcAft>
                <a:spcPts val="1800"/>
              </a:spcAft>
            </a:pPr>
            <a:r>
              <a:rPr lang="en-US" b="1" dirty="0">
                <a:solidFill>
                  <a:schemeClr val="accent1"/>
                </a:solidFill>
              </a:rPr>
              <a:t>Learning Objective 1.2</a:t>
            </a:r>
            <a:r>
              <a:rPr lang="en-US" dirty="0"/>
              <a:t> Describe the evolution of marketing over time. </a:t>
            </a:r>
          </a:p>
          <a:p>
            <a:pPr marL="1206500" indent="-1206500">
              <a:spcAft>
                <a:spcPts val="1800"/>
              </a:spcAft>
            </a:pPr>
            <a:r>
              <a:rPr lang="en-US" b="1" dirty="0">
                <a:solidFill>
                  <a:schemeClr val="accent1"/>
                </a:solidFill>
              </a:rPr>
              <a:t>Learning Objective 1.3 </a:t>
            </a:r>
            <a:r>
              <a:rPr lang="en-US" dirty="0"/>
              <a:t>Describe how marketers create value for a product or service.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PROGRESS CHECK (2 of 3) </a:t>
            </a:r>
          </a:p>
        </p:txBody>
      </p:sp>
      <p:sp>
        <p:nvSpPr>
          <p:cNvPr id="18" name="Content Placeholder 17"/>
          <p:cNvSpPr>
            <a:spLocks noGrp="1"/>
          </p:cNvSpPr>
          <p:nvPr>
            <p:ph idx="1"/>
          </p:nvPr>
        </p:nvSpPr>
        <p:spPr/>
        <p:txBody>
          <a:bodyPr/>
          <a:lstStyle/>
          <a:p>
            <a:endParaRPr lang="en-US" dirty="0"/>
          </a:p>
          <a:p>
            <a:r>
              <a:rPr lang="en-US" dirty="0"/>
              <a:t>What are the various eras of marketing?</a:t>
            </a:r>
          </a:p>
          <a:p>
            <a:endParaRPr lang="en-US" dirty="0"/>
          </a:p>
        </p:txBody>
      </p:sp>
    </p:spTree>
    <p:extLst>
      <p:ext uri="{BB962C8B-B14F-4D97-AF65-F5344CB8AC3E}">
        <p14:creationId xmlns:p14="http://schemas.microsoft.com/office/powerpoint/2010/main" val="36822687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Marketing Create Value and </a:t>
            </a:r>
            <a:br>
              <a:rPr lang="en-US" dirty="0"/>
            </a:br>
            <a:r>
              <a:rPr lang="en-US" dirty="0"/>
              <a:t>How Do Firms Become More Value Driven?</a:t>
            </a:r>
          </a:p>
        </p:txBody>
      </p:sp>
      <p:graphicFrame>
        <p:nvGraphicFramePr>
          <p:cNvPr id="12" name="Content Placeholder 2"/>
          <p:cNvGraphicFramePr>
            <a:graphicFrameLocks/>
          </p:cNvGraphicFramePr>
          <p:nvPr/>
        </p:nvGraphicFramePr>
        <p:xfrm>
          <a:off x="381000" y="1744814"/>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0"/>
          <p:cNvSpPr>
            <a:spLocks noGrp="1"/>
          </p:cNvSpPr>
          <p:nvPr>
            <p:ph idx="1"/>
          </p:nvPr>
        </p:nvSpPr>
        <p:spPr>
          <a:xfrm>
            <a:off x="838200" y="1905000"/>
            <a:ext cx="7848600" cy="4419600"/>
          </a:xfrm>
        </p:spPr>
        <p:txBody>
          <a:bodyPr/>
          <a:lstStyle/>
          <a:p>
            <a:pPr>
              <a:spcAft>
                <a:spcPts val="4800"/>
              </a:spcAft>
            </a:pPr>
            <a:r>
              <a:rPr lang="en-US" dirty="0"/>
              <a:t>Build relationships with customers.</a:t>
            </a:r>
          </a:p>
          <a:p>
            <a:pPr>
              <a:spcAft>
                <a:spcPts val="5400"/>
              </a:spcAft>
            </a:pPr>
            <a:r>
              <a:rPr lang="en-US" dirty="0"/>
              <a:t>Gather and analyze information.</a:t>
            </a:r>
          </a:p>
          <a:p>
            <a:pPr>
              <a:spcAft>
                <a:spcPts val="3000"/>
              </a:spcAft>
            </a:pPr>
            <a:r>
              <a:rPr lang="en-US" dirty="0"/>
              <a:t>Balance benefits and costs.</a:t>
            </a:r>
          </a:p>
          <a:p>
            <a:pPr>
              <a:spcAft>
                <a:spcPts val="5400"/>
              </a:spcAft>
            </a:pPr>
            <a:r>
              <a:rPr lang="en-US" dirty="0"/>
              <a:t>Connect with customers using social and   mobile media.</a:t>
            </a:r>
          </a:p>
        </p:txBody>
      </p:sp>
    </p:spTree>
    <p:extLst>
      <p:ext uri="{BB962C8B-B14F-4D97-AF65-F5344CB8AC3E}">
        <p14:creationId xmlns:p14="http://schemas.microsoft.com/office/powerpoint/2010/main" val="42804008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Stems From Four Main Activities</a:t>
            </a:r>
          </a:p>
        </p:txBody>
      </p:sp>
      <p:graphicFrame>
        <p:nvGraphicFramePr>
          <p:cNvPr id="12" name="Content Placeholder 2"/>
          <p:cNvGraphicFramePr>
            <a:graphicFrameLocks/>
          </p:cNvGraphicFramePr>
          <p:nvPr/>
        </p:nvGraphicFramePr>
        <p:xfrm>
          <a:off x="381000" y="1744814"/>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0"/>
          <p:cNvSpPr>
            <a:spLocks noGrp="1"/>
          </p:cNvSpPr>
          <p:nvPr>
            <p:ph idx="1"/>
          </p:nvPr>
        </p:nvSpPr>
        <p:spPr>
          <a:xfrm>
            <a:off x="838200" y="1905000"/>
            <a:ext cx="7848600" cy="4419600"/>
          </a:xfrm>
        </p:spPr>
        <p:txBody>
          <a:bodyPr/>
          <a:lstStyle/>
          <a:p>
            <a:pPr>
              <a:spcAft>
                <a:spcPts val="4800"/>
              </a:spcAft>
            </a:pPr>
            <a:r>
              <a:rPr lang="en-US" dirty="0"/>
              <a:t>Adding Value</a:t>
            </a:r>
          </a:p>
          <a:p>
            <a:pPr>
              <a:spcAft>
                <a:spcPts val="5400"/>
              </a:spcAft>
            </a:pPr>
            <a:r>
              <a:rPr lang="en-US" dirty="0"/>
              <a:t>Using Marketing Analytics</a:t>
            </a:r>
          </a:p>
          <a:p>
            <a:pPr>
              <a:spcAft>
                <a:spcPts val="3000"/>
              </a:spcAft>
            </a:pPr>
            <a:r>
              <a:rPr lang="en-US" dirty="0"/>
              <a:t>Embracing Social and Mobile Marketing</a:t>
            </a:r>
          </a:p>
          <a:p>
            <a:pPr>
              <a:spcAft>
                <a:spcPts val="5400"/>
              </a:spcAft>
            </a:pPr>
            <a:r>
              <a:rPr lang="en-US" dirty="0"/>
              <a:t>Ethical and Societal Dilemma: Engaging in Conscious Marketing</a:t>
            </a:r>
          </a:p>
        </p:txBody>
      </p:sp>
    </p:spTree>
    <p:extLst>
      <p:ext uri="{BB962C8B-B14F-4D97-AF65-F5344CB8AC3E}">
        <p14:creationId xmlns:p14="http://schemas.microsoft.com/office/powerpoint/2010/main" val="42174355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Marketing Analytics</a:t>
            </a:r>
          </a:p>
        </p:txBody>
      </p:sp>
      <p:sp>
        <p:nvSpPr>
          <p:cNvPr id="3" name="Content Placeholder 2"/>
          <p:cNvSpPr>
            <a:spLocks noGrp="1"/>
          </p:cNvSpPr>
          <p:nvPr>
            <p:ph idx="1"/>
          </p:nvPr>
        </p:nvSpPr>
        <p:spPr/>
        <p:txBody>
          <a:bodyPr/>
          <a:lstStyle/>
          <a:p>
            <a:pPr algn="ctr"/>
            <a:r>
              <a:rPr lang="en-US" dirty="0"/>
              <a:t>Companies collect massive amounts of data about how, when, why, where, and what people buy.</a:t>
            </a:r>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330" y="3248979"/>
            <a:ext cx="5118470" cy="3296295"/>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sz="quarter" idx="11"/>
          </p:nvPr>
        </p:nvSpPr>
        <p:spPr/>
        <p:txBody>
          <a:bodyPr/>
          <a:lstStyle/>
          <a:p>
            <a:r>
              <a:rPr lang="en-US" dirty="0"/>
              <a:t>© Daniel Acker/Bloomberg/Getty Images</a:t>
            </a:r>
            <a:endParaRPr lang="en-US" dirty="0">
              <a:ea typeface="Times New Roman"/>
            </a:endParaRPr>
          </a:p>
          <a:p>
            <a:endParaRPr lang="en-US" dirty="0"/>
          </a:p>
        </p:txBody>
      </p:sp>
    </p:spTree>
    <p:extLst>
      <p:ext uri="{BB962C8B-B14F-4D97-AF65-F5344CB8AC3E}">
        <p14:creationId xmlns:p14="http://schemas.microsoft.com/office/powerpoint/2010/main" val="196006585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Connecting With Customers</a:t>
            </a:r>
            <a:r>
              <a:rPr lang="en-US" baseline="0" dirty="0"/>
              <a:t> </a:t>
            </a:r>
            <a:r>
              <a:rPr lang="en-US" dirty="0"/>
              <a:t>Using Social and Mobile Marketing</a:t>
            </a:r>
          </a:p>
        </p:txBody>
      </p:sp>
      <p:sp>
        <p:nvSpPr>
          <p:cNvPr id="8" name="Content Placeholder 7"/>
          <p:cNvSpPr>
            <a:spLocks noGrp="1"/>
          </p:cNvSpPr>
          <p:nvPr>
            <p:ph sz="half" idx="1"/>
          </p:nvPr>
        </p:nvSpPr>
        <p:spPr>
          <a:xfrm>
            <a:off x="495644" y="2286000"/>
            <a:ext cx="4023360" cy="4876800"/>
          </a:xfrm>
        </p:spPr>
        <p:txBody>
          <a:bodyPr>
            <a:normAutofit/>
          </a:bodyPr>
          <a:lstStyle/>
          <a:p>
            <a:r>
              <a:rPr lang="en-US" sz="2600" dirty="0"/>
              <a:t>97% of marketers use social media tools for their businesses.</a:t>
            </a:r>
          </a:p>
          <a:p>
            <a:endParaRPr lang="en-US" sz="2600" dirty="0"/>
          </a:p>
          <a:p>
            <a:r>
              <a:rPr lang="en-US" sz="2600" dirty="0"/>
              <a:t>4.2 billion people link to some social media sites through their mobile devices.</a:t>
            </a:r>
          </a:p>
          <a:p>
            <a:endParaRPr lang="en-US" sz="2600" dirty="0"/>
          </a:p>
          <a:p>
            <a:r>
              <a:rPr lang="en-US" sz="2600" dirty="0"/>
              <a:t>.</a:t>
            </a:r>
          </a:p>
        </p:txBody>
      </p:sp>
      <p:pic>
        <p:nvPicPr>
          <p:cNvPr id="15" name="Content Placeholder 1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52211" y="2696210"/>
            <a:ext cx="4038600" cy="2692400"/>
          </a:xfrm>
          <a:prstGeom prst="rect">
            <a:avLst/>
          </a:prstGeom>
          <a:ln>
            <a:noFill/>
          </a:ln>
          <a:effectLst>
            <a:outerShdw blurRad="292100" dist="139700" dir="2700000" algn="tl" rotWithShape="0">
              <a:srgbClr val="333333">
                <a:alpha val="65000"/>
              </a:srgbClr>
            </a:outerShdw>
          </a:effectLst>
        </p:spPr>
      </p:pic>
      <p:sp>
        <p:nvSpPr>
          <p:cNvPr id="9" name="Text Placeholder 8"/>
          <p:cNvSpPr>
            <a:spLocks noGrp="1"/>
          </p:cNvSpPr>
          <p:nvPr>
            <p:ph type="body" sz="quarter" idx="11"/>
          </p:nvPr>
        </p:nvSpPr>
        <p:spPr/>
        <p:txBody>
          <a:bodyPr/>
          <a:lstStyle/>
          <a:p>
            <a:r>
              <a:rPr lang="fr-FR" dirty="0"/>
              <a:t>© Tanya Constantine/Getty Images RF</a:t>
            </a:r>
            <a:endParaRPr lang="en-US" dirty="0">
              <a:ea typeface="Times New Roman"/>
            </a:endParaRPr>
          </a:p>
          <a:p>
            <a:endParaRPr lang="en-US" dirty="0"/>
          </a:p>
        </p:txBody>
      </p:sp>
    </p:spTree>
    <p:extLst>
      <p:ext uri="{BB962C8B-B14F-4D97-AF65-F5344CB8AC3E}">
        <p14:creationId xmlns:p14="http://schemas.microsoft.com/office/powerpoint/2010/main" val="41701843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Resolving Ethical and Societal Dilemmas</a:t>
            </a:r>
          </a:p>
        </p:txBody>
      </p:sp>
      <p:sp>
        <p:nvSpPr>
          <p:cNvPr id="8" name="Content Placeholder 7"/>
          <p:cNvSpPr>
            <a:spLocks noGrp="1"/>
          </p:cNvSpPr>
          <p:nvPr>
            <p:ph sz="half" idx="1"/>
          </p:nvPr>
        </p:nvSpPr>
        <p:spPr>
          <a:xfrm>
            <a:off x="454025" y="1936370"/>
            <a:ext cx="4023360" cy="4716780"/>
          </a:xfrm>
        </p:spPr>
        <p:txBody>
          <a:bodyPr/>
          <a:lstStyle/>
          <a:p>
            <a:r>
              <a:rPr lang="en-US" sz="2600" dirty="0"/>
              <a:t>Conscious Marketing</a:t>
            </a:r>
          </a:p>
          <a:p>
            <a:endParaRPr lang="en-US" sz="1000" dirty="0"/>
          </a:p>
          <a:p>
            <a:r>
              <a:rPr lang="en-US" sz="2600" dirty="0"/>
              <a:t>Socially Responsible</a:t>
            </a:r>
          </a:p>
          <a:p>
            <a:r>
              <a:rPr lang="en-US" sz="2600" dirty="0"/>
              <a:t>Firms </a:t>
            </a:r>
          </a:p>
          <a:p>
            <a:endParaRPr lang="en-US" sz="1000" dirty="0"/>
          </a:p>
          <a:p>
            <a:r>
              <a:rPr lang="en-US" sz="2600" dirty="0"/>
              <a:t>Making socially responsible activities an integral component of corporate strategies. </a:t>
            </a:r>
          </a:p>
        </p:txBody>
      </p:sp>
      <p:pic>
        <p:nvPicPr>
          <p:cNvPr id="6" name="Content Placeholder 5">
            <a:extLst>
              <a:ext uri="{FF2B5EF4-FFF2-40B4-BE49-F238E27FC236}">
                <a16:creationId xmlns:a16="http://schemas.microsoft.com/office/drawing/2014/main" id="{39341572-45AF-4BFF-AFB3-003E000A1CC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7250" y="2693053"/>
            <a:ext cx="4022725" cy="2683157"/>
          </a:xfrm>
        </p:spPr>
      </p:pic>
      <p:sp>
        <p:nvSpPr>
          <p:cNvPr id="7" name="Text Placeholder 6"/>
          <p:cNvSpPr>
            <a:spLocks noGrp="1"/>
          </p:cNvSpPr>
          <p:nvPr>
            <p:ph type="body" sz="quarter" idx="11"/>
          </p:nvPr>
        </p:nvSpPr>
        <p:spPr/>
        <p:txBody>
          <a:bodyPr/>
          <a:lstStyle/>
          <a:p>
            <a:r>
              <a:rPr lang="en-US" i="1" dirty="0"/>
              <a:t>©Hero Images Inc./Alamy Stock Photo</a:t>
            </a:r>
            <a:endParaRPr lang="en-US" dirty="0"/>
          </a:p>
        </p:txBody>
      </p:sp>
      <p:sp>
        <p:nvSpPr>
          <p:cNvPr id="3" name="Text Placeholder 2">
            <a:extLst>
              <a:ext uri="{FF2B5EF4-FFF2-40B4-BE49-F238E27FC236}">
                <a16:creationId xmlns:a16="http://schemas.microsoft.com/office/drawing/2014/main" id="{53381CB5-283B-48D4-84DB-7E47EB1FDF63}"/>
              </a:ext>
            </a:extLst>
          </p:cNvPr>
          <p:cNvSpPr>
            <a:spLocks noGrp="1"/>
          </p:cNvSpPr>
          <p:nvPr>
            <p:ph type="body" sz="quarter" idx="16"/>
          </p:nvPr>
        </p:nvSpPr>
        <p:spPr/>
        <p:txBody>
          <a:bodyPr/>
          <a:lstStyle/>
          <a:p>
            <a:endParaRPr lang="en-US"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t>PROGRESS CHECK (3 of 3) </a:t>
            </a:r>
          </a:p>
        </p:txBody>
      </p:sp>
      <p:sp>
        <p:nvSpPr>
          <p:cNvPr id="5" name="Content Placeholder 4"/>
          <p:cNvSpPr>
            <a:spLocks noGrp="1"/>
          </p:cNvSpPr>
          <p:nvPr>
            <p:ph idx="1"/>
          </p:nvPr>
        </p:nvSpPr>
        <p:spPr/>
        <p:txBody>
          <a:bodyPr/>
          <a:lstStyle/>
          <a:p>
            <a:r>
              <a:rPr lang="en-US" dirty="0"/>
              <a:t>Does providing a good value mean selling at a low price? </a:t>
            </a:r>
          </a:p>
          <a:p>
            <a:r>
              <a:rPr lang="en-US" dirty="0"/>
              <a:t>How are marketers connecting with customers through social and mobile media?</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Glossary</a:t>
            </a:r>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095746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t>Glossary-1</a:t>
            </a:r>
          </a:p>
        </p:txBody>
      </p:sp>
      <p:sp>
        <p:nvSpPr>
          <p:cNvPr id="49155" name="Content Placeholder 2"/>
          <p:cNvSpPr>
            <a:spLocks noGrp="1"/>
          </p:cNvSpPr>
          <p:nvPr>
            <p:ph idx="1"/>
          </p:nvPr>
        </p:nvSpPr>
        <p:spPr/>
        <p:txBody>
          <a:bodyPr/>
          <a:lstStyle/>
          <a:p>
            <a:pPr>
              <a:buFont typeface="Wingdings" pitchFamily="2" charset="2"/>
              <a:buNone/>
            </a:pPr>
            <a:r>
              <a:rPr lang="en-US" b="1" dirty="0"/>
              <a:t>Exchange</a:t>
            </a:r>
            <a:r>
              <a:rPr lang="en-US" dirty="0"/>
              <a:t> is the trade of things of value between the buyer and the seller so that each is better off as a result.</a:t>
            </a:r>
          </a:p>
        </p:txBody>
      </p:sp>
      <p:sp>
        <p:nvSpPr>
          <p:cNvPr id="10" name="Bent-Up Arrow 9"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a:t>Glossary-2</a:t>
            </a:r>
          </a:p>
        </p:txBody>
      </p:sp>
      <p:sp>
        <p:nvSpPr>
          <p:cNvPr id="50179" name="Content Placeholder 2"/>
          <p:cNvSpPr>
            <a:spLocks noGrp="1"/>
          </p:cNvSpPr>
          <p:nvPr>
            <p:ph idx="1"/>
          </p:nvPr>
        </p:nvSpPr>
        <p:spPr/>
        <p:txBody>
          <a:bodyPr/>
          <a:lstStyle/>
          <a:p>
            <a:pPr>
              <a:buFont typeface="Wingdings" pitchFamily="2" charset="2"/>
              <a:buNone/>
            </a:pPr>
            <a:r>
              <a:rPr lang="en-US" b="1" dirty="0"/>
              <a:t>Goods </a:t>
            </a:r>
            <a:r>
              <a:rPr lang="en-US" dirty="0"/>
              <a:t>are items that can be physically touched.</a:t>
            </a:r>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4"/>
          <p:cNvSpPr>
            <a:spLocks noGrp="1" noChangeArrowheads="1"/>
          </p:cNvSpPr>
          <p:nvPr>
            <p:ph type="title"/>
          </p:nvPr>
        </p:nvSpPr>
        <p:spPr/>
        <p:txBody>
          <a:bodyPr/>
          <a:lstStyle/>
          <a:p>
            <a:r>
              <a:rPr lang="en-US" dirty="0"/>
              <a:t>Phyter Bars</a:t>
            </a:r>
            <a:endParaRPr lang="en-US" dirty="0">
              <a:solidFill>
                <a:srgbClr val="FF0000"/>
              </a:solidFill>
            </a:endParaRPr>
          </a:p>
        </p:txBody>
      </p:sp>
      <p:sp>
        <p:nvSpPr>
          <p:cNvPr id="6" name="Text Placeholder 5"/>
          <p:cNvSpPr>
            <a:spLocks noGrp="1"/>
          </p:cNvSpPr>
          <p:nvPr>
            <p:ph type="body" sz="quarter" idx="11"/>
          </p:nvPr>
        </p:nvSpPr>
        <p:spPr/>
        <p:txBody>
          <a:bodyPr/>
          <a:lstStyle/>
          <a:p>
            <a:r>
              <a:rPr lang="en-US" dirty="0"/>
              <a:t>© Getty Images</a:t>
            </a:r>
          </a:p>
          <a:p>
            <a:endParaRPr lang="en-US" dirty="0"/>
          </a:p>
        </p:txBody>
      </p:sp>
      <p:pic>
        <p:nvPicPr>
          <p:cNvPr id="7" name="Picture 6">
            <a:extLst>
              <a:ext uri="{FF2B5EF4-FFF2-40B4-BE49-F238E27FC236}">
                <a16:creationId xmlns:a16="http://schemas.microsoft.com/office/drawing/2014/main" id="{39A386D8-972D-574F-9315-9F0A9247B8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23" y="26215789"/>
            <a:ext cx="711129" cy="435841"/>
          </a:xfrm>
          <a:prstGeom prst="rect">
            <a:avLst/>
          </a:prstGeom>
        </p:spPr>
      </p:pic>
      <p:pic>
        <p:nvPicPr>
          <p:cNvPr id="13" name="Picture 12">
            <a:extLst>
              <a:ext uri="{FF2B5EF4-FFF2-40B4-BE49-F238E27FC236}">
                <a16:creationId xmlns:a16="http://schemas.microsoft.com/office/drawing/2014/main" id="{F810F039-AC44-AF4C-B752-2CCD5C1062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88" y="17146643"/>
            <a:ext cx="766198" cy="524066"/>
          </a:xfrm>
          <a:prstGeom prst="rect">
            <a:avLst/>
          </a:prstGeom>
        </p:spPr>
      </p:pic>
      <p:pic>
        <p:nvPicPr>
          <p:cNvPr id="14" name="Picture 13">
            <a:extLst>
              <a:ext uri="{FF2B5EF4-FFF2-40B4-BE49-F238E27FC236}">
                <a16:creationId xmlns:a16="http://schemas.microsoft.com/office/drawing/2014/main" id="{BE2A7914-D0F5-C94A-AAF7-09356FF683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75" y="18955982"/>
            <a:ext cx="726655" cy="682231"/>
          </a:xfrm>
          <a:prstGeom prst="rect">
            <a:avLst/>
          </a:prstGeom>
        </p:spPr>
      </p:pic>
      <p:pic>
        <p:nvPicPr>
          <p:cNvPr id="15" name="Picture 14">
            <a:extLst>
              <a:ext uri="{FF2B5EF4-FFF2-40B4-BE49-F238E27FC236}">
                <a16:creationId xmlns:a16="http://schemas.microsoft.com/office/drawing/2014/main" id="{31EDB7A5-01D4-DF4E-86A4-8071157A4B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983" y="19450571"/>
            <a:ext cx="741018" cy="493306"/>
          </a:xfrm>
          <a:prstGeom prst="rect">
            <a:avLst/>
          </a:prstGeom>
        </p:spPr>
      </p:pic>
      <p:pic>
        <p:nvPicPr>
          <p:cNvPr id="16" name="Picture 15">
            <a:extLst>
              <a:ext uri="{FF2B5EF4-FFF2-40B4-BE49-F238E27FC236}">
                <a16:creationId xmlns:a16="http://schemas.microsoft.com/office/drawing/2014/main" id="{3D02530E-900C-F141-AFF3-52085F57C0A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480" y="20892358"/>
            <a:ext cx="566776" cy="771560"/>
          </a:xfrm>
          <a:prstGeom prst="rect">
            <a:avLst/>
          </a:prstGeom>
        </p:spPr>
      </p:pic>
      <p:pic>
        <p:nvPicPr>
          <p:cNvPr id="17" name="Picture 16">
            <a:extLst>
              <a:ext uri="{FF2B5EF4-FFF2-40B4-BE49-F238E27FC236}">
                <a16:creationId xmlns:a16="http://schemas.microsoft.com/office/drawing/2014/main" id="{7F2ABF5F-07F3-614C-B382-7B969542E9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983" y="21376452"/>
            <a:ext cx="766199" cy="650839"/>
          </a:xfrm>
          <a:prstGeom prst="rect">
            <a:avLst/>
          </a:prstGeom>
        </p:spPr>
      </p:pic>
      <p:pic>
        <p:nvPicPr>
          <p:cNvPr id="18" name="Picture 17">
            <a:extLst>
              <a:ext uri="{FF2B5EF4-FFF2-40B4-BE49-F238E27FC236}">
                <a16:creationId xmlns:a16="http://schemas.microsoft.com/office/drawing/2014/main" id="{37066808-F9C4-B141-A2C6-CA77E0AD090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471" y="21871042"/>
            <a:ext cx="571403" cy="766199"/>
          </a:xfrm>
          <a:prstGeom prst="rect">
            <a:avLst/>
          </a:prstGeom>
        </p:spPr>
      </p:pic>
      <p:pic>
        <p:nvPicPr>
          <p:cNvPr id="19" name="Picture 18">
            <a:extLst>
              <a:ext uri="{FF2B5EF4-FFF2-40B4-BE49-F238E27FC236}">
                <a16:creationId xmlns:a16="http://schemas.microsoft.com/office/drawing/2014/main" id="{CE50E77C-D5FF-3842-90D4-7771F0869E1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983" y="22344641"/>
            <a:ext cx="758982" cy="682231"/>
          </a:xfrm>
          <a:prstGeom prst="rect">
            <a:avLst/>
          </a:prstGeom>
        </p:spPr>
      </p:pic>
      <p:pic>
        <p:nvPicPr>
          <p:cNvPr id="20" name="Picture 19">
            <a:extLst>
              <a:ext uri="{FF2B5EF4-FFF2-40B4-BE49-F238E27FC236}">
                <a16:creationId xmlns:a16="http://schemas.microsoft.com/office/drawing/2014/main" id="{ADFA1339-C9E1-E441-940D-2FF3E95940A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72" y="22828734"/>
            <a:ext cx="689429" cy="398843"/>
          </a:xfrm>
          <a:prstGeom prst="rect">
            <a:avLst/>
          </a:prstGeom>
        </p:spPr>
      </p:pic>
      <p:pic>
        <p:nvPicPr>
          <p:cNvPr id="21" name="Picture 20">
            <a:extLst>
              <a:ext uri="{FF2B5EF4-FFF2-40B4-BE49-F238E27FC236}">
                <a16:creationId xmlns:a16="http://schemas.microsoft.com/office/drawing/2014/main" id="{9CEA82E4-CD2B-1549-BDB9-24C9B11A4A3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23312829"/>
            <a:ext cx="556281" cy="782674"/>
          </a:xfrm>
          <a:prstGeom prst="rect">
            <a:avLst/>
          </a:prstGeom>
        </p:spPr>
      </p:pic>
      <p:pic>
        <p:nvPicPr>
          <p:cNvPr id="22" name="Picture 21">
            <a:extLst>
              <a:ext uri="{FF2B5EF4-FFF2-40B4-BE49-F238E27FC236}">
                <a16:creationId xmlns:a16="http://schemas.microsoft.com/office/drawing/2014/main" id="{614D6B1D-6CCF-B74D-BD53-C79827AF978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1487" y="23817914"/>
            <a:ext cx="560557" cy="734711"/>
          </a:xfrm>
          <a:prstGeom prst="rect">
            <a:avLst/>
          </a:prstGeom>
        </p:spPr>
      </p:pic>
      <p:pic>
        <p:nvPicPr>
          <p:cNvPr id="23" name="Picture 22">
            <a:extLst>
              <a:ext uri="{FF2B5EF4-FFF2-40B4-BE49-F238E27FC236}">
                <a16:creationId xmlns:a16="http://schemas.microsoft.com/office/drawing/2014/main" id="{A78BF7F7-1D40-5146-8EF1-4C48B2C0AD1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1983" y="24754617"/>
            <a:ext cx="751652" cy="493305"/>
          </a:xfrm>
          <a:prstGeom prst="rect">
            <a:avLst/>
          </a:prstGeom>
        </p:spPr>
      </p:pic>
      <p:pic>
        <p:nvPicPr>
          <p:cNvPr id="24" name="Picture 23">
            <a:extLst>
              <a:ext uri="{FF2B5EF4-FFF2-40B4-BE49-F238E27FC236}">
                <a16:creationId xmlns:a16="http://schemas.microsoft.com/office/drawing/2014/main" id="{6E80A23F-E84E-FC4E-A89B-5E181BEA890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1984" y="24291512"/>
            <a:ext cx="754734" cy="430331"/>
          </a:xfrm>
          <a:prstGeom prst="rect">
            <a:avLst/>
          </a:prstGeom>
        </p:spPr>
      </p:pic>
      <p:pic>
        <p:nvPicPr>
          <p:cNvPr id="25" name="Picture 24">
            <a:extLst>
              <a:ext uri="{FF2B5EF4-FFF2-40B4-BE49-F238E27FC236}">
                <a16:creationId xmlns:a16="http://schemas.microsoft.com/office/drawing/2014/main" id="{175EAEAE-BA9D-A546-918E-C2B05F721C73}"/>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1984" y="25733300"/>
            <a:ext cx="756933" cy="482810"/>
          </a:xfrm>
          <a:prstGeom prst="rect">
            <a:avLst/>
          </a:prstGeom>
        </p:spPr>
      </p:pic>
      <p:pic>
        <p:nvPicPr>
          <p:cNvPr id="26" name="Picture 25">
            <a:extLst>
              <a:ext uri="{FF2B5EF4-FFF2-40B4-BE49-F238E27FC236}">
                <a16:creationId xmlns:a16="http://schemas.microsoft.com/office/drawing/2014/main" id="{3653D7D5-9BAD-2140-BA2A-7D24666E2CE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2975" y="26711984"/>
            <a:ext cx="755703" cy="496465"/>
          </a:xfrm>
          <a:prstGeom prst="rect">
            <a:avLst/>
          </a:prstGeom>
        </p:spPr>
      </p:pic>
      <p:pic>
        <p:nvPicPr>
          <p:cNvPr id="27" name="Picture 26">
            <a:extLst>
              <a:ext uri="{FF2B5EF4-FFF2-40B4-BE49-F238E27FC236}">
                <a16:creationId xmlns:a16="http://schemas.microsoft.com/office/drawing/2014/main" id="{BAD8842A-BAE0-1145-9DBC-6D99FA6439C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3967" y="27206573"/>
            <a:ext cx="714691" cy="535289"/>
          </a:xfrm>
          <a:prstGeom prst="rect">
            <a:avLst/>
          </a:prstGeom>
        </p:spPr>
      </p:pic>
      <p:pic>
        <p:nvPicPr>
          <p:cNvPr id="28" name="Picture 27">
            <a:extLst>
              <a:ext uri="{FF2B5EF4-FFF2-40B4-BE49-F238E27FC236}">
                <a16:creationId xmlns:a16="http://schemas.microsoft.com/office/drawing/2014/main" id="{FC7F853A-9AAB-7A4F-B42C-4B1FA0428235}"/>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1984" y="27805678"/>
            <a:ext cx="734710" cy="436305"/>
          </a:xfrm>
          <a:prstGeom prst="rect">
            <a:avLst/>
          </a:prstGeom>
        </p:spPr>
      </p:pic>
      <p:pic>
        <p:nvPicPr>
          <p:cNvPr id="29" name="Picture 28">
            <a:extLst>
              <a:ext uri="{FF2B5EF4-FFF2-40B4-BE49-F238E27FC236}">
                <a16:creationId xmlns:a16="http://schemas.microsoft.com/office/drawing/2014/main" id="{67A9BCC0-7AE2-F54B-A64D-67BD7C0C09AD}"/>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1984" y="28279275"/>
            <a:ext cx="754067" cy="503802"/>
          </a:xfrm>
          <a:prstGeom prst="rect">
            <a:avLst/>
          </a:prstGeom>
        </p:spPr>
      </p:pic>
      <p:pic>
        <p:nvPicPr>
          <p:cNvPr id="30" name="Picture 29">
            <a:extLst>
              <a:ext uri="{FF2B5EF4-FFF2-40B4-BE49-F238E27FC236}">
                <a16:creationId xmlns:a16="http://schemas.microsoft.com/office/drawing/2014/main" id="{B45D0ABC-4563-784C-BF20-8D1468C091B4}"/>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2479" y="29236968"/>
            <a:ext cx="566777" cy="761143"/>
          </a:xfrm>
          <a:prstGeom prst="rect">
            <a:avLst/>
          </a:prstGeom>
        </p:spPr>
      </p:pic>
      <p:pic>
        <p:nvPicPr>
          <p:cNvPr id="31" name="Picture 30">
            <a:extLst>
              <a:ext uri="{FF2B5EF4-FFF2-40B4-BE49-F238E27FC236}">
                <a16:creationId xmlns:a16="http://schemas.microsoft.com/office/drawing/2014/main" id="{E6A3CA1E-7CAC-EA47-AE21-6D49DD634C9F}"/>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52480" y="30710242"/>
            <a:ext cx="513476" cy="745207"/>
          </a:xfrm>
          <a:prstGeom prst="rect">
            <a:avLst/>
          </a:prstGeom>
        </p:spPr>
      </p:pic>
      <p:pic>
        <p:nvPicPr>
          <p:cNvPr id="32" name="Picture 31">
            <a:extLst>
              <a:ext uri="{FF2B5EF4-FFF2-40B4-BE49-F238E27FC236}">
                <a16:creationId xmlns:a16="http://schemas.microsoft.com/office/drawing/2014/main" id="{6562EC2B-2DAC-3144-8A57-57D642397A36}"/>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1487" y="31657439"/>
            <a:ext cx="757892" cy="503801"/>
          </a:xfrm>
          <a:prstGeom prst="rect">
            <a:avLst/>
          </a:prstGeom>
        </p:spPr>
      </p:pic>
      <p:pic>
        <p:nvPicPr>
          <p:cNvPr id="33" name="Picture 32">
            <a:extLst>
              <a:ext uri="{FF2B5EF4-FFF2-40B4-BE49-F238E27FC236}">
                <a16:creationId xmlns:a16="http://schemas.microsoft.com/office/drawing/2014/main" id="{E693BCC6-9F2C-3B4D-BD38-57AD6DD2E2BC}"/>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2479" y="33151704"/>
            <a:ext cx="727560" cy="440827"/>
          </a:xfrm>
          <a:prstGeom prst="rect">
            <a:avLst/>
          </a:prstGeom>
        </p:spPr>
      </p:pic>
      <p:pic>
        <p:nvPicPr>
          <p:cNvPr id="34" name="Picture 33">
            <a:extLst>
              <a:ext uri="{FF2B5EF4-FFF2-40B4-BE49-F238E27FC236}">
                <a16:creationId xmlns:a16="http://schemas.microsoft.com/office/drawing/2014/main" id="{7D56C44D-3E8D-1D42-B654-4742FC34E0B2}"/>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41983" y="33614807"/>
            <a:ext cx="733156" cy="482810"/>
          </a:xfrm>
          <a:prstGeom prst="rect">
            <a:avLst/>
          </a:prstGeom>
        </p:spPr>
      </p:pic>
      <p:pic>
        <p:nvPicPr>
          <p:cNvPr id="35" name="Picture 34">
            <a:extLst>
              <a:ext uri="{FF2B5EF4-FFF2-40B4-BE49-F238E27FC236}">
                <a16:creationId xmlns:a16="http://schemas.microsoft.com/office/drawing/2014/main" id="{6F7AEFC0-3951-C743-982A-7E617011C975}"/>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31488" y="34255896"/>
            <a:ext cx="755702" cy="533958"/>
          </a:xfrm>
          <a:prstGeom prst="rect">
            <a:avLst/>
          </a:prstGeom>
        </p:spPr>
      </p:pic>
      <p:pic>
        <p:nvPicPr>
          <p:cNvPr id="36" name="Picture 35">
            <a:extLst>
              <a:ext uri="{FF2B5EF4-FFF2-40B4-BE49-F238E27FC236}">
                <a16:creationId xmlns:a16="http://schemas.microsoft.com/office/drawing/2014/main" id="{39595A8A-6153-EA49-A8D2-0754A7284758}"/>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2480" y="34698006"/>
            <a:ext cx="745206" cy="625692"/>
          </a:xfrm>
          <a:prstGeom prst="rect">
            <a:avLst/>
          </a:prstGeom>
        </p:spPr>
      </p:pic>
      <p:pic>
        <p:nvPicPr>
          <p:cNvPr id="37" name="Picture 36">
            <a:extLst>
              <a:ext uri="{FF2B5EF4-FFF2-40B4-BE49-F238E27FC236}">
                <a16:creationId xmlns:a16="http://schemas.microsoft.com/office/drawing/2014/main" id="{168FFE46-3E9E-E94A-8352-D47506C1063A}"/>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62976" y="36296786"/>
            <a:ext cx="556280" cy="681684"/>
          </a:xfrm>
          <a:prstGeom prst="rect">
            <a:avLst/>
          </a:prstGeom>
        </p:spPr>
      </p:pic>
      <p:pic>
        <p:nvPicPr>
          <p:cNvPr id="38" name="Picture 37">
            <a:extLst>
              <a:ext uri="{FF2B5EF4-FFF2-40B4-BE49-F238E27FC236}">
                <a16:creationId xmlns:a16="http://schemas.microsoft.com/office/drawing/2014/main" id="{FF2E6094-3D24-E946-BA70-EC36B32B141B}"/>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3968" y="36780880"/>
            <a:ext cx="554756" cy="650744"/>
          </a:xfrm>
          <a:prstGeom prst="rect">
            <a:avLst/>
          </a:prstGeom>
        </p:spPr>
      </p:pic>
      <p:pic>
        <p:nvPicPr>
          <p:cNvPr id="39" name="Picture 38">
            <a:extLst>
              <a:ext uri="{FF2B5EF4-FFF2-40B4-BE49-F238E27FC236}">
                <a16:creationId xmlns:a16="http://schemas.microsoft.com/office/drawing/2014/main" id="{42281F74-BCA3-6144-878C-3544E2681A8D}"/>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4957" y="37285835"/>
            <a:ext cx="682231" cy="501967"/>
          </a:xfrm>
          <a:prstGeom prst="rect">
            <a:avLst/>
          </a:prstGeom>
        </p:spPr>
      </p:pic>
      <p:pic>
        <p:nvPicPr>
          <p:cNvPr id="40" name="Picture 39">
            <a:extLst>
              <a:ext uri="{FF2B5EF4-FFF2-40B4-BE49-F238E27FC236}">
                <a16:creationId xmlns:a16="http://schemas.microsoft.com/office/drawing/2014/main" id="{AFB4D705-20FB-8F4F-ADAA-FE334B604CA8}"/>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73471" y="39462858"/>
            <a:ext cx="713719" cy="473058"/>
          </a:xfrm>
          <a:prstGeom prst="rect">
            <a:avLst/>
          </a:prstGeom>
        </p:spPr>
      </p:pic>
      <p:pic>
        <p:nvPicPr>
          <p:cNvPr id="41" name="Picture 40">
            <a:extLst>
              <a:ext uri="{FF2B5EF4-FFF2-40B4-BE49-F238E27FC236}">
                <a16:creationId xmlns:a16="http://schemas.microsoft.com/office/drawing/2014/main" id="{2C9555E7-1B95-5043-95E8-30E80CA5023B}"/>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2479" y="37738571"/>
            <a:ext cx="723205" cy="482810"/>
          </a:xfrm>
          <a:prstGeom prst="rect">
            <a:avLst/>
          </a:prstGeom>
        </p:spPr>
      </p:pic>
      <p:pic>
        <p:nvPicPr>
          <p:cNvPr id="42" name="Picture 41">
            <a:extLst>
              <a:ext uri="{FF2B5EF4-FFF2-40B4-BE49-F238E27FC236}">
                <a16:creationId xmlns:a16="http://schemas.microsoft.com/office/drawing/2014/main" id="{7AD7973A-09F2-424F-AB47-96F0168735A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52479" y="38337676"/>
            <a:ext cx="745207" cy="498329"/>
          </a:xfrm>
          <a:prstGeom prst="rect">
            <a:avLst/>
          </a:prstGeom>
        </p:spPr>
      </p:pic>
      <p:pic>
        <p:nvPicPr>
          <p:cNvPr id="43" name="Picture 42">
            <a:extLst>
              <a:ext uri="{FF2B5EF4-FFF2-40B4-BE49-F238E27FC236}">
                <a16:creationId xmlns:a16="http://schemas.microsoft.com/office/drawing/2014/main" id="{F9D50492-C691-3246-8856-0202C9A99463}"/>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52480" y="40525063"/>
            <a:ext cx="577272" cy="779082"/>
          </a:xfrm>
          <a:prstGeom prst="rect">
            <a:avLst/>
          </a:prstGeom>
        </p:spPr>
      </p:pic>
      <p:pic>
        <p:nvPicPr>
          <p:cNvPr id="44" name="Picture 43">
            <a:extLst>
              <a:ext uri="{FF2B5EF4-FFF2-40B4-BE49-F238E27FC236}">
                <a16:creationId xmlns:a16="http://schemas.microsoft.com/office/drawing/2014/main" id="{68BE1A9F-82AD-4849-BEAC-9FEC031804CC}"/>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73471" y="42597442"/>
            <a:ext cx="659531" cy="577273"/>
          </a:xfrm>
          <a:prstGeom prst="rect">
            <a:avLst/>
          </a:prstGeom>
        </p:spPr>
      </p:pic>
      <p:pic>
        <p:nvPicPr>
          <p:cNvPr id="45" name="Picture 44">
            <a:extLst>
              <a:ext uri="{FF2B5EF4-FFF2-40B4-BE49-F238E27FC236}">
                <a16:creationId xmlns:a16="http://schemas.microsoft.com/office/drawing/2014/main" id="{E17D31FC-EAF9-EC47-B50E-5ED0D393BEAA}"/>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52479" y="43081536"/>
            <a:ext cx="736210" cy="482810"/>
          </a:xfrm>
          <a:prstGeom prst="rect">
            <a:avLst/>
          </a:prstGeom>
        </p:spPr>
      </p:pic>
      <p:pic>
        <p:nvPicPr>
          <p:cNvPr id="46" name="Picture 45">
            <a:extLst>
              <a:ext uri="{FF2B5EF4-FFF2-40B4-BE49-F238E27FC236}">
                <a16:creationId xmlns:a16="http://schemas.microsoft.com/office/drawing/2014/main" id="{0020C1E8-C479-5C40-B5FA-A228F9833805}"/>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62976" y="43586622"/>
            <a:ext cx="589953" cy="713719"/>
          </a:xfrm>
          <a:prstGeom prst="rect">
            <a:avLst/>
          </a:prstGeom>
        </p:spPr>
      </p:pic>
      <p:pic>
        <p:nvPicPr>
          <p:cNvPr id="47" name="Picture 46">
            <a:extLst>
              <a:ext uri="{FF2B5EF4-FFF2-40B4-BE49-F238E27FC236}">
                <a16:creationId xmlns:a16="http://schemas.microsoft.com/office/drawing/2014/main" id="{5C72841B-73D8-A441-9A05-6F754300289F}"/>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55562" y="61751697"/>
            <a:ext cx="543526" cy="712978"/>
          </a:xfrm>
          <a:prstGeom prst="rect">
            <a:avLst/>
          </a:prstGeom>
        </p:spPr>
      </p:pic>
      <p:pic>
        <p:nvPicPr>
          <p:cNvPr id="48" name="Picture 47">
            <a:extLst>
              <a:ext uri="{FF2B5EF4-FFF2-40B4-BE49-F238E27FC236}">
                <a16:creationId xmlns:a16="http://schemas.microsoft.com/office/drawing/2014/main" id="{0D46C0B6-6EAE-B946-BF60-4521FA558673}"/>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34890" y="62209100"/>
            <a:ext cx="739582" cy="488461"/>
          </a:xfrm>
          <a:prstGeom prst="rect">
            <a:avLst/>
          </a:prstGeom>
        </p:spPr>
      </p:pic>
      <p:pic>
        <p:nvPicPr>
          <p:cNvPr id="49" name="Picture 48">
            <a:extLst>
              <a:ext uri="{FF2B5EF4-FFF2-40B4-BE49-F238E27FC236}">
                <a16:creationId xmlns:a16="http://schemas.microsoft.com/office/drawing/2014/main" id="{716D4D16-01D4-9A43-B4D5-01DF9CD25490}"/>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34889" y="63309771"/>
            <a:ext cx="732693" cy="477050"/>
          </a:xfrm>
          <a:prstGeom prst="rect">
            <a:avLst/>
          </a:prstGeom>
        </p:spPr>
      </p:pic>
      <p:pic>
        <p:nvPicPr>
          <p:cNvPr id="50" name="Picture 49">
            <a:extLst>
              <a:ext uri="{FF2B5EF4-FFF2-40B4-BE49-F238E27FC236}">
                <a16:creationId xmlns:a16="http://schemas.microsoft.com/office/drawing/2014/main" id="{149A5EE8-6419-F443-BAAB-6D90CE24B17A}"/>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20934" y="63793865"/>
            <a:ext cx="774561" cy="517755"/>
          </a:xfrm>
          <a:prstGeom prst="rect">
            <a:avLst/>
          </a:prstGeom>
        </p:spPr>
      </p:pic>
      <p:pic>
        <p:nvPicPr>
          <p:cNvPr id="51" name="Picture 50">
            <a:extLst>
              <a:ext uri="{FF2B5EF4-FFF2-40B4-BE49-F238E27FC236}">
                <a16:creationId xmlns:a16="http://schemas.microsoft.com/office/drawing/2014/main" id="{719A08C9-7B3A-FA43-97D1-AE8E268F3C3E}"/>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34890" y="64880580"/>
            <a:ext cx="760605" cy="374540"/>
          </a:xfrm>
          <a:prstGeom prst="rect">
            <a:avLst/>
          </a:prstGeom>
        </p:spPr>
      </p:pic>
      <p:pic>
        <p:nvPicPr>
          <p:cNvPr id="52" name="Picture 51">
            <a:extLst>
              <a:ext uri="{FF2B5EF4-FFF2-40B4-BE49-F238E27FC236}">
                <a16:creationId xmlns:a16="http://schemas.microsoft.com/office/drawing/2014/main" id="{26EB829B-5BAB-D849-9B77-F6DA990CA147}"/>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48846" y="65371653"/>
            <a:ext cx="724167" cy="481484"/>
          </a:xfrm>
          <a:prstGeom prst="rect">
            <a:avLst/>
          </a:prstGeom>
        </p:spPr>
      </p:pic>
      <p:pic>
        <p:nvPicPr>
          <p:cNvPr id="53" name="Picture 52">
            <a:extLst>
              <a:ext uri="{FF2B5EF4-FFF2-40B4-BE49-F238E27FC236}">
                <a16:creationId xmlns:a16="http://schemas.microsoft.com/office/drawing/2014/main" id="{79A0BE54-B6AB-E649-909D-C145A62F78BE}"/>
              </a:ext>
            </a:extLst>
          </p:cNvPr>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41869" y="65848768"/>
            <a:ext cx="718735" cy="461264"/>
          </a:xfrm>
          <a:prstGeom prst="rect">
            <a:avLst/>
          </a:prstGeom>
        </p:spPr>
      </p:pic>
      <p:pic>
        <p:nvPicPr>
          <p:cNvPr id="54" name="Picture 53">
            <a:extLst>
              <a:ext uri="{FF2B5EF4-FFF2-40B4-BE49-F238E27FC236}">
                <a16:creationId xmlns:a16="http://schemas.microsoft.com/office/drawing/2014/main" id="{4C701166-5758-B24F-8E53-158B75D6ABCE}"/>
              </a:ext>
            </a:extLst>
          </p:cNvPr>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39688" y="66351617"/>
            <a:ext cx="754305" cy="734873"/>
          </a:xfrm>
          <a:prstGeom prst="rect">
            <a:avLst/>
          </a:prstGeom>
        </p:spPr>
      </p:pic>
      <p:pic>
        <p:nvPicPr>
          <p:cNvPr id="55" name="Picture 54">
            <a:extLst>
              <a:ext uri="{FF2B5EF4-FFF2-40B4-BE49-F238E27FC236}">
                <a16:creationId xmlns:a16="http://schemas.microsoft.com/office/drawing/2014/main" id="{A4218622-EE87-A748-BC55-9D76600A061A}"/>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55563" y="67803900"/>
            <a:ext cx="691483" cy="448774"/>
          </a:xfrm>
          <a:prstGeom prst="rect">
            <a:avLst/>
          </a:prstGeom>
        </p:spPr>
      </p:pic>
      <p:pic>
        <p:nvPicPr>
          <p:cNvPr id="56" name="Picture 55">
            <a:extLst>
              <a:ext uri="{FF2B5EF4-FFF2-40B4-BE49-F238E27FC236}">
                <a16:creationId xmlns:a16="http://schemas.microsoft.com/office/drawing/2014/main" id="{97263AA1-D923-BB42-A024-247B33395BA9}"/>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39688" y="68531067"/>
            <a:ext cx="679048" cy="554165"/>
          </a:xfrm>
          <a:prstGeom prst="rect">
            <a:avLst/>
          </a:prstGeom>
        </p:spPr>
      </p:pic>
      <p:pic>
        <p:nvPicPr>
          <p:cNvPr id="57" name="Picture 56">
            <a:extLst>
              <a:ext uri="{FF2B5EF4-FFF2-40B4-BE49-F238E27FC236}">
                <a16:creationId xmlns:a16="http://schemas.microsoft.com/office/drawing/2014/main" id="{349EAD70-787B-CA40-B68C-778211204184}"/>
              </a:ext>
            </a:extLst>
          </p:cNvPr>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34890" y="69011324"/>
            <a:ext cx="764899" cy="502418"/>
          </a:xfrm>
          <a:prstGeom prst="rect">
            <a:avLst/>
          </a:prstGeom>
        </p:spPr>
      </p:pic>
      <p:pic>
        <p:nvPicPr>
          <p:cNvPr id="58" name="Picture 57">
            <a:extLst>
              <a:ext uri="{FF2B5EF4-FFF2-40B4-BE49-F238E27FC236}">
                <a16:creationId xmlns:a16="http://schemas.microsoft.com/office/drawing/2014/main" id="{0EBA356F-8D19-FE4B-8C63-480FB5D0B996}"/>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27913" y="69753409"/>
            <a:ext cx="760603" cy="508704"/>
          </a:xfrm>
          <a:prstGeom prst="rect">
            <a:avLst/>
          </a:prstGeom>
        </p:spPr>
      </p:pic>
      <p:pic>
        <p:nvPicPr>
          <p:cNvPr id="59" name="Picture 58">
            <a:extLst>
              <a:ext uri="{FF2B5EF4-FFF2-40B4-BE49-F238E27FC236}">
                <a16:creationId xmlns:a16="http://schemas.microsoft.com/office/drawing/2014/main" id="{99F8BB1D-A9C4-BD4C-A7DA-01B8386F5B03}"/>
              </a:ext>
            </a:extLst>
          </p:cNvPr>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27914" y="70721596"/>
            <a:ext cx="772878" cy="453572"/>
          </a:xfrm>
          <a:prstGeom prst="rect">
            <a:avLst/>
          </a:prstGeom>
        </p:spPr>
      </p:pic>
      <p:pic>
        <p:nvPicPr>
          <p:cNvPr id="60" name="Picture 59">
            <a:extLst>
              <a:ext uri="{FF2B5EF4-FFF2-40B4-BE49-F238E27FC236}">
                <a16:creationId xmlns:a16="http://schemas.microsoft.com/office/drawing/2014/main" id="{AE008708-3CC2-2E4D-977C-F547CE143DF3}"/>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33568" y="74504425"/>
            <a:ext cx="772071" cy="551035"/>
          </a:xfrm>
          <a:prstGeom prst="rect">
            <a:avLst/>
          </a:prstGeom>
        </p:spPr>
      </p:pic>
      <p:pic>
        <p:nvPicPr>
          <p:cNvPr id="61" name="Picture 60">
            <a:extLst>
              <a:ext uri="{FF2B5EF4-FFF2-40B4-BE49-F238E27FC236}">
                <a16:creationId xmlns:a16="http://schemas.microsoft.com/office/drawing/2014/main" id="{617FD648-2830-9848-AFC9-2ADEBAEC3670}"/>
              </a:ext>
            </a:extLst>
          </p:cNvPr>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35911" y="75928769"/>
            <a:ext cx="741754" cy="532425"/>
          </a:xfrm>
          <a:prstGeom prst="rect">
            <a:avLst/>
          </a:prstGeom>
        </p:spPr>
      </p:pic>
      <p:pic>
        <p:nvPicPr>
          <p:cNvPr id="62" name="Picture 61">
            <a:extLst>
              <a:ext uri="{FF2B5EF4-FFF2-40B4-BE49-F238E27FC236}">
                <a16:creationId xmlns:a16="http://schemas.microsoft.com/office/drawing/2014/main" id="{7EAED303-1744-7D47-ACCE-3073883D0F44}"/>
              </a:ext>
            </a:extLst>
          </p:cNvPr>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27974" y="76412684"/>
            <a:ext cx="755286" cy="502017"/>
          </a:xfrm>
          <a:prstGeom prst="rect">
            <a:avLst/>
          </a:prstGeom>
        </p:spPr>
      </p:pic>
      <p:pic>
        <p:nvPicPr>
          <p:cNvPr id="63" name="Picture 62">
            <a:extLst>
              <a:ext uri="{FF2B5EF4-FFF2-40B4-BE49-F238E27FC236}">
                <a16:creationId xmlns:a16="http://schemas.microsoft.com/office/drawing/2014/main" id="{917790C9-B27A-CC4B-9AA7-0EEF079C9775}"/>
              </a:ext>
            </a:extLst>
          </p:cNvPr>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22380" y="76885768"/>
            <a:ext cx="765992" cy="514714"/>
          </a:xfrm>
          <a:prstGeom prst="rect">
            <a:avLst/>
          </a:prstGeom>
        </p:spPr>
      </p:pic>
      <p:pic>
        <p:nvPicPr>
          <p:cNvPr id="64" name="Picture 63">
            <a:extLst>
              <a:ext uri="{FF2B5EF4-FFF2-40B4-BE49-F238E27FC236}">
                <a16:creationId xmlns:a16="http://schemas.microsoft.com/office/drawing/2014/main" id="{D1BC1581-B4F5-3D48-95A3-D8FB105C3CD3}"/>
              </a:ext>
            </a:extLst>
          </p:cNvPr>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24722" y="77379052"/>
            <a:ext cx="764132" cy="525961"/>
          </a:xfrm>
          <a:prstGeom prst="rect">
            <a:avLst/>
          </a:prstGeom>
        </p:spPr>
      </p:pic>
      <p:pic>
        <p:nvPicPr>
          <p:cNvPr id="65" name="Picture 64">
            <a:extLst>
              <a:ext uri="{FF2B5EF4-FFF2-40B4-BE49-F238E27FC236}">
                <a16:creationId xmlns:a16="http://schemas.microsoft.com/office/drawing/2014/main" id="{D946F2EC-E154-1846-9D09-4A6BAAB29BAA}"/>
              </a:ext>
            </a:extLst>
          </p:cNvPr>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35912" y="77848360"/>
            <a:ext cx="702590" cy="730169"/>
          </a:xfrm>
          <a:prstGeom prst="rect">
            <a:avLst/>
          </a:prstGeom>
        </p:spPr>
      </p:pic>
      <p:pic>
        <p:nvPicPr>
          <p:cNvPr id="66" name="Picture 65">
            <a:extLst>
              <a:ext uri="{FF2B5EF4-FFF2-40B4-BE49-F238E27FC236}">
                <a16:creationId xmlns:a16="http://schemas.microsoft.com/office/drawing/2014/main" id="{203DB099-4A0D-8B4E-B899-83476A3499B3}"/>
              </a:ext>
            </a:extLst>
          </p:cNvPr>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16784" y="78362976"/>
            <a:ext cx="772071" cy="529981"/>
          </a:xfrm>
          <a:prstGeom prst="rect">
            <a:avLst/>
          </a:prstGeom>
        </p:spPr>
      </p:pic>
      <p:pic>
        <p:nvPicPr>
          <p:cNvPr id="67" name="Picture 66">
            <a:extLst>
              <a:ext uri="{FF2B5EF4-FFF2-40B4-BE49-F238E27FC236}">
                <a16:creationId xmlns:a16="http://schemas.microsoft.com/office/drawing/2014/main" id="{3590A150-E3F5-5E44-BDED-6FE00F35836F}"/>
              </a:ext>
            </a:extLst>
          </p:cNvPr>
          <p:cNvPicPr>
            <a:picLocks noChangeAspect="1"/>
          </p:cNvPicPr>
          <p:nvPr/>
        </p:nvPicPr>
        <p:blipFill>
          <a:blip r:embed="rId58" cstate="email">
            <a:extLst>
              <a:ext uri="{28A0092B-C50C-407E-A947-70E740481C1C}">
                <a14:useLocalDpi xmlns:a14="http://schemas.microsoft.com/office/drawing/2010/main"/>
              </a:ext>
            </a:extLst>
          </a:blip>
          <a:stretch>
            <a:fillRect/>
          </a:stretch>
        </p:blipFill>
        <p:spPr>
          <a:xfrm>
            <a:off x="11190" y="79317429"/>
            <a:ext cx="794449" cy="363924"/>
          </a:xfrm>
          <a:prstGeom prst="rect">
            <a:avLst/>
          </a:prstGeom>
        </p:spPr>
      </p:pic>
      <p:pic>
        <p:nvPicPr>
          <p:cNvPr id="68" name="Picture 67">
            <a:extLst>
              <a:ext uri="{FF2B5EF4-FFF2-40B4-BE49-F238E27FC236}">
                <a16:creationId xmlns:a16="http://schemas.microsoft.com/office/drawing/2014/main" id="{C9706CB7-6D39-814B-BCE6-005CCDECE55C}"/>
              </a:ext>
            </a:extLst>
          </p:cNvPr>
          <p:cNvPicPr>
            <a:picLocks noChangeAspect="1"/>
          </p:cNvPicPr>
          <p:nvPr/>
        </p:nvPicPr>
        <p:blipFill>
          <a:blip r:embed="rId59" cstate="email">
            <a:extLst>
              <a:ext uri="{28A0092B-C50C-407E-A947-70E740481C1C}">
                <a14:useLocalDpi xmlns:a14="http://schemas.microsoft.com/office/drawing/2010/main"/>
              </a:ext>
            </a:extLst>
          </a:blip>
          <a:stretch>
            <a:fillRect/>
          </a:stretch>
        </p:blipFill>
        <p:spPr>
          <a:xfrm>
            <a:off x="22379" y="80274427"/>
            <a:ext cx="626608" cy="730220"/>
          </a:xfrm>
          <a:prstGeom prst="rect">
            <a:avLst/>
          </a:prstGeom>
        </p:spPr>
      </p:pic>
      <p:pic>
        <p:nvPicPr>
          <p:cNvPr id="69" name="Picture 68">
            <a:extLst>
              <a:ext uri="{FF2B5EF4-FFF2-40B4-BE49-F238E27FC236}">
                <a16:creationId xmlns:a16="http://schemas.microsoft.com/office/drawing/2014/main" id="{774F9AC6-605C-6849-9CEA-4A5BC8DE2308}"/>
              </a:ext>
            </a:extLst>
          </p:cNvPr>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27973" y="82210804"/>
            <a:ext cx="648539" cy="772070"/>
          </a:xfrm>
          <a:prstGeom prst="rect">
            <a:avLst/>
          </a:prstGeom>
        </p:spPr>
      </p:pic>
      <p:pic>
        <p:nvPicPr>
          <p:cNvPr id="70" name="Picture 69">
            <a:extLst>
              <a:ext uri="{FF2B5EF4-FFF2-40B4-BE49-F238E27FC236}">
                <a16:creationId xmlns:a16="http://schemas.microsoft.com/office/drawing/2014/main" id="{E4F7DA65-F27A-A94E-980A-EF3AD4BEB54B}"/>
              </a:ext>
            </a:extLst>
          </p:cNvPr>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27974" y="85109773"/>
            <a:ext cx="749691" cy="505492"/>
          </a:xfrm>
          <a:prstGeom prst="rect">
            <a:avLst/>
          </a:prstGeom>
        </p:spPr>
      </p:pic>
      <p:pic>
        <p:nvPicPr>
          <p:cNvPr id="71" name="Picture 70">
            <a:extLst>
              <a:ext uri="{FF2B5EF4-FFF2-40B4-BE49-F238E27FC236}">
                <a16:creationId xmlns:a16="http://schemas.microsoft.com/office/drawing/2014/main" id="{1755908D-AD58-7842-91DF-533EBB00EB01}"/>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32659" y="85621662"/>
            <a:ext cx="745601" cy="401725"/>
          </a:xfrm>
          <a:prstGeom prst="rect">
            <a:avLst/>
          </a:prstGeom>
        </p:spPr>
      </p:pic>
      <p:pic>
        <p:nvPicPr>
          <p:cNvPr id="72" name="Picture 71">
            <a:extLst>
              <a:ext uri="{FF2B5EF4-FFF2-40B4-BE49-F238E27FC236}">
                <a16:creationId xmlns:a16="http://schemas.microsoft.com/office/drawing/2014/main" id="{8DC3FF4E-E828-F949-9147-B667A111D299}"/>
              </a:ext>
            </a:extLst>
          </p:cNvPr>
          <p:cNvPicPr>
            <a:picLocks noChangeAspect="1"/>
          </p:cNvPicPr>
          <p:nvPr/>
        </p:nvPicPr>
        <p:blipFill>
          <a:blip r:embed="rId63" cstate="email">
            <a:extLst>
              <a:ext uri="{28A0092B-C50C-407E-A947-70E740481C1C}">
                <a14:useLocalDpi xmlns:a14="http://schemas.microsoft.com/office/drawing/2010/main"/>
              </a:ext>
            </a:extLst>
          </a:blip>
          <a:stretch>
            <a:fillRect/>
          </a:stretch>
        </p:blipFill>
        <p:spPr>
          <a:xfrm>
            <a:off x="33568" y="86089149"/>
            <a:ext cx="742693" cy="441983"/>
          </a:xfrm>
          <a:prstGeom prst="rect">
            <a:avLst/>
          </a:prstGeom>
        </p:spPr>
      </p:pic>
      <p:pic>
        <p:nvPicPr>
          <p:cNvPr id="73" name="Picture 72">
            <a:extLst>
              <a:ext uri="{FF2B5EF4-FFF2-40B4-BE49-F238E27FC236}">
                <a16:creationId xmlns:a16="http://schemas.microsoft.com/office/drawing/2014/main" id="{3924A4A5-2966-834A-887B-6CF0DD8E348A}"/>
              </a:ext>
            </a:extLst>
          </p:cNvPr>
          <p:cNvPicPr>
            <a:picLocks noChangeAspect="1"/>
          </p:cNvPicPr>
          <p:nvPr/>
        </p:nvPicPr>
        <p:blipFill>
          <a:blip r:embed="rId64" cstate="email">
            <a:extLst>
              <a:ext uri="{28A0092B-C50C-407E-A947-70E740481C1C}">
                <a14:useLocalDpi xmlns:a14="http://schemas.microsoft.com/office/drawing/2010/main"/>
              </a:ext>
            </a:extLst>
          </a:blip>
          <a:stretch>
            <a:fillRect/>
          </a:stretch>
        </p:blipFill>
        <p:spPr>
          <a:xfrm>
            <a:off x="26773" y="14336555"/>
            <a:ext cx="782510" cy="515191"/>
          </a:xfrm>
          <a:prstGeom prst="rect">
            <a:avLst/>
          </a:prstGeom>
        </p:spPr>
      </p:pic>
      <p:pic>
        <p:nvPicPr>
          <p:cNvPr id="74" name="Picture 73">
            <a:extLst>
              <a:ext uri="{FF2B5EF4-FFF2-40B4-BE49-F238E27FC236}">
                <a16:creationId xmlns:a16="http://schemas.microsoft.com/office/drawing/2014/main" id="{6AAB05E4-8A44-EF41-B661-E1A7CCD70FB6}"/>
              </a:ext>
            </a:extLst>
          </p:cNvPr>
          <p:cNvPicPr>
            <a:picLocks noChangeAspect="1"/>
          </p:cNvPicPr>
          <p:nvPr/>
        </p:nvPicPr>
        <p:blipFill>
          <a:blip r:embed="rId65" cstate="email">
            <a:extLst>
              <a:ext uri="{28A0092B-C50C-407E-A947-70E740481C1C}">
                <a14:useLocalDpi xmlns:a14="http://schemas.microsoft.com/office/drawing/2010/main"/>
              </a:ext>
            </a:extLst>
          </a:blip>
          <a:stretch>
            <a:fillRect/>
          </a:stretch>
        </p:blipFill>
        <p:spPr>
          <a:xfrm>
            <a:off x="31553" y="14832282"/>
            <a:ext cx="773043" cy="435741"/>
          </a:xfrm>
          <a:prstGeom prst="rect">
            <a:avLst/>
          </a:prstGeom>
        </p:spPr>
      </p:pic>
      <p:pic>
        <p:nvPicPr>
          <p:cNvPr id="75" name="Picture 74">
            <a:extLst>
              <a:ext uri="{FF2B5EF4-FFF2-40B4-BE49-F238E27FC236}">
                <a16:creationId xmlns:a16="http://schemas.microsoft.com/office/drawing/2014/main" id="{D4E622FF-8AC0-364A-AEE3-9432781A787C}"/>
              </a:ext>
            </a:extLst>
          </p:cNvPr>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39442" y="15918090"/>
            <a:ext cx="546272" cy="757266"/>
          </a:xfrm>
          <a:prstGeom prst="rect">
            <a:avLst/>
          </a:prstGeom>
        </p:spPr>
      </p:pic>
      <p:pic>
        <p:nvPicPr>
          <p:cNvPr id="76" name="Picture 75">
            <a:extLst>
              <a:ext uri="{FF2B5EF4-FFF2-40B4-BE49-F238E27FC236}">
                <a16:creationId xmlns:a16="http://schemas.microsoft.com/office/drawing/2014/main" id="{E39D5F19-26AA-1E4C-A635-C7CA7C2D6495}"/>
              </a:ext>
            </a:extLst>
          </p:cNvPr>
          <p:cNvPicPr>
            <a:picLocks noChangeAspect="1"/>
          </p:cNvPicPr>
          <p:nvPr/>
        </p:nvPicPr>
        <p:blipFill>
          <a:blip r:embed="rId67" cstate="email">
            <a:extLst>
              <a:ext uri="{28A0092B-C50C-407E-A947-70E740481C1C}">
                <a14:useLocalDpi xmlns:a14="http://schemas.microsoft.com/office/drawing/2010/main"/>
              </a:ext>
            </a:extLst>
          </a:blip>
          <a:stretch>
            <a:fillRect/>
          </a:stretch>
        </p:blipFill>
        <p:spPr>
          <a:xfrm>
            <a:off x="23665" y="16691559"/>
            <a:ext cx="757267" cy="514827"/>
          </a:xfrm>
          <a:prstGeom prst="rect">
            <a:avLst/>
          </a:prstGeom>
        </p:spPr>
      </p:pic>
      <p:pic>
        <p:nvPicPr>
          <p:cNvPr id="77" name="Picture 76">
            <a:extLst>
              <a:ext uri="{FF2B5EF4-FFF2-40B4-BE49-F238E27FC236}">
                <a16:creationId xmlns:a16="http://schemas.microsoft.com/office/drawing/2014/main" id="{15B3D590-71B1-E94E-8620-40F0C994638C}"/>
              </a:ext>
            </a:extLst>
          </p:cNvPr>
          <p:cNvPicPr>
            <a:picLocks noChangeAspect="1"/>
          </p:cNvPicPr>
          <p:nvPr/>
        </p:nvPicPr>
        <p:blipFill>
          <a:blip r:embed="rId68" cstate="email">
            <a:extLst>
              <a:ext uri="{28A0092B-C50C-407E-A947-70E740481C1C}">
                <a14:useLocalDpi xmlns:a14="http://schemas.microsoft.com/office/drawing/2010/main"/>
              </a:ext>
            </a:extLst>
          </a:blip>
          <a:stretch>
            <a:fillRect/>
          </a:stretch>
        </p:blipFill>
        <p:spPr>
          <a:xfrm>
            <a:off x="47329" y="17612419"/>
            <a:ext cx="439213" cy="788820"/>
          </a:xfrm>
          <a:prstGeom prst="rect">
            <a:avLst/>
          </a:prstGeom>
        </p:spPr>
      </p:pic>
      <p:pic>
        <p:nvPicPr>
          <p:cNvPr id="78" name="Picture 77">
            <a:extLst>
              <a:ext uri="{FF2B5EF4-FFF2-40B4-BE49-F238E27FC236}">
                <a16:creationId xmlns:a16="http://schemas.microsoft.com/office/drawing/2014/main" id="{80F3D733-984C-254A-9922-C666D3F83882}"/>
              </a:ext>
            </a:extLst>
          </p:cNvPr>
          <p:cNvPicPr>
            <a:picLocks noChangeAspect="1"/>
          </p:cNvPicPr>
          <p:nvPr/>
        </p:nvPicPr>
        <p:blipFill>
          <a:blip r:embed="rId69" cstate="email">
            <a:extLst>
              <a:ext uri="{28A0092B-C50C-407E-A947-70E740481C1C}">
                <a14:useLocalDpi xmlns:a14="http://schemas.microsoft.com/office/drawing/2010/main"/>
              </a:ext>
            </a:extLst>
          </a:blip>
          <a:stretch>
            <a:fillRect/>
          </a:stretch>
        </p:blipFill>
        <p:spPr>
          <a:xfrm>
            <a:off x="55217" y="20431993"/>
            <a:ext cx="539699" cy="717826"/>
          </a:xfrm>
          <a:prstGeom prst="rect">
            <a:avLst/>
          </a:prstGeom>
        </p:spPr>
      </p:pic>
      <p:pic>
        <p:nvPicPr>
          <p:cNvPr id="79" name="Picture 78">
            <a:extLst>
              <a:ext uri="{FF2B5EF4-FFF2-40B4-BE49-F238E27FC236}">
                <a16:creationId xmlns:a16="http://schemas.microsoft.com/office/drawing/2014/main" id="{98278479-5A00-6B4A-AA61-C810015C36BC}"/>
              </a:ext>
            </a:extLst>
          </p:cNvPr>
          <p:cNvPicPr>
            <a:picLocks noChangeAspect="1"/>
          </p:cNvPicPr>
          <p:nvPr/>
        </p:nvPicPr>
        <p:blipFill>
          <a:blip r:embed="rId70" cstate="email">
            <a:extLst>
              <a:ext uri="{28A0092B-C50C-407E-A947-70E740481C1C}">
                <a14:useLocalDpi xmlns:a14="http://schemas.microsoft.com/office/drawing/2010/main"/>
              </a:ext>
            </a:extLst>
          </a:blip>
          <a:stretch>
            <a:fillRect/>
          </a:stretch>
        </p:blipFill>
        <p:spPr>
          <a:xfrm>
            <a:off x="63106" y="19947899"/>
            <a:ext cx="719539" cy="552174"/>
          </a:xfrm>
          <a:prstGeom prst="rect">
            <a:avLst/>
          </a:prstGeom>
        </p:spPr>
      </p:pic>
      <p:pic>
        <p:nvPicPr>
          <p:cNvPr id="80" name="Picture 79">
            <a:extLst>
              <a:ext uri="{FF2B5EF4-FFF2-40B4-BE49-F238E27FC236}">
                <a16:creationId xmlns:a16="http://schemas.microsoft.com/office/drawing/2014/main" id="{C6907A83-A965-9A4D-96F4-9304CEF85C36}"/>
              </a:ext>
            </a:extLst>
          </p:cNvPr>
          <p:cNvPicPr>
            <a:picLocks noChangeAspect="1"/>
          </p:cNvPicPr>
          <p:nvPr/>
        </p:nvPicPr>
        <p:blipFill>
          <a:blip r:embed="rId71" cstate="email">
            <a:extLst>
              <a:ext uri="{28A0092B-C50C-407E-A947-70E740481C1C}">
                <a14:useLocalDpi xmlns:a14="http://schemas.microsoft.com/office/drawing/2010/main"/>
              </a:ext>
            </a:extLst>
          </a:blip>
          <a:stretch>
            <a:fillRect/>
          </a:stretch>
        </p:blipFill>
        <p:spPr>
          <a:xfrm>
            <a:off x="15777" y="25249271"/>
            <a:ext cx="741490" cy="496185"/>
          </a:xfrm>
          <a:prstGeom prst="rect">
            <a:avLst/>
          </a:prstGeom>
        </p:spPr>
      </p:pic>
      <p:pic>
        <p:nvPicPr>
          <p:cNvPr id="81" name="Picture 80">
            <a:extLst>
              <a:ext uri="{FF2B5EF4-FFF2-40B4-BE49-F238E27FC236}">
                <a16:creationId xmlns:a16="http://schemas.microsoft.com/office/drawing/2014/main" id="{04109AF5-58F4-6748-B3AF-DA47760A1879}"/>
              </a:ext>
            </a:extLst>
          </p:cNvPr>
          <p:cNvPicPr>
            <a:picLocks noChangeAspect="1"/>
          </p:cNvPicPr>
          <p:nvPr/>
        </p:nvPicPr>
        <p:blipFill>
          <a:blip r:embed="rId72" cstate="email">
            <a:extLst>
              <a:ext uri="{28A0092B-C50C-407E-A947-70E740481C1C}">
                <a14:useLocalDpi xmlns:a14="http://schemas.microsoft.com/office/drawing/2010/main"/>
              </a:ext>
            </a:extLst>
          </a:blip>
          <a:stretch>
            <a:fillRect/>
          </a:stretch>
        </p:blipFill>
        <p:spPr>
          <a:xfrm>
            <a:off x="23665" y="28747660"/>
            <a:ext cx="786802" cy="520620"/>
          </a:xfrm>
          <a:prstGeom prst="rect">
            <a:avLst/>
          </a:prstGeom>
        </p:spPr>
      </p:pic>
      <p:pic>
        <p:nvPicPr>
          <p:cNvPr id="82" name="Picture 81">
            <a:extLst>
              <a:ext uri="{FF2B5EF4-FFF2-40B4-BE49-F238E27FC236}">
                <a16:creationId xmlns:a16="http://schemas.microsoft.com/office/drawing/2014/main" id="{A6772A0F-751B-AF46-8215-21DF2FE94F9B}"/>
              </a:ext>
            </a:extLst>
          </p:cNvPr>
          <p:cNvPicPr>
            <a:picLocks noChangeAspect="1"/>
          </p:cNvPicPr>
          <p:nvPr/>
        </p:nvPicPr>
        <p:blipFill>
          <a:blip r:embed="rId73" cstate="email">
            <a:extLst>
              <a:ext uri="{28A0092B-C50C-407E-A947-70E740481C1C}">
                <a14:useLocalDpi xmlns:a14="http://schemas.microsoft.com/office/drawing/2010/main"/>
              </a:ext>
            </a:extLst>
          </a:blip>
          <a:stretch>
            <a:fillRect/>
          </a:stretch>
        </p:blipFill>
        <p:spPr>
          <a:xfrm>
            <a:off x="63107" y="30223605"/>
            <a:ext cx="728492" cy="481181"/>
          </a:xfrm>
          <a:prstGeom prst="rect">
            <a:avLst/>
          </a:prstGeom>
        </p:spPr>
      </p:pic>
      <p:pic>
        <p:nvPicPr>
          <p:cNvPr id="83" name="Picture 82">
            <a:extLst>
              <a:ext uri="{FF2B5EF4-FFF2-40B4-BE49-F238E27FC236}">
                <a16:creationId xmlns:a16="http://schemas.microsoft.com/office/drawing/2014/main" id="{31714B3F-A18C-E947-9138-F33BFB0135DB}"/>
              </a:ext>
            </a:extLst>
          </p:cNvPr>
          <p:cNvPicPr>
            <a:picLocks noChangeAspect="1"/>
          </p:cNvPicPr>
          <p:nvPr/>
        </p:nvPicPr>
        <p:blipFill>
          <a:blip r:embed="rId74" cstate="email">
            <a:extLst>
              <a:ext uri="{28A0092B-C50C-407E-A947-70E740481C1C}">
                <a14:useLocalDpi xmlns:a14="http://schemas.microsoft.com/office/drawing/2010/main"/>
              </a:ext>
            </a:extLst>
          </a:blip>
          <a:stretch>
            <a:fillRect/>
          </a:stretch>
        </p:blipFill>
        <p:spPr>
          <a:xfrm>
            <a:off x="55217" y="31176017"/>
            <a:ext cx="700721" cy="465404"/>
          </a:xfrm>
          <a:prstGeom prst="rect">
            <a:avLst/>
          </a:prstGeom>
        </p:spPr>
      </p:pic>
      <p:pic>
        <p:nvPicPr>
          <p:cNvPr id="84" name="Picture 83">
            <a:extLst>
              <a:ext uri="{FF2B5EF4-FFF2-40B4-BE49-F238E27FC236}">
                <a16:creationId xmlns:a16="http://schemas.microsoft.com/office/drawing/2014/main" id="{A2AF7E77-0D85-6844-8F89-C5DAC76518FE}"/>
              </a:ext>
            </a:extLst>
          </p:cNvPr>
          <p:cNvPicPr>
            <a:picLocks noChangeAspect="1"/>
          </p:cNvPicPr>
          <p:nvPr/>
        </p:nvPicPr>
        <p:blipFill>
          <a:blip r:embed="rId75" cstate="email">
            <a:extLst>
              <a:ext uri="{28A0092B-C50C-407E-A947-70E740481C1C}">
                <a14:useLocalDpi xmlns:a14="http://schemas.microsoft.com/office/drawing/2010/main"/>
              </a:ext>
            </a:extLst>
          </a:blip>
          <a:stretch>
            <a:fillRect/>
          </a:stretch>
        </p:blipFill>
        <p:spPr>
          <a:xfrm>
            <a:off x="47329" y="32651965"/>
            <a:ext cx="741491" cy="524301"/>
          </a:xfrm>
          <a:prstGeom prst="rect">
            <a:avLst/>
          </a:prstGeom>
        </p:spPr>
      </p:pic>
      <p:pic>
        <p:nvPicPr>
          <p:cNvPr id="85" name="Picture 84">
            <a:extLst>
              <a:ext uri="{FF2B5EF4-FFF2-40B4-BE49-F238E27FC236}">
                <a16:creationId xmlns:a16="http://schemas.microsoft.com/office/drawing/2014/main" id="{B2A3AF1A-9AF6-5E42-82F4-146F1A1ACFE5}"/>
              </a:ext>
            </a:extLst>
          </p:cNvPr>
          <p:cNvPicPr>
            <a:picLocks noChangeAspect="1"/>
          </p:cNvPicPr>
          <p:nvPr/>
        </p:nvPicPr>
        <p:blipFill>
          <a:blip r:embed="rId76" cstate="email">
            <a:extLst>
              <a:ext uri="{28A0092B-C50C-407E-A947-70E740481C1C}">
                <a14:useLocalDpi xmlns:a14="http://schemas.microsoft.com/office/drawing/2010/main"/>
              </a:ext>
            </a:extLst>
          </a:blip>
          <a:stretch>
            <a:fillRect/>
          </a:stretch>
        </p:blipFill>
        <p:spPr>
          <a:xfrm>
            <a:off x="23664" y="35299782"/>
            <a:ext cx="599504" cy="776169"/>
          </a:xfrm>
          <a:prstGeom prst="rect">
            <a:avLst/>
          </a:prstGeom>
        </p:spPr>
      </p:pic>
      <p:pic>
        <p:nvPicPr>
          <p:cNvPr id="86" name="Picture 85">
            <a:extLst>
              <a:ext uri="{FF2B5EF4-FFF2-40B4-BE49-F238E27FC236}">
                <a16:creationId xmlns:a16="http://schemas.microsoft.com/office/drawing/2014/main" id="{FA7F169C-C90F-5747-B186-C4613EACAF09}"/>
              </a:ext>
            </a:extLst>
          </p:cNvPr>
          <p:cNvPicPr>
            <a:picLocks noChangeAspect="1"/>
          </p:cNvPicPr>
          <p:nvPr/>
        </p:nvPicPr>
        <p:blipFill>
          <a:blip r:embed="rId77" cstate="email">
            <a:extLst>
              <a:ext uri="{28A0092B-C50C-407E-A947-70E740481C1C}">
                <a14:useLocalDpi xmlns:a14="http://schemas.microsoft.com/office/drawing/2010/main"/>
              </a:ext>
            </a:extLst>
          </a:blip>
          <a:stretch>
            <a:fillRect/>
          </a:stretch>
        </p:blipFill>
        <p:spPr>
          <a:xfrm>
            <a:off x="23665" y="35768100"/>
            <a:ext cx="596900" cy="812800"/>
          </a:xfrm>
          <a:prstGeom prst="rect">
            <a:avLst/>
          </a:prstGeom>
        </p:spPr>
      </p:pic>
      <p:pic>
        <p:nvPicPr>
          <p:cNvPr id="87" name="Picture 86">
            <a:extLst>
              <a:ext uri="{FF2B5EF4-FFF2-40B4-BE49-F238E27FC236}">
                <a16:creationId xmlns:a16="http://schemas.microsoft.com/office/drawing/2014/main" id="{A7119648-121D-0940-9FE2-44D74C15E89B}"/>
              </a:ext>
            </a:extLst>
          </p:cNvPr>
          <p:cNvPicPr>
            <a:picLocks noChangeAspect="1"/>
          </p:cNvPicPr>
          <p:nvPr/>
        </p:nvPicPr>
        <p:blipFill>
          <a:blip r:embed="rId78" cstate="email">
            <a:extLst>
              <a:ext uri="{28A0092B-C50C-407E-A947-70E740481C1C}">
                <a14:useLocalDpi xmlns:a14="http://schemas.microsoft.com/office/drawing/2010/main"/>
              </a:ext>
            </a:extLst>
          </a:blip>
          <a:stretch>
            <a:fillRect/>
          </a:stretch>
        </p:blipFill>
        <p:spPr>
          <a:xfrm>
            <a:off x="39441" y="41134729"/>
            <a:ext cx="757267" cy="430713"/>
          </a:xfrm>
          <a:prstGeom prst="rect">
            <a:avLst/>
          </a:prstGeom>
        </p:spPr>
      </p:pic>
      <p:pic>
        <p:nvPicPr>
          <p:cNvPr id="88" name="Picture 87">
            <a:extLst>
              <a:ext uri="{FF2B5EF4-FFF2-40B4-BE49-F238E27FC236}">
                <a16:creationId xmlns:a16="http://schemas.microsoft.com/office/drawing/2014/main" id="{9A9DCC48-0F83-6C4B-B2F9-D96F09BE3C37}"/>
              </a:ext>
            </a:extLst>
          </p:cNvPr>
          <p:cNvPicPr>
            <a:picLocks noChangeAspect="1"/>
          </p:cNvPicPr>
          <p:nvPr/>
        </p:nvPicPr>
        <p:blipFill>
          <a:blip r:embed="rId79" cstate="email">
            <a:extLst>
              <a:ext uri="{28A0092B-C50C-407E-A947-70E740481C1C}">
                <a14:useLocalDpi xmlns:a14="http://schemas.microsoft.com/office/drawing/2010/main"/>
              </a:ext>
            </a:extLst>
          </a:blip>
          <a:stretch>
            <a:fillRect/>
          </a:stretch>
        </p:blipFill>
        <p:spPr>
          <a:xfrm>
            <a:off x="23665" y="41610935"/>
            <a:ext cx="512734" cy="771717"/>
          </a:xfrm>
          <a:prstGeom prst="rect">
            <a:avLst/>
          </a:prstGeom>
        </p:spPr>
      </p:pic>
      <p:pic>
        <p:nvPicPr>
          <p:cNvPr id="89" name="Picture 88">
            <a:extLst>
              <a:ext uri="{FF2B5EF4-FFF2-40B4-BE49-F238E27FC236}">
                <a16:creationId xmlns:a16="http://schemas.microsoft.com/office/drawing/2014/main" id="{604D84AB-9D3F-244A-A23C-44594F75039B}"/>
              </a:ext>
            </a:extLst>
          </p:cNvPr>
          <p:cNvPicPr>
            <a:picLocks noChangeAspect="1"/>
          </p:cNvPicPr>
          <p:nvPr/>
        </p:nvPicPr>
        <p:blipFill>
          <a:blip r:embed="rId80" cstate="email">
            <a:extLst>
              <a:ext uri="{28A0092B-C50C-407E-A947-70E740481C1C}">
                <a14:useLocalDpi xmlns:a14="http://schemas.microsoft.com/office/drawing/2010/main"/>
              </a:ext>
            </a:extLst>
          </a:blip>
          <a:stretch>
            <a:fillRect/>
          </a:stretch>
        </p:blipFill>
        <p:spPr>
          <a:xfrm>
            <a:off x="15777" y="60767435"/>
            <a:ext cx="530128" cy="773044"/>
          </a:xfrm>
          <a:prstGeom prst="rect">
            <a:avLst/>
          </a:prstGeom>
        </p:spPr>
      </p:pic>
      <p:pic>
        <p:nvPicPr>
          <p:cNvPr id="90" name="Picture 89">
            <a:extLst>
              <a:ext uri="{FF2B5EF4-FFF2-40B4-BE49-F238E27FC236}">
                <a16:creationId xmlns:a16="http://schemas.microsoft.com/office/drawing/2014/main" id="{4090C49E-1B20-E546-8C09-820741335F1A}"/>
              </a:ext>
            </a:extLst>
          </p:cNvPr>
          <p:cNvPicPr>
            <a:picLocks noChangeAspect="1"/>
          </p:cNvPicPr>
          <p:nvPr/>
        </p:nvPicPr>
        <p:blipFill>
          <a:blip r:embed="rId81" cstate="email">
            <a:extLst>
              <a:ext uri="{28A0092B-C50C-407E-A947-70E740481C1C}">
                <a14:useLocalDpi xmlns:a14="http://schemas.microsoft.com/office/drawing/2010/main"/>
              </a:ext>
            </a:extLst>
          </a:blip>
          <a:stretch>
            <a:fillRect/>
          </a:stretch>
        </p:blipFill>
        <p:spPr>
          <a:xfrm>
            <a:off x="31552" y="61243642"/>
            <a:ext cx="741491" cy="486908"/>
          </a:xfrm>
          <a:prstGeom prst="rect">
            <a:avLst/>
          </a:prstGeom>
        </p:spPr>
      </p:pic>
      <p:pic>
        <p:nvPicPr>
          <p:cNvPr id="91" name="Picture 90">
            <a:extLst>
              <a:ext uri="{FF2B5EF4-FFF2-40B4-BE49-F238E27FC236}">
                <a16:creationId xmlns:a16="http://schemas.microsoft.com/office/drawing/2014/main" id="{E595F5DD-4CB3-0A4C-9E2F-946FCB2BE011}"/>
              </a:ext>
            </a:extLst>
          </p:cNvPr>
          <p:cNvPicPr>
            <a:picLocks noChangeAspect="1"/>
          </p:cNvPicPr>
          <p:nvPr/>
        </p:nvPicPr>
        <p:blipFill>
          <a:blip r:embed="rId82" cstate="email">
            <a:extLst>
              <a:ext uri="{28A0092B-C50C-407E-A947-70E740481C1C}">
                <a14:useLocalDpi xmlns:a14="http://schemas.microsoft.com/office/drawing/2010/main"/>
              </a:ext>
            </a:extLst>
          </a:blip>
          <a:stretch>
            <a:fillRect/>
          </a:stretch>
        </p:blipFill>
        <p:spPr>
          <a:xfrm>
            <a:off x="55218" y="62829319"/>
            <a:ext cx="741490" cy="494327"/>
          </a:xfrm>
          <a:prstGeom prst="rect">
            <a:avLst/>
          </a:prstGeom>
        </p:spPr>
      </p:pic>
      <p:pic>
        <p:nvPicPr>
          <p:cNvPr id="92" name="Picture 91">
            <a:extLst>
              <a:ext uri="{FF2B5EF4-FFF2-40B4-BE49-F238E27FC236}">
                <a16:creationId xmlns:a16="http://schemas.microsoft.com/office/drawing/2014/main" id="{00FDABC0-B789-504A-8A40-7A9531F6645B}"/>
              </a:ext>
            </a:extLst>
          </p:cNvPr>
          <p:cNvPicPr>
            <a:picLocks noChangeAspect="1"/>
          </p:cNvPicPr>
          <p:nvPr/>
        </p:nvPicPr>
        <p:blipFill>
          <a:blip r:embed="rId83" cstate="email">
            <a:extLst>
              <a:ext uri="{28A0092B-C50C-407E-A947-70E740481C1C}">
                <a14:useLocalDpi xmlns:a14="http://schemas.microsoft.com/office/drawing/2010/main"/>
              </a:ext>
            </a:extLst>
          </a:blip>
          <a:stretch>
            <a:fillRect/>
          </a:stretch>
        </p:blipFill>
        <p:spPr>
          <a:xfrm>
            <a:off x="31554" y="66819690"/>
            <a:ext cx="741490" cy="515760"/>
          </a:xfrm>
          <a:prstGeom prst="rect">
            <a:avLst/>
          </a:prstGeom>
        </p:spPr>
      </p:pic>
      <p:pic>
        <p:nvPicPr>
          <p:cNvPr id="93" name="Picture 92">
            <a:extLst>
              <a:ext uri="{FF2B5EF4-FFF2-40B4-BE49-F238E27FC236}">
                <a16:creationId xmlns:a16="http://schemas.microsoft.com/office/drawing/2014/main" id="{CDEFAEB5-75A5-E946-A02D-D7D91AF3078F}"/>
              </a:ext>
            </a:extLst>
          </p:cNvPr>
          <p:cNvPicPr>
            <a:picLocks noChangeAspect="1"/>
          </p:cNvPicPr>
          <p:nvPr/>
        </p:nvPicPr>
        <p:blipFill>
          <a:blip r:embed="rId84" cstate="email">
            <a:extLst>
              <a:ext uri="{28A0092B-C50C-407E-A947-70E740481C1C}">
                <a14:useLocalDpi xmlns:a14="http://schemas.microsoft.com/office/drawing/2010/main"/>
              </a:ext>
            </a:extLst>
          </a:blip>
          <a:stretch>
            <a:fillRect/>
          </a:stretch>
        </p:blipFill>
        <p:spPr>
          <a:xfrm>
            <a:off x="31553" y="67327447"/>
            <a:ext cx="780753" cy="528510"/>
          </a:xfrm>
          <a:prstGeom prst="rect">
            <a:avLst/>
          </a:prstGeom>
        </p:spPr>
      </p:pic>
      <p:pic>
        <p:nvPicPr>
          <p:cNvPr id="94" name="Picture 93">
            <a:extLst>
              <a:ext uri="{FF2B5EF4-FFF2-40B4-BE49-F238E27FC236}">
                <a16:creationId xmlns:a16="http://schemas.microsoft.com/office/drawing/2014/main" id="{945A6A84-320A-744B-BB7B-E77A38AD2D7D}"/>
              </a:ext>
            </a:extLst>
          </p:cNvPr>
          <p:cNvPicPr>
            <a:picLocks noChangeAspect="1"/>
          </p:cNvPicPr>
          <p:nvPr/>
        </p:nvPicPr>
        <p:blipFill>
          <a:blip r:embed="rId85" cstate="email">
            <a:extLst>
              <a:ext uri="{28A0092B-C50C-407E-A947-70E740481C1C}">
                <a14:useLocalDpi xmlns:a14="http://schemas.microsoft.com/office/drawing/2010/main"/>
              </a:ext>
            </a:extLst>
          </a:blip>
          <a:stretch>
            <a:fillRect/>
          </a:stretch>
        </p:blipFill>
        <p:spPr>
          <a:xfrm>
            <a:off x="31554" y="70234165"/>
            <a:ext cx="780930" cy="523545"/>
          </a:xfrm>
          <a:prstGeom prst="rect">
            <a:avLst/>
          </a:prstGeom>
        </p:spPr>
      </p:pic>
      <p:pic>
        <p:nvPicPr>
          <p:cNvPr id="95" name="Picture 94">
            <a:extLst>
              <a:ext uri="{FF2B5EF4-FFF2-40B4-BE49-F238E27FC236}">
                <a16:creationId xmlns:a16="http://schemas.microsoft.com/office/drawing/2014/main" id="{B2EBF11F-FECA-1E43-9A04-07A795AB0763}"/>
              </a:ext>
            </a:extLst>
          </p:cNvPr>
          <p:cNvPicPr>
            <a:picLocks noChangeAspect="1"/>
          </p:cNvPicPr>
          <p:nvPr/>
        </p:nvPicPr>
        <p:blipFill>
          <a:blip r:embed="rId86" cstate="email">
            <a:extLst>
              <a:ext uri="{28A0092B-C50C-407E-A947-70E740481C1C}">
                <a14:useLocalDpi xmlns:a14="http://schemas.microsoft.com/office/drawing/2010/main"/>
              </a:ext>
            </a:extLst>
          </a:blip>
          <a:stretch>
            <a:fillRect/>
          </a:stretch>
        </p:blipFill>
        <p:spPr>
          <a:xfrm>
            <a:off x="55218" y="71194465"/>
            <a:ext cx="728138" cy="489068"/>
          </a:xfrm>
          <a:prstGeom prst="rect">
            <a:avLst/>
          </a:prstGeom>
        </p:spPr>
      </p:pic>
      <p:pic>
        <p:nvPicPr>
          <p:cNvPr id="96" name="Picture 95">
            <a:extLst>
              <a:ext uri="{FF2B5EF4-FFF2-40B4-BE49-F238E27FC236}">
                <a16:creationId xmlns:a16="http://schemas.microsoft.com/office/drawing/2014/main" id="{9540B48C-1BA6-4346-B8B7-7B71F601CC59}"/>
              </a:ext>
            </a:extLst>
          </p:cNvPr>
          <p:cNvPicPr>
            <a:picLocks noChangeAspect="1"/>
          </p:cNvPicPr>
          <p:nvPr/>
        </p:nvPicPr>
        <p:blipFill>
          <a:blip r:embed="rId87" cstate="email">
            <a:extLst>
              <a:ext uri="{28A0092B-C50C-407E-A947-70E740481C1C}">
                <a14:useLocalDpi xmlns:a14="http://schemas.microsoft.com/office/drawing/2010/main"/>
              </a:ext>
            </a:extLst>
          </a:blip>
          <a:stretch>
            <a:fillRect/>
          </a:stretch>
        </p:blipFill>
        <p:spPr>
          <a:xfrm>
            <a:off x="39442" y="72154765"/>
            <a:ext cx="763553" cy="552174"/>
          </a:xfrm>
          <a:prstGeom prst="rect">
            <a:avLst/>
          </a:prstGeom>
        </p:spPr>
      </p:pic>
      <p:pic>
        <p:nvPicPr>
          <p:cNvPr id="97" name="Picture 96">
            <a:extLst>
              <a:ext uri="{FF2B5EF4-FFF2-40B4-BE49-F238E27FC236}">
                <a16:creationId xmlns:a16="http://schemas.microsoft.com/office/drawing/2014/main" id="{4C813706-C2B7-1445-A0CD-AA7B2A60E2F2}"/>
              </a:ext>
            </a:extLst>
          </p:cNvPr>
          <p:cNvPicPr>
            <a:picLocks noChangeAspect="1"/>
          </p:cNvPicPr>
          <p:nvPr/>
        </p:nvPicPr>
        <p:blipFill>
          <a:blip r:embed="rId88" cstate="email">
            <a:extLst>
              <a:ext uri="{28A0092B-C50C-407E-A947-70E740481C1C}">
                <a14:useLocalDpi xmlns:a14="http://schemas.microsoft.com/office/drawing/2010/main"/>
              </a:ext>
            </a:extLst>
          </a:blip>
          <a:stretch>
            <a:fillRect/>
          </a:stretch>
        </p:blipFill>
        <p:spPr>
          <a:xfrm>
            <a:off x="23665" y="81243899"/>
            <a:ext cx="520621" cy="768536"/>
          </a:xfrm>
          <a:prstGeom prst="rect">
            <a:avLst/>
          </a:prstGeom>
        </p:spPr>
      </p:pic>
      <p:pic>
        <p:nvPicPr>
          <p:cNvPr id="98" name="Picture 97">
            <a:extLst>
              <a:ext uri="{FF2B5EF4-FFF2-40B4-BE49-F238E27FC236}">
                <a16:creationId xmlns:a16="http://schemas.microsoft.com/office/drawing/2014/main" id="{E12AF010-7D05-BA48-BCE6-C17C4593C501}"/>
              </a:ext>
            </a:extLst>
          </p:cNvPr>
          <p:cNvPicPr>
            <a:picLocks noChangeAspect="1"/>
          </p:cNvPicPr>
          <p:nvPr/>
        </p:nvPicPr>
        <p:blipFill>
          <a:blip r:embed="rId89" cstate="email">
            <a:extLst>
              <a:ext uri="{28A0092B-C50C-407E-A947-70E740481C1C}">
                <a14:useLocalDpi xmlns:a14="http://schemas.microsoft.com/office/drawing/2010/main"/>
              </a:ext>
            </a:extLst>
          </a:blip>
          <a:stretch>
            <a:fillRect/>
          </a:stretch>
        </p:blipFill>
        <p:spPr>
          <a:xfrm>
            <a:off x="39442" y="81743770"/>
            <a:ext cx="512329" cy="757267"/>
          </a:xfrm>
          <a:prstGeom prst="rect">
            <a:avLst/>
          </a:prstGeom>
        </p:spPr>
      </p:pic>
      <p:pic>
        <p:nvPicPr>
          <p:cNvPr id="99" name="Picture 98">
            <a:extLst>
              <a:ext uri="{FF2B5EF4-FFF2-40B4-BE49-F238E27FC236}">
                <a16:creationId xmlns:a16="http://schemas.microsoft.com/office/drawing/2014/main" id="{BC901321-C746-714F-AEE5-9D0E682FDE1F}"/>
              </a:ext>
            </a:extLst>
          </p:cNvPr>
          <p:cNvPicPr>
            <a:picLocks noChangeAspect="1"/>
          </p:cNvPicPr>
          <p:nvPr/>
        </p:nvPicPr>
        <p:blipFill>
          <a:blip r:embed="rId90" cstate="email">
            <a:extLst>
              <a:ext uri="{28A0092B-C50C-407E-A947-70E740481C1C}">
                <a14:useLocalDpi xmlns:a14="http://schemas.microsoft.com/office/drawing/2010/main"/>
              </a:ext>
            </a:extLst>
          </a:blip>
          <a:stretch>
            <a:fillRect/>
          </a:stretch>
        </p:blipFill>
        <p:spPr>
          <a:xfrm>
            <a:off x="39441" y="73990377"/>
            <a:ext cx="752053" cy="591615"/>
          </a:xfrm>
          <a:prstGeom prst="rect">
            <a:avLst/>
          </a:prstGeom>
        </p:spPr>
      </p:pic>
      <p:pic>
        <p:nvPicPr>
          <p:cNvPr id="100" name="Picture 99">
            <a:extLst>
              <a:ext uri="{FF2B5EF4-FFF2-40B4-BE49-F238E27FC236}">
                <a16:creationId xmlns:a16="http://schemas.microsoft.com/office/drawing/2014/main" id="{CC41951F-E0ED-2D42-8113-E0DCDA06A0C3}"/>
              </a:ext>
            </a:extLst>
          </p:cNvPr>
          <p:cNvPicPr>
            <a:picLocks noChangeAspect="1"/>
          </p:cNvPicPr>
          <p:nvPr/>
        </p:nvPicPr>
        <p:blipFill>
          <a:blip r:embed="rId91" cstate="email">
            <a:extLst>
              <a:ext uri="{28A0092B-C50C-407E-A947-70E740481C1C}">
                <a14:useLocalDpi xmlns:a14="http://schemas.microsoft.com/office/drawing/2010/main"/>
              </a:ext>
            </a:extLst>
          </a:blip>
          <a:stretch>
            <a:fillRect/>
          </a:stretch>
        </p:blipFill>
        <p:spPr>
          <a:xfrm>
            <a:off x="31553" y="74950677"/>
            <a:ext cx="528319" cy="749379"/>
          </a:xfrm>
          <a:prstGeom prst="rect">
            <a:avLst/>
          </a:prstGeom>
        </p:spPr>
      </p:pic>
      <p:pic>
        <p:nvPicPr>
          <p:cNvPr id="101" name="Picture 100">
            <a:extLst>
              <a:ext uri="{FF2B5EF4-FFF2-40B4-BE49-F238E27FC236}">
                <a16:creationId xmlns:a16="http://schemas.microsoft.com/office/drawing/2014/main" id="{0F527140-D2C3-D749-A710-FAB64FE5F8CF}"/>
              </a:ext>
            </a:extLst>
          </p:cNvPr>
          <p:cNvPicPr>
            <a:picLocks noChangeAspect="1"/>
          </p:cNvPicPr>
          <p:nvPr/>
        </p:nvPicPr>
        <p:blipFill>
          <a:blip r:embed="rId92" cstate="email">
            <a:extLst>
              <a:ext uri="{28A0092B-C50C-407E-A947-70E740481C1C}">
                <a14:useLocalDpi xmlns:a14="http://schemas.microsoft.com/office/drawing/2010/main"/>
              </a:ext>
            </a:extLst>
          </a:blip>
          <a:stretch>
            <a:fillRect/>
          </a:stretch>
        </p:blipFill>
        <p:spPr>
          <a:xfrm>
            <a:off x="39441" y="75426883"/>
            <a:ext cx="571197" cy="796708"/>
          </a:xfrm>
          <a:prstGeom prst="rect">
            <a:avLst/>
          </a:prstGeom>
        </p:spPr>
      </p:pic>
      <p:pic>
        <p:nvPicPr>
          <p:cNvPr id="102" name="Picture 101">
            <a:extLst>
              <a:ext uri="{FF2B5EF4-FFF2-40B4-BE49-F238E27FC236}">
                <a16:creationId xmlns:a16="http://schemas.microsoft.com/office/drawing/2014/main" id="{41EBF613-2384-854A-BCB2-31BFE861AE65}"/>
              </a:ext>
            </a:extLst>
          </p:cNvPr>
          <p:cNvPicPr>
            <a:picLocks noChangeAspect="1"/>
          </p:cNvPicPr>
          <p:nvPr/>
        </p:nvPicPr>
        <p:blipFill>
          <a:blip r:embed="rId93" cstate="email">
            <a:extLst>
              <a:ext uri="{28A0092B-C50C-407E-A947-70E740481C1C}">
                <a14:useLocalDpi xmlns:a14="http://schemas.microsoft.com/office/drawing/2010/main"/>
              </a:ext>
            </a:extLst>
          </a:blip>
          <a:stretch>
            <a:fillRect/>
          </a:stretch>
        </p:blipFill>
        <p:spPr>
          <a:xfrm>
            <a:off x="39441" y="78815542"/>
            <a:ext cx="749379" cy="442815"/>
          </a:xfrm>
          <a:prstGeom prst="rect">
            <a:avLst/>
          </a:prstGeom>
        </p:spPr>
      </p:pic>
      <p:pic>
        <p:nvPicPr>
          <p:cNvPr id="103" name="Picture 102">
            <a:extLst>
              <a:ext uri="{FF2B5EF4-FFF2-40B4-BE49-F238E27FC236}">
                <a16:creationId xmlns:a16="http://schemas.microsoft.com/office/drawing/2014/main" id="{3F7E33DB-7150-CF4D-9726-EB767D507EF8}"/>
              </a:ext>
            </a:extLst>
          </p:cNvPr>
          <p:cNvPicPr>
            <a:picLocks noChangeAspect="1"/>
          </p:cNvPicPr>
          <p:nvPr/>
        </p:nvPicPr>
        <p:blipFill>
          <a:blip r:embed="rId94" cstate="email">
            <a:extLst>
              <a:ext uri="{28A0092B-C50C-407E-A947-70E740481C1C}">
                <a14:useLocalDpi xmlns:a14="http://schemas.microsoft.com/office/drawing/2010/main"/>
              </a:ext>
            </a:extLst>
          </a:blip>
          <a:stretch>
            <a:fillRect/>
          </a:stretch>
        </p:blipFill>
        <p:spPr>
          <a:xfrm>
            <a:off x="47330" y="82704071"/>
            <a:ext cx="749378" cy="499585"/>
          </a:xfrm>
          <a:prstGeom prst="rect">
            <a:avLst/>
          </a:prstGeom>
        </p:spPr>
      </p:pic>
      <p:pic>
        <p:nvPicPr>
          <p:cNvPr id="104" name="Picture 103">
            <a:extLst>
              <a:ext uri="{FF2B5EF4-FFF2-40B4-BE49-F238E27FC236}">
                <a16:creationId xmlns:a16="http://schemas.microsoft.com/office/drawing/2014/main" id="{59936BEC-8F49-EF4D-A25C-B3668C1095EB}"/>
              </a:ext>
            </a:extLst>
          </p:cNvPr>
          <p:cNvPicPr>
            <a:picLocks noChangeAspect="1"/>
          </p:cNvPicPr>
          <p:nvPr/>
        </p:nvPicPr>
        <p:blipFill>
          <a:blip r:embed="rId95" cstate="email">
            <a:extLst>
              <a:ext uri="{28A0092B-C50C-407E-A947-70E740481C1C}">
                <a14:useLocalDpi xmlns:a14="http://schemas.microsoft.com/office/drawing/2010/main"/>
              </a:ext>
            </a:extLst>
          </a:blip>
          <a:stretch>
            <a:fillRect/>
          </a:stretch>
        </p:blipFill>
        <p:spPr>
          <a:xfrm>
            <a:off x="0" y="83172388"/>
            <a:ext cx="780932" cy="429888"/>
          </a:xfrm>
          <a:prstGeom prst="rect">
            <a:avLst/>
          </a:prstGeom>
        </p:spPr>
      </p:pic>
      <p:pic>
        <p:nvPicPr>
          <p:cNvPr id="105" name="Picture 104">
            <a:extLst>
              <a:ext uri="{FF2B5EF4-FFF2-40B4-BE49-F238E27FC236}">
                <a16:creationId xmlns:a16="http://schemas.microsoft.com/office/drawing/2014/main" id="{7E837A28-6A77-5045-8816-B735B5FB068D}"/>
              </a:ext>
            </a:extLst>
          </p:cNvPr>
          <p:cNvPicPr>
            <a:picLocks noChangeAspect="1"/>
          </p:cNvPicPr>
          <p:nvPr/>
        </p:nvPicPr>
        <p:blipFill>
          <a:blip r:embed="rId96" cstate="email">
            <a:extLst>
              <a:ext uri="{28A0092B-C50C-407E-A947-70E740481C1C}">
                <a14:useLocalDpi xmlns:a14="http://schemas.microsoft.com/office/drawing/2010/main"/>
              </a:ext>
            </a:extLst>
          </a:blip>
          <a:stretch>
            <a:fillRect/>
          </a:stretch>
        </p:blipFill>
        <p:spPr>
          <a:xfrm>
            <a:off x="31553" y="83664370"/>
            <a:ext cx="762030" cy="504845"/>
          </a:xfrm>
          <a:prstGeom prst="rect">
            <a:avLst/>
          </a:prstGeom>
        </p:spPr>
      </p:pic>
      <p:pic>
        <p:nvPicPr>
          <p:cNvPr id="106" name="Picture 105">
            <a:extLst>
              <a:ext uri="{FF2B5EF4-FFF2-40B4-BE49-F238E27FC236}">
                <a16:creationId xmlns:a16="http://schemas.microsoft.com/office/drawing/2014/main" id="{4DDCE485-DA94-D14E-856B-B18CFA887A91}"/>
              </a:ext>
            </a:extLst>
          </p:cNvPr>
          <p:cNvPicPr>
            <a:picLocks noChangeAspect="1"/>
          </p:cNvPicPr>
          <p:nvPr/>
        </p:nvPicPr>
        <p:blipFill>
          <a:blip r:embed="rId97" cstate="email">
            <a:extLst>
              <a:ext uri="{28A0092B-C50C-407E-A947-70E740481C1C}">
                <a14:useLocalDpi xmlns:a14="http://schemas.microsoft.com/office/drawing/2010/main"/>
              </a:ext>
            </a:extLst>
          </a:blip>
          <a:stretch>
            <a:fillRect/>
          </a:stretch>
        </p:blipFill>
        <p:spPr>
          <a:xfrm>
            <a:off x="39441" y="84640446"/>
            <a:ext cx="748970" cy="552174"/>
          </a:xfrm>
          <a:prstGeom prst="rect">
            <a:avLst/>
          </a:prstGeom>
        </p:spPr>
      </p:pic>
      <p:pic>
        <p:nvPicPr>
          <p:cNvPr id="107" name="Picture 106">
            <a:extLst>
              <a:ext uri="{FF2B5EF4-FFF2-40B4-BE49-F238E27FC236}">
                <a16:creationId xmlns:a16="http://schemas.microsoft.com/office/drawing/2014/main" id="{844485F1-46CB-154B-AE1D-3299A6EC7433}"/>
              </a:ext>
            </a:extLst>
          </p:cNvPr>
          <p:cNvPicPr>
            <a:picLocks noChangeAspect="1"/>
          </p:cNvPicPr>
          <p:nvPr/>
        </p:nvPicPr>
        <p:blipFill>
          <a:blip r:embed="rId98" cstate="email">
            <a:extLst>
              <a:ext uri="{28A0092B-C50C-407E-A947-70E740481C1C}">
                <a14:useLocalDpi xmlns:a14="http://schemas.microsoft.com/office/drawing/2010/main"/>
              </a:ext>
            </a:extLst>
          </a:blip>
          <a:stretch>
            <a:fillRect/>
          </a:stretch>
        </p:blipFill>
        <p:spPr>
          <a:xfrm>
            <a:off x="31554" y="86702329"/>
            <a:ext cx="741490" cy="532423"/>
          </a:xfrm>
          <a:prstGeom prst="rect">
            <a:avLst/>
          </a:prstGeom>
        </p:spPr>
      </p:pic>
      <p:pic>
        <p:nvPicPr>
          <p:cNvPr id="108" name="Picture 107">
            <a:extLst>
              <a:ext uri="{FF2B5EF4-FFF2-40B4-BE49-F238E27FC236}">
                <a16:creationId xmlns:a16="http://schemas.microsoft.com/office/drawing/2014/main" id="{5A924CD0-E913-1A40-8F62-336939895E72}"/>
              </a:ext>
            </a:extLst>
          </p:cNvPr>
          <p:cNvPicPr>
            <a:picLocks noChangeAspect="1"/>
          </p:cNvPicPr>
          <p:nvPr/>
        </p:nvPicPr>
        <p:blipFill>
          <a:blip r:embed="rId99" cstate="email">
            <a:extLst>
              <a:ext uri="{28A0092B-C50C-407E-A947-70E740481C1C}">
                <a14:useLocalDpi xmlns:a14="http://schemas.microsoft.com/office/drawing/2010/main"/>
              </a:ext>
            </a:extLst>
          </a:blip>
          <a:stretch>
            <a:fillRect/>
          </a:stretch>
        </p:blipFill>
        <p:spPr>
          <a:xfrm>
            <a:off x="39441" y="87186424"/>
            <a:ext cx="754383" cy="504845"/>
          </a:xfrm>
          <a:prstGeom prst="rect">
            <a:avLst/>
          </a:prstGeom>
        </p:spPr>
      </p:pic>
      <p:pic>
        <p:nvPicPr>
          <p:cNvPr id="109" name="Picture 108">
            <a:extLst>
              <a:ext uri="{FF2B5EF4-FFF2-40B4-BE49-F238E27FC236}">
                <a16:creationId xmlns:a16="http://schemas.microsoft.com/office/drawing/2014/main" id="{90F11235-0315-B544-BA59-E18B5033075B}"/>
              </a:ext>
            </a:extLst>
          </p:cNvPr>
          <p:cNvPicPr>
            <a:picLocks noChangeAspect="1"/>
          </p:cNvPicPr>
          <p:nvPr/>
        </p:nvPicPr>
        <p:blipFill>
          <a:blip r:embed="rId100" cstate="email">
            <a:extLst>
              <a:ext uri="{28A0092B-C50C-407E-A947-70E740481C1C}">
                <a14:useLocalDpi xmlns:a14="http://schemas.microsoft.com/office/drawing/2010/main"/>
              </a:ext>
            </a:extLst>
          </a:blip>
          <a:stretch>
            <a:fillRect/>
          </a:stretch>
        </p:blipFill>
        <p:spPr>
          <a:xfrm>
            <a:off x="47329" y="40056811"/>
            <a:ext cx="741491" cy="496345"/>
          </a:xfrm>
          <a:prstGeom prst="rect">
            <a:avLst/>
          </a:prstGeom>
        </p:spPr>
      </p:pic>
      <p:pic>
        <p:nvPicPr>
          <p:cNvPr id="110" name="Picture 109">
            <a:extLst>
              <a:ext uri="{FF2B5EF4-FFF2-40B4-BE49-F238E27FC236}">
                <a16:creationId xmlns:a16="http://schemas.microsoft.com/office/drawing/2014/main" id="{597C2C13-3116-3F4A-95D3-C2562599763D}"/>
              </a:ext>
            </a:extLst>
          </p:cNvPr>
          <p:cNvPicPr>
            <a:picLocks noChangeAspect="1"/>
          </p:cNvPicPr>
          <p:nvPr/>
        </p:nvPicPr>
        <p:blipFill>
          <a:blip r:embed="rId101" cstate="email">
            <a:extLst>
              <a:ext uri="{28A0092B-C50C-407E-A947-70E740481C1C}">
                <a14:useLocalDpi xmlns:a14="http://schemas.microsoft.com/office/drawing/2010/main"/>
              </a:ext>
            </a:extLst>
          </a:blip>
          <a:stretch>
            <a:fillRect/>
          </a:stretch>
        </p:blipFill>
        <p:spPr>
          <a:xfrm>
            <a:off x="47329" y="84156352"/>
            <a:ext cx="489069" cy="730767"/>
          </a:xfrm>
          <a:prstGeom prst="rect">
            <a:avLst/>
          </a:prstGeom>
        </p:spPr>
      </p:pic>
      <p:pic>
        <p:nvPicPr>
          <p:cNvPr id="111" name="Picture 110">
            <a:extLst>
              <a:ext uri="{FF2B5EF4-FFF2-40B4-BE49-F238E27FC236}">
                <a16:creationId xmlns:a16="http://schemas.microsoft.com/office/drawing/2014/main" id="{0F6D70DF-6C7E-8649-B39B-17FCB85240E0}"/>
              </a:ext>
            </a:extLst>
          </p:cNvPr>
          <p:cNvPicPr>
            <a:picLocks noChangeAspect="1"/>
          </p:cNvPicPr>
          <p:nvPr/>
        </p:nvPicPr>
        <p:blipFill>
          <a:blip r:embed="rId102" cstate="email">
            <a:extLst>
              <a:ext uri="{28A0092B-C50C-407E-A947-70E740481C1C}">
                <a14:useLocalDpi xmlns:a14="http://schemas.microsoft.com/office/drawing/2010/main"/>
              </a:ext>
            </a:extLst>
          </a:blip>
          <a:stretch>
            <a:fillRect/>
          </a:stretch>
        </p:blipFill>
        <p:spPr>
          <a:xfrm>
            <a:off x="27313" y="42098676"/>
            <a:ext cx="505826" cy="757904"/>
          </a:xfrm>
          <a:prstGeom prst="rect">
            <a:avLst/>
          </a:prstGeom>
        </p:spPr>
      </p:pic>
      <p:pic>
        <p:nvPicPr>
          <p:cNvPr id="112" name="Picture 111">
            <a:extLst>
              <a:ext uri="{FF2B5EF4-FFF2-40B4-BE49-F238E27FC236}">
                <a16:creationId xmlns:a16="http://schemas.microsoft.com/office/drawing/2014/main" id="{AC3EF4F7-CB99-5844-9FAB-F01AE99AB5B2}"/>
              </a:ext>
            </a:extLst>
          </p:cNvPr>
          <p:cNvPicPr>
            <a:picLocks noChangeAspect="1"/>
          </p:cNvPicPr>
          <p:nvPr/>
        </p:nvPicPr>
        <p:blipFill>
          <a:blip r:embed="rId103" cstate="email">
            <a:extLst>
              <a:ext uri="{28A0092B-C50C-407E-A947-70E740481C1C}">
                <a14:useLocalDpi xmlns:a14="http://schemas.microsoft.com/office/drawing/2010/main"/>
              </a:ext>
            </a:extLst>
          </a:blip>
          <a:stretch>
            <a:fillRect/>
          </a:stretch>
        </p:blipFill>
        <p:spPr>
          <a:xfrm>
            <a:off x="0" y="32134197"/>
            <a:ext cx="812800" cy="647700"/>
          </a:xfrm>
          <a:prstGeom prst="rect">
            <a:avLst/>
          </a:prstGeom>
        </p:spPr>
      </p:pic>
      <p:pic>
        <p:nvPicPr>
          <p:cNvPr id="113" name="Picture 112">
            <a:extLst>
              <a:ext uri="{FF2B5EF4-FFF2-40B4-BE49-F238E27FC236}">
                <a16:creationId xmlns:a16="http://schemas.microsoft.com/office/drawing/2014/main" id="{3404B5F6-E46F-3248-B39E-7C18EAFFA5F9}"/>
              </a:ext>
            </a:extLst>
          </p:cNvPr>
          <p:cNvPicPr>
            <a:picLocks noChangeAspect="1"/>
          </p:cNvPicPr>
          <p:nvPr/>
        </p:nvPicPr>
        <p:blipFill>
          <a:blip r:embed="rId104" cstate="email">
            <a:extLst>
              <a:ext uri="{28A0092B-C50C-407E-A947-70E740481C1C}">
                <a14:useLocalDpi xmlns:a14="http://schemas.microsoft.com/office/drawing/2010/main"/>
              </a:ext>
            </a:extLst>
          </a:blip>
          <a:stretch>
            <a:fillRect/>
          </a:stretch>
        </p:blipFill>
        <p:spPr>
          <a:xfrm>
            <a:off x="34140" y="79781609"/>
            <a:ext cx="765687" cy="607688"/>
          </a:xfrm>
          <a:prstGeom prst="rect">
            <a:avLst/>
          </a:prstGeom>
        </p:spPr>
      </p:pic>
      <p:pic>
        <p:nvPicPr>
          <p:cNvPr id="114" name="Picture 113">
            <a:extLst>
              <a:ext uri="{FF2B5EF4-FFF2-40B4-BE49-F238E27FC236}">
                <a16:creationId xmlns:a16="http://schemas.microsoft.com/office/drawing/2014/main" id="{51C88B72-BE27-5348-A3F3-65B7A9770839}"/>
              </a:ext>
            </a:extLst>
          </p:cNvPr>
          <p:cNvPicPr>
            <a:picLocks noChangeAspect="1"/>
          </p:cNvPicPr>
          <p:nvPr/>
        </p:nvPicPr>
        <p:blipFill>
          <a:blip r:embed="rId105" cstate="email">
            <a:extLst>
              <a:ext uri="{28A0092B-C50C-407E-A947-70E740481C1C}">
                <a14:useLocalDpi xmlns:a14="http://schemas.microsoft.com/office/drawing/2010/main"/>
              </a:ext>
            </a:extLst>
          </a:blip>
          <a:stretch>
            <a:fillRect/>
          </a:stretch>
        </p:blipFill>
        <p:spPr>
          <a:xfrm>
            <a:off x="20484" y="45003240"/>
            <a:ext cx="631355" cy="785215"/>
          </a:xfrm>
          <a:prstGeom prst="rect">
            <a:avLst/>
          </a:prstGeom>
        </p:spPr>
      </p:pic>
      <p:pic>
        <p:nvPicPr>
          <p:cNvPr id="115" name="Picture 114">
            <a:extLst>
              <a:ext uri="{FF2B5EF4-FFF2-40B4-BE49-F238E27FC236}">
                <a16:creationId xmlns:a16="http://schemas.microsoft.com/office/drawing/2014/main" id="{9A6DDF35-4827-744E-82C8-2A763FB591FF}"/>
              </a:ext>
            </a:extLst>
          </p:cNvPr>
          <p:cNvPicPr>
            <a:picLocks noChangeAspect="1"/>
          </p:cNvPicPr>
          <p:nvPr/>
        </p:nvPicPr>
        <p:blipFill>
          <a:blip r:embed="rId106" cstate="email">
            <a:extLst>
              <a:ext uri="{28A0092B-C50C-407E-A947-70E740481C1C}">
                <a14:useLocalDpi xmlns:a14="http://schemas.microsoft.com/office/drawing/2010/main"/>
              </a:ext>
            </a:extLst>
          </a:blip>
          <a:stretch>
            <a:fillRect/>
          </a:stretch>
        </p:blipFill>
        <p:spPr>
          <a:xfrm>
            <a:off x="20484" y="46574202"/>
            <a:ext cx="776547" cy="518925"/>
          </a:xfrm>
          <a:prstGeom prst="rect">
            <a:avLst/>
          </a:prstGeom>
        </p:spPr>
      </p:pic>
      <p:pic>
        <p:nvPicPr>
          <p:cNvPr id="116" name="Picture 115">
            <a:extLst>
              <a:ext uri="{FF2B5EF4-FFF2-40B4-BE49-F238E27FC236}">
                <a16:creationId xmlns:a16="http://schemas.microsoft.com/office/drawing/2014/main" id="{36FD9441-B15F-444E-A3D8-C642FC4F56E6}"/>
              </a:ext>
            </a:extLst>
          </p:cNvPr>
          <p:cNvPicPr>
            <a:picLocks noChangeAspect="1"/>
          </p:cNvPicPr>
          <p:nvPr/>
        </p:nvPicPr>
        <p:blipFill>
          <a:blip r:embed="rId107" cstate="email">
            <a:extLst>
              <a:ext uri="{28A0092B-C50C-407E-A947-70E740481C1C}">
                <a14:useLocalDpi xmlns:a14="http://schemas.microsoft.com/office/drawing/2010/main"/>
              </a:ext>
            </a:extLst>
          </a:blip>
          <a:stretch>
            <a:fillRect/>
          </a:stretch>
        </p:blipFill>
        <p:spPr>
          <a:xfrm>
            <a:off x="13656" y="47916771"/>
            <a:ext cx="778387" cy="340359"/>
          </a:xfrm>
          <a:prstGeom prst="rect">
            <a:avLst/>
          </a:prstGeom>
        </p:spPr>
      </p:pic>
      <p:pic>
        <p:nvPicPr>
          <p:cNvPr id="117" name="Picture 116">
            <a:extLst>
              <a:ext uri="{FF2B5EF4-FFF2-40B4-BE49-F238E27FC236}">
                <a16:creationId xmlns:a16="http://schemas.microsoft.com/office/drawing/2014/main" id="{F612051C-7319-9049-AC19-15D69B81EA91}"/>
              </a:ext>
            </a:extLst>
          </p:cNvPr>
          <p:cNvPicPr>
            <a:picLocks noChangeAspect="1"/>
          </p:cNvPicPr>
          <p:nvPr/>
        </p:nvPicPr>
        <p:blipFill>
          <a:blip r:embed="rId108" cstate="email">
            <a:extLst>
              <a:ext uri="{28A0092B-C50C-407E-A947-70E740481C1C}">
                <a14:useLocalDpi xmlns:a14="http://schemas.microsoft.com/office/drawing/2010/main"/>
              </a:ext>
            </a:extLst>
          </a:blip>
          <a:stretch>
            <a:fillRect/>
          </a:stretch>
        </p:blipFill>
        <p:spPr>
          <a:xfrm>
            <a:off x="34139" y="52266790"/>
            <a:ext cx="759199" cy="648656"/>
          </a:xfrm>
          <a:prstGeom prst="rect">
            <a:avLst/>
          </a:prstGeom>
        </p:spPr>
      </p:pic>
      <p:pic>
        <p:nvPicPr>
          <p:cNvPr id="118" name="Picture 117">
            <a:extLst>
              <a:ext uri="{FF2B5EF4-FFF2-40B4-BE49-F238E27FC236}">
                <a16:creationId xmlns:a16="http://schemas.microsoft.com/office/drawing/2014/main" id="{D30AD758-FC08-0041-9EF2-FEB455FADCFA}"/>
              </a:ext>
            </a:extLst>
          </p:cNvPr>
          <p:cNvPicPr>
            <a:picLocks noChangeAspect="1"/>
          </p:cNvPicPr>
          <p:nvPr/>
        </p:nvPicPr>
        <p:blipFill>
          <a:blip r:embed="rId109" cstate="email">
            <a:extLst>
              <a:ext uri="{28A0092B-C50C-407E-A947-70E740481C1C}">
                <a14:useLocalDpi xmlns:a14="http://schemas.microsoft.com/office/drawing/2010/main"/>
              </a:ext>
            </a:extLst>
          </a:blip>
          <a:stretch>
            <a:fillRect/>
          </a:stretch>
        </p:blipFill>
        <p:spPr>
          <a:xfrm>
            <a:off x="20484" y="54212131"/>
            <a:ext cx="768861" cy="512096"/>
          </a:xfrm>
          <a:prstGeom prst="rect">
            <a:avLst/>
          </a:prstGeom>
        </p:spPr>
      </p:pic>
      <p:pic>
        <p:nvPicPr>
          <p:cNvPr id="119" name="Picture 118">
            <a:extLst>
              <a:ext uri="{FF2B5EF4-FFF2-40B4-BE49-F238E27FC236}">
                <a16:creationId xmlns:a16="http://schemas.microsoft.com/office/drawing/2014/main" id="{BAC15F2E-3061-7340-8073-F9B46EFB7360}"/>
              </a:ext>
            </a:extLst>
          </p:cNvPr>
          <p:cNvPicPr>
            <a:picLocks noChangeAspect="1"/>
          </p:cNvPicPr>
          <p:nvPr/>
        </p:nvPicPr>
        <p:blipFill>
          <a:blip r:embed="rId110" cstate="email">
            <a:extLst>
              <a:ext uri="{28A0092B-C50C-407E-A947-70E740481C1C}">
                <a14:useLocalDpi xmlns:a14="http://schemas.microsoft.com/office/drawing/2010/main"/>
              </a:ext>
            </a:extLst>
          </a:blip>
          <a:stretch>
            <a:fillRect/>
          </a:stretch>
        </p:blipFill>
        <p:spPr>
          <a:xfrm>
            <a:off x="20485" y="56141679"/>
            <a:ext cx="781614" cy="607689"/>
          </a:xfrm>
          <a:prstGeom prst="rect">
            <a:avLst/>
          </a:prstGeom>
        </p:spPr>
      </p:pic>
      <p:pic>
        <p:nvPicPr>
          <p:cNvPr id="120" name="Picture 119">
            <a:extLst>
              <a:ext uri="{FF2B5EF4-FFF2-40B4-BE49-F238E27FC236}">
                <a16:creationId xmlns:a16="http://schemas.microsoft.com/office/drawing/2014/main" id="{3191106D-8A16-5E43-A833-E84476870E5B}"/>
              </a:ext>
            </a:extLst>
          </p:cNvPr>
          <p:cNvPicPr>
            <a:picLocks noChangeAspect="1"/>
          </p:cNvPicPr>
          <p:nvPr/>
        </p:nvPicPr>
        <p:blipFill>
          <a:blip r:embed="rId111" cstate="email">
            <a:extLst>
              <a:ext uri="{28A0092B-C50C-407E-A947-70E740481C1C}">
                <a14:useLocalDpi xmlns:a14="http://schemas.microsoft.com/office/drawing/2010/main"/>
              </a:ext>
            </a:extLst>
          </a:blip>
          <a:stretch>
            <a:fillRect/>
          </a:stretch>
        </p:blipFill>
        <p:spPr>
          <a:xfrm>
            <a:off x="27311" y="57249030"/>
            <a:ext cx="757904" cy="565264"/>
          </a:xfrm>
          <a:prstGeom prst="rect">
            <a:avLst/>
          </a:prstGeom>
        </p:spPr>
      </p:pic>
      <p:pic>
        <p:nvPicPr>
          <p:cNvPr id="121" name="Picture 120">
            <a:extLst>
              <a:ext uri="{FF2B5EF4-FFF2-40B4-BE49-F238E27FC236}">
                <a16:creationId xmlns:a16="http://schemas.microsoft.com/office/drawing/2014/main" id="{0590B505-FA36-2942-969B-836CF2443209}"/>
              </a:ext>
            </a:extLst>
          </p:cNvPr>
          <p:cNvPicPr>
            <a:picLocks noChangeAspect="1"/>
          </p:cNvPicPr>
          <p:nvPr/>
        </p:nvPicPr>
        <p:blipFill>
          <a:blip r:embed="rId112" cstate="email">
            <a:extLst>
              <a:ext uri="{28A0092B-C50C-407E-A947-70E740481C1C}">
                <a14:useLocalDpi xmlns:a14="http://schemas.microsoft.com/office/drawing/2010/main"/>
              </a:ext>
            </a:extLst>
          </a:blip>
          <a:stretch>
            <a:fillRect/>
          </a:stretch>
        </p:blipFill>
        <p:spPr>
          <a:xfrm>
            <a:off x="0" y="57719469"/>
            <a:ext cx="771559" cy="425117"/>
          </a:xfrm>
          <a:prstGeom prst="rect">
            <a:avLst/>
          </a:prstGeom>
        </p:spPr>
      </p:pic>
      <p:pic>
        <p:nvPicPr>
          <p:cNvPr id="122" name="Picture 121">
            <a:extLst>
              <a:ext uri="{FF2B5EF4-FFF2-40B4-BE49-F238E27FC236}">
                <a16:creationId xmlns:a16="http://schemas.microsoft.com/office/drawing/2014/main" id="{BF45695D-4E46-AA45-9B27-1F8878C2D9E4}"/>
              </a:ext>
            </a:extLst>
          </p:cNvPr>
          <p:cNvPicPr>
            <a:picLocks noChangeAspect="1"/>
          </p:cNvPicPr>
          <p:nvPr/>
        </p:nvPicPr>
        <p:blipFill>
          <a:blip r:embed="rId113" cstate="email">
            <a:extLst>
              <a:ext uri="{28A0092B-C50C-407E-A947-70E740481C1C}">
                <a14:useLocalDpi xmlns:a14="http://schemas.microsoft.com/office/drawing/2010/main"/>
              </a:ext>
            </a:extLst>
          </a:blip>
          <a:stretch>
            <a:fillRect/>
          </a:stretch>
        </p:blipFill>
        <p:spPr>
          <a:xfrm>
            <a:off x="54624" y="58701311"/>
            <a:ext cx="525752" cy="770353"/>
          </a:xfrm>
          <a:prstGeom prst="rect">
            <a:avLst/>
          </a:prstGeom>
        </p:spPr>
      </p:pic>
      <p:pic>
        <p:nvPicPr>
          <p:cNvPr id="123" name="Picture 122">
            <a:extLst>
              <a:ext uri="{FF2B5EF4-FFF2-40B4-BE49-F238E27FC236}">
                <a16:creationId xmlns:a16="http://schemas.microsoft.com/office/drawing/2014/main" id="{CCDE9FB3-F4EE-D84A-A676-1C74A8EBC7F8}"/>
              </a:ext>
            </a:extLst>
          </p:cNvPr>
          <p:cNvPicPr>
            <a:picLocks noChangeAspect="1"/>
          </p:cNvPicPr>
          <p:nvPr/>
        </p:nvPicPr>
        <p:blipFill>
          <a:blip r:embed="rId114" cstate="email">
            <a:extLst>
              <a:ext uri="{28A0092B-C50C-407E-A947-70E740481C1C}">
                <a14:useLocalDpi xmlns:a14="http://schemas.microsoft.com/office/drawing/2010/main"/>
              </a:ext>
            </a:extLst>
          </a:blip>
          <a:stretch>
            <a:fillRect/>
          </a:stretch>
        </p:blipFill>
        <p:spPr>
          <a:xfrm>
            <a:off x="34139" y="59185406"/>
            <a:ext cx="770937" cy="512096"/>
          </a:xfrm>
          <a:prstGeom prst="rect">
            <a:avLst/>
          </a:prstGeom>
        </p:spPr>
      </p:pic>
      <p:pic>
        <p:nvPicPr>
          <p:cNvPr id="124" name="Picture 123">
            <a:extLst>
              <a:ext uri="{FF2B5EF4-FFF2-40B4-BE49-F238E27FC236}">
                <a16:creationId xmlns:a16="http://schemas.microsoft.com/office/drawing/2014/main" id="{25C5DA27-7DBC-8C40-BCBE-4D7861331B07}"/>
              </a:ext>
            </a:extLst>
          </p:cNvPr>
          <p:cNvPicPr>
            <a:picLocks noChangeAspect="1"/>
          </p:cNvPicPr>
          <p:nvPr/>
        </p:nvPicPr>
        <p:blipFill>
          <a:blip r:embed="rId115" cstate="email">
            <a:extLst>
              <a:ext uri="{28A0092B-C50C-407E-A947-70E740481C1C}">
                <a14:useLocalDpi xmlns:a14="http://schemas.microsoft.com/office/drawing/2010/main"/>
              </a:ext>
            </a:extLst>
          </a:blip>
          <a:stretch>
            <a:fillRect/>
          </a:stretch>
        </p:blipFill>
        <p:spPr>
          <a:xfrm>
            <a:off x="13656" y="60146766"/>
            <a:ext cx="512097" cy="759055"/>
          </a:xfrm>
          <a:prstGeom prst="rect">
            <a:avLst/>
          </a:prstGeom>
        </p:spPr>
      </p:pic>
      <p:pic>
        <p:nvPicPr>
          <p:cNvPr id="125" name="Picture 124">
            <a:extLst>
              <a:ext uri="{FF2B5EF4-FFF2-40B4-BE49-F238E27FC236}">
                <a16:creationId xmlns:a16="http://schemas.microsoft.com/office/drawing/2014/main" id="{ED496114-B4E4-3748-B895-6964909F8772}"/>
              </a:ext>
            </a:extLst>
          </p:cNvPr>
          <p:cNvPicPr>
            <a:picLocks noChangeAspect="1"/>
          </p:cNvPicPr>
          <p:nvPr/>
        </p:nvPicPr>
        <p:blipFill>
          <a:blip r:embed="rId116" cstate="email">
            <a:extLst>
              <a:ext uri="{28A0092B-C50C-407E-A947-70E740481C1C}">
                <a14:useLocalDpi xmlns:a14="http://schemas.microsoft.com/office/drawing/2010/main"/>
              </a:ext>
            </a:extLst>
          </a:blip>
          <a:stretch>
            <a:fillRect/>
          </a:stretch>
        </p:blipFill>
        <p:spPr>
          <a:xfrm>
            <a:off x="34140" y="80763453"/>
            <a:ext cx="730761" cy="477957"/>
          </a:xfrm>
          <a:prstGeom prst="rect">
            <a:avLst/>
          </a:prstGeom>
        </p:spPr>
      </p:pic>
      <p:pic>
        <p:nvPicPr>
          <p:cNvPr id="126" name="Picture 125">
            <a:extLst>
              <a:ext uri="{FF2B5EF4-FFF2-40B4-BE49-F238E27FC236}">
                <a16:creationId xmlns:a16="http://schemas.microsoft.com/office/drawing/2014/main" id="{AAA499E3-DD95-834F-9020-381A7B867F0D}"/>
              </a:ext>
            </a:extLst>
          </p:cNvPr>
          <p:cNvPicPr>
            <a:picLocks noChangeAspect="1"/>
          </p:cNvPicPr>
          <p:nvPr/>
        </p:nvPicPr>
        <p:blipFill>
          <a:blip r:embed="rId117" cstate="email">
            <a:extLst>
              <a:ext uri="{28A0092B-C50C-407E-A947-70E740481C1C}">
                <a14:useLocalDpi xmlns:a14="http://schemas.microsoft.com/office/drawing/2010/main"/>
              </a:ext>
            </a:extLst>
          </a:blip>
          <a:stretch>
            <a:fillRect/>
          </a:stretch>
        </p:blipFill>
        <p:spPr>
          <a:xfrm>
            <a:off x="27311" y="72643567"/>
            <a:ext cx="626168" cy="778386"/>
          </a:xfrm>
          <a:prstGeom prst="rect">
            <a:avLst/>
          </a:prstGeom>
        </p:spPr>
      </p:pic>
      <p:pic>
        <p:nvPicPr>
          <p:cNvPr id="127" name="Picture 126">
            <a:extLst>
              <a:ext uri="{FF2B5EF4-FFF2-40B4-BE49-F238E27FC236}">
                <a16:creationId xmlns:a16="http://schemas.microsoft.com/office/drawing/2014/main" id="{13D970E1-3D34-4742-B2B1-384A9E845637}"/>
              </a:ext>
            </a:extLst>
          </p:cNvPr>
          <p:cNvPicPr>
            <a:picLocks noChangeAspect="1"/>
          </p:cNvPicPr>
          <p:nvPr/>
        </p:nvPicPr>
        <p:blipFill>
          <a:blip r:embed="rId118" cstate="email">
            <a:extLst>
              <a:ext uri="{28A0092B-C50C-407E-A947-70E740481C1C}">
                <a14:useLocalDpi xmlns:a14="http://schemas.microsoft.com/office/drawing/2010/main"/>
              </a:ext>
            </a:extLst>
          </a:blip>
          <a:stretch>
            <a:fillRect/>
          </a:stretch>
        </p:blipFill>
        <p:spPr>
          <a:xfrm>
            <a:off x="34140" y="73011120"/>
            <a:ext cx="467032" cy="778386"/>
          </a:xfrm>
          <a:prstGeom prst="rect">
            <a:avLst/>
          </a:prstGeom>
        </p:spPr>
      </p:pic>
      <p:pic>
        <p:nvPicPr>
          <p:cNvPr id="128" name="Picture 127">
            <a:extLst>
              <a:ext uri="{FF2B5EF4-FFF2-40B4-BE49-F238E27FC236}">
                <a16:creationId xmlns:a16="http://schemas.microsoft.com/office/drawing/2014/main" id="{8CF5E5CE-72AA-E84D-98FD-42E2EF02C7E7}"/>
              </a:ext>
            </a:extLst>
          </p:cNvPr>
          <p:cNvPicPr>
            <a:picLocks noChangeAspect="1"/>
          </p:cNvPicPr>
          <p:nvPr/>
        </p:nvPicPr>
        <p:blipFill>
          <a:blip r:embed="rId119" cstate="email">
            <a:extLst>
              <a:ext uri="{28A0092B-C50C-407E-A947-70E740481C1C}">
                <a14:useLocalDpi xmlns:a14="http://schemas.microsoft.com/office/drawing/2010/main"/>
              </a:ext>
            </a:extLst>
          </a:blip>
          <a:stretch>
            <a:fillRect/>
          </a:stretch>
        </p:blipFill>
        <p:spPr>
          <a:xfrm>
            <a:off x="34140" y="73495213"/>
            <a:ext cx="462935" cy="771559"/>
          </a:xfrm>
          <a:prstGeom prst="rect">
            <a:avLst/>
          </a:prstGeom>
        </p:spPr>
      </p:pic>
      <p:pic>
        <p:nvPicPr>
          <p:cNvPr id="129" name="Picture 128">
            <a:extLst>
              <a:ext uri="{FF2B5EF4-FFF2-40B4-BE49-F238E27FC236}">
                <a16:creationId xmlns:a16="http://schemas.microsoft.com/office/drawing/2014/main" id="{905460F9-CE96-FF41-B22A-2A8C3DFFEEA9}"/>
              </a:ext>
            </a:extLst>
          </p:cNvPr>
          <p:cNvPicPr>
            <a:picLocks noChangeAspect="1"/>
          </p:cNvPicPr>
          <p:nvPr/>
        </p:nvPicPr>
        <p:blipFill>
          <a:blip r:embed="rId120" cstate="email">
            <a:extLst>
              <a:ext uri="{28A0092B-C50C-407E-A947-70E740481C1C}">
                <a14:useLocalDpi xmlns:a14="http://schemas.microsoft.com/office/drawing/2010/main"/>
              </a:ext>
            </a:extLst>
          </a:blip>
          <a:stretch>
            <a:fillRect/>
          </a:stretch>
        </p:blipFill>
        <p:spPr>
          <a:xfrm>
            <a:off x="20484" y="44041881"/>
            <a:ext cx="771704" cy="566720"/>
          </a:xfrm>
          <a:prstGeom prst="rect">
            <a:avLst/>
          </a:prstGeom>
        </p:spPr>
      </p:pic>
      <p:pic>
        <p:nvPicPr>
          <p:cNvPr id="130" name="Picture 129">
            <a:extLst>
              <a:ext uri="{FF2B5EF4-FFF2-40B4-BE49-F238E27FC236}">
                <a16:creationId xmlns:a16="http://schemas.microsoft.com/office/drawing/2014/main" id="{B480C881-D648-C643-B08F-505468D66AB2}"/>
              </a:ext>
            </a:extLst>
          </p:cNvPr>
          <p:cNvPicPr>
            <a:picLocks noChangeAspect="1"/>
          </p:cNvPicPr>
          <p:nvPr/>
        </p:nvPicPr>
        <p:blipFill>
          <a:blip r:embed="rId121" cstate="email">
            <a:extLst>
              <a:ext uri="{28A0092B-C50C-407E-A947-70E740481C1C}">
                <a14:useLocalDpi xmlns:a14="http://schemas.microsoft.com/office/drawing/2010/main"/>
              </a:ext>
            </a:extLst>
          </a:blip>
          <a:stretch>
            <a:fillRect/>
          </a:stretch>
        </p:blipFill>
        <p:spPr>
          <a:xfrm>
            <a:off x="34139" y="45633325"/>
            <a:ext cx="736600" cy="482600"/>
          </a:xfrm>
          <a:prstGeom prst="rect">
            <a:avLst/>
          </a:prstGeom>
        </p:spPr>
      </p:pic>
      <p:pic>
        <p:nvPicPr>
          <p:cNvPr id="131" name="Picture 130">
            <a:extLst>
              <a:ext uri="{FF2B5EF4-FFF2-40B4-BE49-F238E27FC236}">
                <a16:creationId xmlns:a16="http://schemas.microsoft.com/office/drawing/2014/main" id="{76ECEA5D-397D-034A-9066-3A571E019858}"/>
              </a:ext>
            </a:extLst>
          </p:cNvPr>
          <p:cNvPicPr>
            <a:picLocks noChangeAspect="1"/>
          </p:cNvPicPr>
          <p:nvPr/>
        </p:nvPicPr>
        <p:blipFill>
          <a:blip r:embed="rId122" cstate="email">
            <a:extLst>
              <a:ext uri="{28A0092B-C50C-407E-A947-70E740481C1C}">
                <a14:useLocalDpi xmlns:a14="http://schemas.microsoft.com/office/drawing/2010/main"/>
              </a:ext>
            </a:extLst>
          </a:blip>
          <a:stretch>
            <a:fillRect/>
          </a:stretch>
        </p:blipFill>
        <p:spPr>
          <a:xfrm>
            <a:off x="13656" y="46096936"/>
            <a:ext cx="806940" cy="546236"/>
          </a:xfrm>
          <a:prstGeom prst="rect">
            <a:avLst/>
          </a:prstGeom>
        </p:spPr>
      </p:pic>
      <p:pic>
        <p:nvPicPr>
          <p:cNvPr id="132" name="Picture 131">
            <a:extLst>
              <a:ext uri="{FF2B5EF4-FFF2-40B4-BE49-F238E27FC236}">
                <a16:creationId xmlns:a16="http://schemas.microsoft.com/office/drawing/2014/main" id="{A284EBEF-6655-E64E-9B7F-AC5A381B4CFF}"/>
              </a:ext>
            </a:extLst>
          </p:cNvPr>
          <p:cNvPicPr>
            <a:picLocks noChangeAspect="1"/>
          </p:cNvPicPr>
          <p:nvPr/>
        </p:nvPicPr>
        <p:blipFill>
          <a:blip r:embed="rId123" cstate="email">
            <a:extLst>
              <a:ext uri="{28A0092B-C50C-407E-A947-70E740481C1C}">
                <a14:useLocalDpi xmlns:a14="http://schemas.microsoft.com/office/drawing/2010/main"/>
              </a:ext>
            </a:extLst>
          </a:blip>
          <a:stretch>
            <a:fillRect/>
          </a:stretch>
        </p:blipFill>
        <p:spPr>
          <a:xfrm>
            <a:off x="0" y="47071952"/>
            <a:ext cx="781002" cy="566720"/>
          </a:xfrm>
          <a:prstGeom prst="rect">
            <a:avLst/>
          </a:prstGeom>
        </p:spPr>
      </p:pic>
      <p:pic>
        <p:nvPicPr>
          <p:cNvPr id="133" name="Picture 132">
            <a:extLst>
              <a:ext uri="{FF2B5EF4-FFF2-40B4-BE49-F238E27FC236}">
                <a16:creationId xmlns:a16="http://schemas.microsoft.com/office/drawing/2014/main" id="{BD2E165A-4054-8942-87C7-696127C0D01F}"/>
              </a:ext>
            </a:extLst>
          </p:cNvPr>
          <p:cNvPicPr>
            <a:picLocks noChangeAspect="1"/>
          </p:cNvPicPr>
          <p:nvPr/>
        </p:nvPicPr>
        <p:blipFill>
          <a:blip r:embed="rId124" cstate="email">
            <a:extLst>
              <a:ext uri="{28A0092B-C50C-407E-A947-70E740481C1C}">
                <a14:useLocalDpi xmlns:a14="http://schemas.microsoft.com/office/drawing/2010/main"/>
              </a:ext>
            </a:extLst>
          </a:blip>
          <a:stretch>
            <a:fillRect/>
          </a:stretch>
        </p:blipFill>
        <p:spPr>
          <a:xfrm>
            <a:off x="20485" y="47425849"/>
            <a:ext cx="409676" cy="723355"/>
          </a:xfrm>
          <a:prstGeom prst="rect">
            <a:avLst/>
          </a:prstGeom>
        </p:spPr>
      </p:pic>
      <p:pic>
        <p:nvPicPr>
          <p:cNvPr id="134" name="Picture 133">
            <a:extLst>
              <a:ext uri="{FF2B5EF4-FFF2-40B4-BE49-F238E27FC236}">
                <a16:creationId xmlns:a16="http://schemas.microsoft.com/office/drawing/2014/main" id="{35FD7B6A-0D6D-2B47-B206-479FCCF7E8DF}"/>
              </a:ext>
            </a:extLst>
          </p:cNvPr>
          <p:cNvPicPr>
            <a:picLocks noChangeAspect="1"/>
          </p:cNvPicPr>
          <p:nvPr/>
        </p:nvPicPr>
        <p:blipFill>
          <a:blip r:embed="rId125" cstate="email">
            <a:extLst>
              <a:ext uri="{28A0092B-C50C-407E-A947-70E740481C1C}">
                <a14:useLocalDpi xmlns:a14="http://schemas.microsoft.com/office/drawing/2010/main"/>
              </a:ext>
            </a:extLst>
          </a:blip>
          <a:stretch>
            <a:fillRect/>
          </a:stretch>
        </p:blipFill>
        <p:spPr>
          <a:xfrm>
            <a:off x="6828" y="48400865"/>
            <a:ext cx="800100" cy="419100"/>
          </a:xfrm>
          <a:prstGeom prst="rect">
            <a:avLst/>
          </a:prstGeom>
        </p:spPr>
      </p:pic>
      <p:pic>
        <p:nvPicPr>
          <p:cNvPr id="135" name="Picture 134">
            <a:extLst>
              <a:ext uri="{FF2B5EF4-FFF2-40B4-BE49-F238E27FC236}">
                <a16:creationId xmlns:a16="http://schemas.microsoft.com/office/drawing/2014/main" id="{E7252670-2DA2-E246-BD2B-F9FD281BC77E}"/>
              </a:ext>
            </a:extLst>
          </p:cNvPr>
          <p:cNvPicPr>
            <a:picLocks noChangeAspect="1"/>
          </p:cNvPicPr>
          <p:nvPr/>
        </p:nvPicPr>
        <p:blipFill>
          <a:blip r:embed="rId126" cstate="email">
            <a:extLst>
              <a:ext uri="{28A0092B-C50C-407E-A947-70E740481C1C}">
                <a14:useLocalDpi xmlns:a14="http://schemas.microsoft.com/office/drawing/2010/main"/>
              </a:ext>
            </a:extLst>
          </a:blip>
          <a:stretch>
            <a:fillRect/>
          </a:stretch>
        </p:blipFill>
        <p:spPr>
          <a:xfrm>
            <a:off x="13655" y="49369052"/>
            <a:ext cx="737420" cy="573549"/>
          </a:xfrm>
          <a:prstGeom prst="rect">
            <a:avLst/>
          </a:prstGeom>
        </p:spPr>
      </p:pic>
      <p:pic>
        <p:nvPicPr>
          <p:cNvPr id="136" name="Picture 135">
            <a:extLst>
              <a:ext uri="{FF2B5EF4-FFF2-40B4-BE49-F238E27FC236}">
                <a16:creationId xmlns:a16="http://schemas.microsoft.com/office/drawing/2014/main" id="{1353ED57-DC55-5C4F-BC16-57075D466337}"/>
              </a:ext>
            </a:extLst>
          </p:cNvPr>
          <p:cNvPicPr>
            <a:picLocks noChangeAspect="1"/>
          </p:cNvPicPr>
          <p:nvPr/>
        </p:nvPicPr>
        <p:blipFill>
          <a:blip r:embed="rId127" cstate="email">
            <a:extLst>
              <a:ext uri="{28A0092B-C50C-407E-A947-70E740481C1C}">
                <a14:useLocalDpi xmlns:a14="http://schemas.microsoft.com/office/drawing/2010/main"/>
              </a:ext>
            </a:extLst>
          </a:blip>
          <a:stretch>
            <a:fillRect/>
          </a:stretch>
        </p:blipFill>
        <p:spPr>
          <a:xfrm>
            <a:off x="6828" y="49853147"/>
            <a:ext cx="757903" cy="536362"/>
          </a:xfrm>
          <a:prstGeom prst="rect">
            <a:avLst/>
          </a:prstGeom>
        </p:spPr>
      </p:pic>
      <p:pic>
        <p:nvPicPr>
          <p:cNvPr id="137" name="Picture 136">
            <a:extLst>
              <a:ext uri="{FF2B5EF4-FFF2-40B4-BE49-F238E27FC236}">
                <a16:creationId xmlns:a16="http://schemas.microsoft.com/office/drawing/2014/main" id="{F735A0E5-F35F-2C48-9717-D083434C8BBA}"/>
              </a:ext>
            </a:extLst>
          </p:cNvPr>
          <p:cNvPicPr>
            <a:picLocks noChangeAspect="1"/>
          </p:cNvPicPr>
          <p:nvPr/>
        </p:nvPicPr>
        <p:blipFill>
          <a:blip r:embed="rId128" cstate="email">
            <a:extLst>
              <a:ext uri="{28A0092B-C50C-407E-A947-70E740481C1C}">
                <a14:useLocalDpi xmlns:a14="http://schemas.microsoft.com/office/drawing/2010/main"/>
              </a:ext>
            </a:extLst>
          </a:blip>
          <a:stretch>
            <a:fillRect/>
          </a:stretch>
        </p:blipFill>
        <p:spPr>
          <a:xfrm>
            <a:off x="32151" y="50342081"/>
            <a:ext cx="504216" cy="771646"/>
          </a:xfrm>
          <a:prstGeom prst="rect">
            <a:avLst/>
          </a:prstGeom>
        </p:spPr>
      </p:pic>
      <p:pic>
        <p:nvPicPr>
          <p:cNvPr id="138" name="Picture 137">
            <a:extLst>
              <a:ext uri="{FF2B5EF4-FFF2-40B4-BE49-F238E27FC236}">
                <a16:creationId xmlns:a16="http://schemas.microsoft.com/office/drawing/2014/main" id="{0597C987-C4D0-574C-8A69-CC802A20FE9C}"/>
              </a:ext>
            </a:extLst>
          </p:cNvPr>
          <p:cNvPicPr>
            <a:picLocks noChangeAspect="1"/>
          </p:cNvPicPr>
          <p:nvPr/>
        </p:nvPicPr>
        <p:blipFill>
          <a:blip r:embed="rId129" cstate="email">
            <a:extLst>
              <a:ext uri="{28A0092B-C50C-407E-A947-70E740481C1C}">
                <a14:useLocalDpi xmlns:a14="http://schemas.microsoft.com/office/drawing/2010/main"/>
              </a:ext>
            </a:extLst>
          </a:blip>
          <a:stretch>
            <a:fillRect/>
          </a:stretch>
        </p:blipFill>
        <p:spPr>
          <a:xfrm>
            <a:off x="16076" y="50834214"/>
            <a:ext cx="763608" cy="717329"/>
          </a:xfrm>
          <a:prstGeom prst="rect">
            <a:avLst/>
          </a:prstGeom>
        </p:spPr>
      </p:pic>
      <p:pic>
        <p:nvPicPr>
          <p:cNvPr id="139" name="Picture 138">
            <a:extLst>
              <a:ext uri="{FF2B5EF4-FFF2-40B4-BE49-F238E27FC236}">
                <a16:creationId xmlns:a16="http://schemas.microsoft.com/office/drawing/2014/main" id="{1246EEC7-3B66-E74E-9BFD-6DD12F70D6DC}"/>
              </a:ext>
            </a:extLst>
          </p:cNvPr>
          <p:cNvPicPr>
            <a:picLocks noChangeAspect="1"/>
          </p:cNvPicPr>
          <p:nvPr/>
        </p:nvPicPr>
        <p:blipFill>
          <a:blip r:embed="rId130" cstate="email">
            <a:extLst>
              <a:ext uri="{28A0092B-C50C-407E-A947-70E740481C1C}">
                <a14:useLocalDpi xmlns:a14="http://schemas.microsoft.com/office/drawing/2010/main"/>
              </a:ext>
            </a:extLst>
          </a:blip>
          <a:stretch>
            <a:fillRect/>
          </a:stretch>
        </p:blipFill>
        <p:spPr>
          <a:xfrm>
            <a:off x="40191" y="51794364"/>
            <a:ext cx="738097" cy="530507"/>
          </a:xfrm>
          <a:prstGeom prst="rect">
            <a:avLst/>
          </a:prstGeom>
        </p:spPr>
      </p:pic>
      <p:pic>
        <p:nvPicPr>
          <p:cNvPr id="140" name="Picture 139">
            <a:extLst>
              <a:ext uri="{FF2B5EF4-FFF2-40B4-BE49-F238E27FC236}">
                <a16:creationId xmlns:a16="http://schemas.microsoft.com/office/drawing/2014/main" id="{110C67DD-2AD9-C14F-A4D0-30CDE70CEADD}"/>
              </a:ext>
            </a:extLst>
          </p:cNvPr>
          <p:cNvPicPr>
            <a:picLocks noChangeAspect="1"/>
          </p:cNvPicPr>
          <p:nvPr/>
        </p:nvPicPr>
        <p:blipFill>
          <a:blip r:embed="rId131" cstate="email">
            <a:extLst>
              <a:ext uri="{28A0092B-C50C-407E-A947-70E740481C1C}">
                <a14:useLocalDpi xmlns:a14="http://schemas.microsoft.com/office/drawing/2010/main"/>
              </a:ext>
            </a:extLst>
          </a:blip>
          <a:stretch>
            <a:fillRect/>
          </a:stretch>
        </p:blipFill>
        <p:spPr>
          <a:xfrm>
            <a:off x="56265" y="53012637"/>
            <a:ext cx="747531" cy="506392"/>
          </a:xfrm>
          <a:prstGeom prst="rect">
            <a:avLst/>
          </a:prstGeom>
        </p:spPr>
      </p:pic>
      <p:pic>
        <p:nvPicPr>
          <p:cNvPr id="141" name="Picture 140">
            <a:extLst>
              <a:ext uri="{FF2B5EF4-FFF2-40B4-BE49-F238E27FC236}">
                <a16:creationId xmlns:a16="http://schemas.microsoft.com/office/drawing/2014/main" id="{D063912F-EB8F-CA4D-B681-5C0E5A8DE6F5}"/>
              </a:ext>
            </a:extLst>
          </p:cNvPr>
          <p:cNvPicPr>
            <a:picLocks noChangeAspect="1"/>
          </p:cNvPicPr>
          <p:nvPr/>
        </p:nvPicPr>
        <p:blipFill>
          <a:blip r:embed="rId132" cstate="email">
            <a:extLst>
              <a:ext uri="{28A0092B-C50C-407E-A947-70E740481C1C}">
                <a14:useLocalDpi xmlns:a14="http://schemas.microsoft.com/office/drawing/2010/main"/>
              </a:ext>
            </a:extLst>
          </a:blip>
          <a:stretch>
            <a:fillRect/>
          </a:stretch>
        </p:blipFill>
        <p:spPr>
          <a:xfrm>
            <a:off x="32151" y="54699855"/>
            <a:ext cx="763608" cy="511869"/>
          </a:xfrm>
          <a:prstGeom prst="rect">
            <a:avLst/>
          </a:prstGeom>
        </p:spPr>
      </p:pic>
      <p:pic>
        <p:nvPicPr>
          <p:cNvPr id="142" name="Picture 141">
            <a:extLst>
              <a:ext uri="{FF2B5EF4-FFF2-40B4-BE49-F238E27FC236}">
                <a16:creationId xmlns:a16="http://schemas.microsoft.com/office/drawing/2014/main" id="{6CE27068-2CE7-5B48-943D-361E116E273F}"/>
              </a:ext>
            </a:extLst>
          </p:cNvPr>
          <p:cNvPicPr>
            <a:picLocks noChangeAspect="1"/>
          </p:cNvPicPr>
          <p:nvPr/>
        </p:nvPicPr>
        <p:blipFill>
          <a:blip r:embed="rId133" cstate="email">
            <a:extLst>
              <a:ext uri="{28A0092B-C50C-407E-A947-70E740481C1C}">
                <a14:useLocalDpi xmlns:a14="http://schemas.microsoft.com/office/drawing/2010/main"/>
              </a:ext>
            </a:extLst>
          </a:blip>
          <a:stretch>
            <a:fillRect/>
          </a:stretch>
        </p:blipFill>
        <p:spPr>
          <a:xfrm>
            <a:off x="16076" y="55183950"/>
            <a:ext cx="772360" cy="514429"/>
          </a:xfrm>
          <a:prstGeom prst="rect">
            <a:avLst/>
          </a:prstGeom>
        </p:spPr>
      </p:pic>
      <p:pic>
        <p:nvPicPr>
          <p:cNvPr id="143" name="Picture 142">
            <a:extLst>
              <a:ext uri="{FF2B5EF4-FFF2-40B4-BE49-F238E27FC236}">
                <a16:creationId xmlns:a16="http://schemas.microsoft.com/office/drawing/2014/main" id="{EEE5EDD4-D202-DB4A-B281-7D7E50F2B20D}"/>
              </a:ext>
            </a:extLst>
          </p:cNvPr>
          <p:cNvPicPr>
            <a:picLocks noChangeAspect="1"/>
          </p:cNvPicPr>
          <p:nvPr/>
        </p:nvPicPr>
        <p:blipFill>
          <a:blip r:embed="rId134" cstate="email">
            <a:extLst>
              <a:ext uri="{28A0092B-C50C-407E-A947-70E740481C1C}">
                <a14:useLocalDpi xmlns:a14="http://schemas.microsoft.com/office/drawing/2010/main"/>
              </a:ext>
            </a:extLst>
          </a:blip>
          <a:stretch>
            <a:fillRect/>
          </a:stretch>
        </p:blipFill>
        <p:spPr>
          <a:xfrm>
            <a:off x="40189" y="55660004"/>
            <a:ext cx="746143" cy="747532"/>
          </a:xfrm>
          <a:prstGeom prst="rect">
            <a:avLst/>
          </a:prstGeom>
        </p:spPr>
      </p:pic>
      <p:pic>
        <p:nvPicPr>
          <p:cNvPr id="144" name="Picture 143">
            <a:extLst>
              <a:ext uri="{FF2B5EF4-FFF2-40B4-BE49-F238E27FC236}">
                <a16:creationId xmlns:a16="http://schemas.microsoft.com/office/drawing/2014/main" id="{45F1AFA3-2DAC-574F-91B5-261E8EBDFC73}"/>
              </a:ext>
            </a:extLst>
          </p:cNvPr>
          <p:cNvPicPr>
            <a:picLocks noChangeAspect="1"/>
          </p:cNvPicPr>
          <p:nvPr/>
        </p:nvPicPr>
        <p:blipFill>
          <a:blip r:embed="rId135" cstate="email">
            <a:extLst>
              <a:ext uri="{28A0092B-C50C-407E-A947-70E740481C1C}">
                <a14:useLocalDpi xmlns:a14="http://schemas.microsoft.com/office/drawing/2010/main"/>
              </a:ext>
            </a:extLst>
          </a:blip>
          <a:stretch>
            <a:fillRect/>
          </a:stretch>
        </p:blipFill>
        <p:spPr>
          <a:xfrm>
            <a:off x="40189" y="56769776"/>
            <a:ext cx="720764" cy="434051"/>
          </a:xfrm>
          <a:prstGeom prst="rect">
            <a:avLst/>
          </a:prstGeom>
        </p:spPr>
      </p:pic>
      <p:pic>
        <p:nvPicPr>
          <p:cNvPr id="145" name="Picture 144">
            <a:extLst>
              <a:ext uri="{FF2B5EF4-FFF2-40B4-BE49-F238E27FC236}">
                <a16:creationId xmlns:a16="http://schemas.microsoft.com/office/drawing/2014/main" id="{212F6864-0287-D44A-BAB6-7EF2C49C9F1A}"/>
              </a:ext>
            </a:extLst>
          </p:cNvPr>
          <p:cNvPicPr>
            <a:picLocks noChangeAspect="1"/>
          </p:cNvPicPr>
          <p:nvPr/>
        </p:nvPicPr>
        <p:blipFill>
          <a:blip r:embed="rId136" cstate="email">
            <a:extLst>
              <a:ext uri="{28A0092B-C50C-407E-A947-70E740481C1C}">
                <a14:useLocalDpi xmlns:a14="http://schemas.microsoft.com/office/drawing/2010/main"/>
              </a:ext>
            </a:extLst>
          </a:blip>
          <a:stretch>
            <a:fillRect/>
          </a:stretch>
        </p:blipFill>
        <p:spPr>
          <a:xfrm>
            <a:off x="27410" y="51296391"/>
            <a:ext cx="726506" cy="749209"/>
          </a:xfrm>
          <a:prstGeom prst="rect">
            <a:avLst/>
          </a:prstGeom>
        </p:spPr>
      </p:pic>
      <p:pic>
        <p:nvPicPr>
          <p:cNvPr id="146" name="Picture 145">
            <a:extLst>
              <a:ext uri="{FF2B5EF4-FFF2-40B4-BE49-F238E27FC236}">
                <a16:creationId xmlns:a16="http://schemas.microsoft.com/office/drawing/2014/main" id="{D629279C-572C-4742-995A-D9E8D211F817}"/>
              </a:ext>
            </a:extLst>
          </p:cNvPr>
          <p:cNvPicPr>
            <a:picLocks noChangeAspect="1"/>
          </p:cNvPicPr>
          <p:nvPr/>
        </p:nvPicPr>
        <p:blipFill>
          <a:blip r:embed="rId137" cstate="email">
            <a:extLst>
              <a:ext uri="{28A0092B-C50C-407E-A947-70E740481C1C}">
                <a14:useLocalDpi xmlns:a14="http://schemas.microsoft.com/office/drawing/2010/main"/>
              </a:ext>
            </a:extLst>
          </a:blip>
          <a:stretch>
            <a:fillRect/>
          </a:stretch>
        </p:blipFill>
        <p:spPr>
          <a:xfrm>
            <a:off x="0" y="58199043"/>
            <a:ext cx="825500" cy="673100"/>
          </a:xfrm>
          <a:prstGeom prst="rect">
            <a:avLst/>
          </a:prstGeom>
        </p:spPr>
      </p:pic>
      <p:pic>
        <p:nvPicPr>
          <p:cNvPr id="147" name="Picture 146">
            <a:extLst>
              <a:ext uri="{FF2B5EF4-FFF2-40B4-BE49-F238E27FC236}">
                <a16:creationId xmlns:a16="http://schemas.microsoft.com/office/drawing/2014/main" id="{695DBB62-A270-5548-95AC-4B2800758304}"/>
              </a:ext>
            </a:extLst>
          </p:cNvPr>
          <p:cNvPicPr>
            <a:picLocks noChangeAspect="1"/>
          </p:cNvPicPr>
          <p:nvPr/>
        </p:nvPicPr>
        <p:blipFill>
          <a:blip r:embed="rId138" cstate="email">
            <a:extLst>
              <a:ext uri="{28A0092B-C50C-407E-A947-70E740481C1C}">
                <a14:useLocalDpi xmlns:a14="http://schemas.microsoft.com/office/drawing/2010/main"/>
              </a:ext>
            </a:extLst>
          </a:blip>
          <a:stretch>
            <a:fillRect/>
          </a:stretch>
        </p:blipFill>
        <p:spPr>
          <a:xfrm>
            <a:off x="27410" y="18467809"/>
            <a:ext cx="496995" cy="758346"/>
          </a:xfrm>
          <a:prstGeom prst="rect">
            <a:avLst/>
          </a:prstGeom>
        </p:spPr>
      </p:pic>
      <p:pic>
        <p:nvPicPr>
          <p:cNvPr id="148" name="Picture 147">
            <a:extLst>
              <a:ext uri="{FF2B5EF4-FFF2-40B4-BE49-F238E27FC236}">
                <a16:creationId xmlns:a16="http://schemas.microsoft.com/office/drawing/2014/main" id="{D5C4FDE6-047F-1140-AC00-AF90CE06C351}"/>
              </a:ext>
            </a:extLst>
          </p:cNvPr>
          <p:cNvPicPr>
            <a:picLocks noChangeAspect="1"/>
          </p:cNvPicPr>
          <p:nvPr/>
        </p:nvPicPr>
        <p:blipFill>
          <a:blip r:embed="rId139" cstate="email">
            <a:extLst>
              <a:ext uri="{28A0092B-C50C-407E-A947-70E740481C1C}">
                <a14:useLocalDpi xmlns:a14="http://schemas.microsoft.com/office/drawing/2010/main"/>
              </a:ext>
            </a:extLst>
          </a:blip>
          <a:stretch>
            <a:fillRect/>
          </a:stretch>
        </p:blipFill>
        <p:spPr>
          <a:xfrm>
            <a:off x="47037" y="98577676"/>
            <a:ext cx="743185" cy="495457"/>
          </a:xfrm>
          <a:prstGeom prst="rect">
            <a:avLst/>
          </a:prstGeom>
        </p:spPr>
      </p:pic>
      <p:pic>
        <p:nvPicPr>
          <p:cNvPr id="149" name="Picture 148">
            <a:extLst>
              <a:ext uri="{FF2B5EF4-FFF2-40B4-BE49-F238E27FC236}">
                <a16:creationId xmlns:a16="http://schemas.microsoft.com/office/drawing/2014/main" id="{F1831201-D10F-4B4D-BB24-5D7977819FB3}"/>
              </a:ext>
            </a:extLst>
          </p:cNvPr>
          <p:cNvPicPr>
            <a:picLocks noChangeAspect="1"/>
          </p:cNvPicPr>
          <p:nvPr/>
        </p:nvPicPr>
        <p:blipFill>
          <a:blip r:embed="rId140" cstate="email">
            <a:extLst>
              <a:ext uri="{28A0092B-C50C-407E-A947-70E740481C1C}">
                <a14:useLocalDpi xmlns:a14="http://schemas.microsoft.com/office/drawing/2010/main"/>
              </a:ext>
            </a:extLst>
          </a:blip>
          <a:stretch>
            <a:fillRect/>
          </a:stretch>
        </p:blipFill>
        <p:spPr>
          <a:xfrm>
            <a:off x="103482" y="103446397"/>
            <a:ext cx="677333" cy="281936"/>
          </a:xfrm>
          <a:prstGeom prst="rect">
            <a:avLst/>
          </a:prstGeom>
        </p:spPr>
      </p:pic>
      <p:pic>
        <p:nvPicPr>
          <p:cNvPr id="150" name="Picture 149">
            <a:extLst>
              <a:ext uri="{FF2B5EF4-FFF2-40B4-BE49-F238E27FC236}">
                <a16:creationId xmlns:a16="http://schemas.microsoft.com/office/drawing/2014/main" id="{AADFAE72-F7F5-C74C-9523-4E0B3997E35B}"/>
              </a:ext>
            </a:extLst>
          </p:cNvPr>
          <p:cNvPicPr>
            <a:picLocks noChangeAspect="1"/>
          </p:cNvPicPr>
          <p:nvPr/>
        </p:nvPicPr>
        <p:blipFill>
          <a:blip r:embed="rId141" cstate="email">
            <a:extLst>
              <a:ext uri="{28A0092B-C50C-407E-A947-70E740481C1C}">
                <a14:useLocalDpi xmlns:a14="http://schemas.microsoft.com/office/drawing/2010/main"/>
              </a:ext>
            </a:extLst>
          </a:blip>
          <a:stretch>
            <a:fillRect/>
          </a:stretch>
        </p:blipFill>
        <p:spPr>
          <a:xfrm>
            <a:off x="37629" y="122943304"/>
            <a:ext cx="510619" cy="762000"/>
          </a:xfrm>
          <a:prstGeom prst="rect">
            <a:avLst/>
          </a:prstGeom>
        </p:spPr>
      </p:pic>
      <p:pic>
        <p:nvPicPr>
          <p:cNvPr id="151" name="Picture 150">
            <a:extLst>
              <a:ext uri="{FF2B5EF4-FFF2-40B4-BE49-F238E27FC236}">
                <a16:creationId xmlns:a16="http://schemas.microsoft.com/office/drawing/2014/main" id="{D0762DF8-A53E-A647-8D2C-B83157294C4C}"/>
              </a:ext>
            </a:extLst>
          </p:cNvPr>
          <p:cNvPicPr>
            <a:picLocks noChangeAspect="1"/>
          </p:cNvPicPr>
          <p:nvPr/>
        </p:nvPicPr>
        <p:blipFill>
          <a:blip r:embed="rId142" cstate="email">
            <a:extLst>
              <a:ext uri="{28A0092B-C50C-407E-A947-70E740481C1C}">
                <a14:useLocalDpi xmlns:a14="http://schemas.microsoft.com/office/drawing/2010/main"/>
              </a:ext>
            </a:extLst>
          </a:blip>
          <a:stretch>
            <a:fillRect/>
          </a:stretch>
        </p:blipFill>
        <p:spPr>
          <a:xfrm>
            <a:off x="28222" y="123911494"/>
            <a:ext cx="782446" cy="536222"/>
          </a:xfrm>
          <a:prstGeom prst="rect">
            <a:avLst/>
          </a:prstGeom>
        </p:spPr>
      </p:pic>
      <p:pic>
        <p:nvPicPr>
          <p:cNvPr id="152" name="Picture 151">
            <a:extLst>
              <a:ext uri="{FF2B5EF4-FFF2-40B4-BE49-F238E27FC236}">
                <a16:creationId xmlns:a16="http://schemas.microsoft.com/office/drawing/2014/main" id="{551FFF81-FF03-824E-B63B-6D9D9D4E868A}"/>
              </a:ext>
            </a:extLst>
          </p:cNvPr>
          <p:cNvPicPr>
            <a:picLocks noChangeAspect="1"/>
          </p:cNvPicPr>
          <p:nvPr/>
        </p:nvPicPr>
        <p:blipFill>
          <a:blip r:embed="rId143" cstate="email">
            <a:extLst>
              <a:ext uri="{28A0092B-C50C-407E-A947-70E740481C1C}">
                <a14:useLocalDpi xmlns:a14="http://schemas.microsoft.com/office/drawing/2010/main"/>
              </a:ext>
            </a:extLst>
          </a:blip>
          <a:stretch>
            <a:fillRect/>
          </a:stretch>
        </p:blipFill>
        <p:spPr>
          <a:xfrm>
            <a:off x="28222" y="132159023"/>
            <a:ext cx="566748" cy="771407"/>
          </a:xfrm>
          <a:prstGeom prst="rect">
            <a:avLst/>
          </a:prstGeom>
        </p:spPr>
      </p:pic>
      <p:pic>
        <p:nvPicPr>
          <p:cNvPr id="153" name="Picture 152">
            <a:extLst>
              <a:ext uri="{FF2B5EF4-FFF2-40B4-BE49-F238E27FC236}">
                <a16:creationId xmlns:a16="http://schemas.microsoft.com/office/drawing/2014/main" id="{0C1C370D-4A0A-7C42-AF39-5DF89FE32CF9}"/>
              </a:ext>
            </a:extLst>
          </p:cNvPr>
          <p:cNvPicPr>
            <a:picLocks noChangeAspect="1"/>
          </p:cNvPicPr>
          <p:nvPr/>
        </p:nvPicPr>
        <p:blipFill>
          <a:blip r:embed="rId144" cstate="email">
            <a:extLst>
              <a:ext uri="{28A0092B-C50C-407E-A947-70E740481C1C}">
                <a14:useLocalDpi xmlns:a14="http://schemas.microsoft.com/office/drawing/2010/main"/>
              </a:ext>
            </a:extLst>
          </a:blip>
          <a:stretch>
            <a:fillRect/>
          </a:stretch>
        </p:blipFill>
        <p:spPr>
          <a:xfrm>
            <a:off x="37630" y="136999962"/>
            <a:ext cx="757396" cy="555038"/>
          </a:xfrm>
          <a:prstGeom prst="rect">
            <a:avLst/>
          </a:prstGeom>
        </p:spPr>
      </p:pic>
      <p:pic>
        <p:nvPicPr>
          <p:cNvPr id="154" name="Picture 153">
            <a:extLst>
              <a:ext uri="{FF2B5EF4-FFF2-40B4-BE49-F238E27FC236}">
                <a16:creationId xmlns:a16="http://schemas.microsoft.com/office/drawing/2014/main" id="{8EF4DA73-C1E7-A446-95DE-713F6FE24951}"/>
              </a:ext>
            </a:extLst>
          </p:cNvPr>
          <p:cNvPicPr>
            <a:picLocks noChangeAspect="1"/>
          </p:cNvPicPr>
          <p:nvPr/>
        </p:nvPicPr>
        <p:blipFill>
          <a:blip r:embed="rId145" cstate="email">
            <a:extLst>
              <a:ext uri="{28A0092B-C50C-407E-A947-70E740481C1C}">
                <a14:useLocalDpi xmlns:a14="http://schemas.microsoft.com/office/drawing/2010/main"/>
              </a:ext>
            </a:extLst>
          </a:blip>
          <a:stretch>
            <a:fillRect/>
          </a:stretch>
        </p:blipFill>
        <p:spPr>
          <a:xfrm>
            <a:off x="28223" y="137484057"/>
            <a:ext cx="770721" cy="517407"/>
          </a:xfrm>
          <a:prstGeom prst="rect">
            <a:avLst/>
          </a:prstGeom>
        </p:spPr>
      </p:pic>
      <p:pic>
        <p:nvPicPr>
          <p:cNvPr id="155" name="Picture 154">
            <a:extLst>
              <a:ext uri="{FF2B5EF4-FFF2-40B4-BE49-F238E27FC236}">
                <a16:creationId xmlns:a16="http://schemas.microsoft.com/office/drawing/2014/main" id="{3561BFA4-E37F-AB4C-B28D-74500792A5F4}"/>
              </a:ext>
            </a:extLst>
          </p:cNvPr>
          <p:cNvPicPr>
            <a:picLocks noChangeAspect="1"/>
          </p:cNvPicPr>
          <p:nvPr/>
        </p:nvPicPr>
        <p:blipFill>
          <a:blip r:embed="rId146" cstate="email">
            <a:extLst>
              <a:ext uri="{28A0092B-C50C-407E-A947-70E740481C1C}">
                <a14:useLocalDpi xmlns:a14="http://schemas.microsoft.com/office/drawing/2010/main"/>
              </a:ext>
            </a:extLst>
          </a:blip>
          <a:stretch>
            <a:fillRect/>
          </a:stretch>
        </p:blipFill>
        <p:spPr>
          <a:xfrm>
            <a:off x="28222" y="138577751"/>
            <a:ext cx="762000" cy="511479"/>
          </a:xfrm>
          <a:prstGeom prst="rect">
            <a:avLst/>
          </a:prstGeom>
        </p:spPr>
      </p:pic>
      <p:pic>
        <p:nvPicPr>
          <p:cNvPr id="156" name="Picture 155">
            <a:extLst>
              <a:ext uri="{FF2B5EF4-FFF2-40B4-BE49-F238E27FC236}">
                <a16:creationId xmlns:a16="http://schemas.microsoft.com/office/drawing/2014/main" id="{3249EEAD-463B-124F-A1C7-C99B6B6DAB33}"/>
              </a:ext>
            </a:extLst>
          </p:cNvPr>
          <p:cNvPicPr>
            <a:picLocks noChangeAspect="1"/>
          </p:cNvPicPr>
          <p:nvPr/>
        </p:nvPicPr>
        <p:blipFill>
          <a:blip r:embed="rId147" cstate="email">
            <a:extLst>
              <a:ext uri="{28A0092B-C50C-407E-A947-70E740481C1C}">
                <a14:useLocalDpi xmlns:a14="http://schemas.microsoft.com/office/drawing/2010/main"/>
              </a:ext>
            </a:extLst>
          </a:blip>
          <a:stretch>
            <a:fillRect/>
          </a:stretch>
        </p:blipFill>
        <p:spPr>
          <a:xfrm>
            <a:off x="37630" y="148161465"/>
            <a:ext cx="764619" cy="508000"/>
          </a:xfrm>
          <a:prstGeom prst="rect">
            <a:avLst/>
          </a:prstGeom>
        </p:spPr>
      </p:pic>
      <p:pic>
        <p:nvPicPr>
          <p:cNvPr id="157" name="Picture 156">
            <a:extLst>
              <a:ext uri="{FF2B5EF4-FFF2-40B4-BE49-F238E27FC236}">
                <a16:creationId xmlns:a16="http://schemas.microsoft.com/office/drawing/2014/main" id="{4E6863BA-CCC1-064A-B31B-34224740C6F1}"/>
              </a:ext>
            </a:extLst>
          </p:cNvPr>
          <p:cNvPicPr>
            <a:picLocks noChangeAspect="1"/>
          </p:cNvPicPr>
          <p:nvPr/>
        </p:nvPicPr>
        <p:blipFill>
          <a:blip r:embed="rId148" cstate="email">
            <a:extLst>
              <a:ext uri="{28A0092B-C50C-407E-A947-70E740481C1C}">
                <a14:useLocalDpi xmlns:a14="http://schemas.microsoft.com/office/drawing/2010/main"/>
              </a:ext>
            </a:extLst>
          </a:blip>
          <a:stretch>
            <a:fillRect/>
          </a:stretch>
        </p:blipFill>
        <p:spPr>
          <a:xfrm>
            <a:off x="37629" y="153002406"/>
            <a:ext cx="754160" cy="489185"/>
          </a:xfrm>
          <a:prstGeom prst="rect">
            <a:avLst/>
          </a:prstGeom>
        </p:spPr>
      </p:pic>
      <p:pic>
        <p:nvPicPr>
          <p:cNvPr id="158" name="Picture 157">
            <a:extLst>
              <a:ext uri="{FF2B5EF4-FFF2-40B4-BE49-F238E27FC236}">
                <a16:creationId xmlns:a16="http://schemas.microsoft.com/office/drawing/2014/main" id="{99AD6556-7D6C-4F40-AA14-A06E7AF91317}"/>
              </a:ext>
            </a:extLst>
          </p:cNvPr>
          <p:cNvPicPr>
            <a:picLocks noChangeAspect="1"/>
          </p:cNvPicPr>
          <p:nvPr/>
        </p:nvPicPr>
        <p:blipFill>
          <a:blip r:embed="rId149" cstate="email">
            <a:extLst>
              <a:ext uri="{28A0092B-C50C-407E-A947-70E740481C1C}">
                <a14:useLocalDpi xmlns:a14="http://schemas.microsoft.com/office/drawing/2010/main"/>
              </a:ext>
            </a:extLst>
          </a:blip>
          <a:stretch>
            <a:fillRect/>
          </a:stretch>
        </p:blipFill>
        <p:spPr>
          <a:xfrm>
            <a:off x="37629" y="154454688"/>
            <a:ext cx="744148" cy="489186"/>
          </a:xfrm>
          <a:prstGeom prst="rect">
            <a:avLst/>
          </a:prstGeom>
        </p:spPr>
      </p:pic>
      <p:pic>
        <p:nvPicPr>
          <p:cNvPr id="159" name="Picture 158">
            <a:extLst>
              <a:ext uri="{FF2B5EF4-FFF2-40B4-BE49-F238E27FC236}">
                <a16:creationId xmlns:a16="http://schemas.microsoft.com/office/drawing/2014/main" id="{F4461D81-352D-F74A-9A1E-5A3B326F6D40}"/>
              </a:ext>
            </a:extLst>
          </p:cNvPr>
          <p:cNvPicPr>
            <a:picLocks noChangeAspect="1"/>
          </p:cNvPicPr>
          <p:nvPr/>
        </p:nvPicPr>
        <p:blipFill>
          <a:blip r:embed="rId150" cstate="email">
            <a:extLst>
              <a:ext uri="{28A0092B-C50C-407E-A947-70E740481C1C}">
                <a14:useLocalDpi xmlns:a14="http://schemas.microsoft.com/office/drawing/2010/main"/>
              </a:ext>
            </a:extLst>
          </a:blip>
          <a:stretch>
            <a:fillRect/>
          </a:stretch>
        </p:blipFill>
        <p:spPr>
          <a:xfrm>
            <a:off x="47038" y="165053627"/>
            <a:ext cx="696147" cy="400689"/>
          </a:xfrm>
          <a:prstGeom prst="rect">
            <a:avLst/>
          </a:prstGeom>
        </p:spPr>
      </p:pic>
      <p:pic>
        <p:nvPicPr>
          <p:cNvPr id="160" name="Picture 159">
            <a:extLst>
              <a:ext uri="{FF2B5EF4-FFF2-40B4-BE49-F238E27FC236}">
                <a16:creationId xmlns:a16="http://schemas.microsoft.com/office/drawing/2014/main" id="{6FA16002-486A-514A-82E0-2C38484CCDA1}"/>
              </a:ext>
            </a:extLst>
          </p:cNvPr>
          <p:cNvPicPr>
            <a:picLocks noChangeAspect="1"/>
          </p:cNvPicPr>
          <p:nvPr/>
        </p:nvPicPr>
        <p:blipFill>
          <a:blip r:embed="rId151" cstate="email">
            <a:extLst>
              <a:ext uri="{28A0092B-C50C-407E-A947-70E740481C1C}">
                <a14:useLocalDpi xmlns:a14="http://schemas.microsoft.com/office/drawing/2010/main"/>
              </a:ext>
            </a:extLst>
          </a:blip>
          <a:stretch>
            <a:fillRect/>
          </a:stretch>
        </p:blipFill>
        <p:spPr>
          <a:xfrm>
            <a:off x="28222" y="165471871"/>
            <a:ext cx="573173" cy="771406"/>
          </a:xfrm>
          <a:prstGeom prst="rect">
            <a:avLst/>
          </a:prstGeom>
        </p:spPr>
      </p:pic>
      <p:pic>
        <p:nvPicPr>
          <p:cNvPr id="161" name="Picture 160">
            <a:extLst>
              <a:ext uri="{FF2B5EF4-FFF2-40B4-BE49-F238E27FC236}">
                <a16:creationId xmlns:a16="http://schemas.microsoft.com/office/drawing/2014/main" id="{890F0899-1A5F-2B45-B964-DD430CF0AE0B}"/>
              </a:ext>
            </a:extLst>
          </p:cNvPr>
          <p:cNvPicPr>
            <a:picLocks noChangeAspect="1"/>
          </p:cNvPicPr>
          <p:nvPr/>
        </p:nvPicPr>
        <p:blipFill>
          <a:blip r:embed="rId152" cstate="email">
            <a:extLst>
              <a:ext uri="{28A0092B-C50C-407E-A947-70E740481C1C}">
                <a14:useLocalDpi xmlns:a14="http://schemas.microsoft.com/office/drawing/2010/main"/>
              </a:ext>
            </a:extLst>
          </a:blip>
          <a:stretch>
            <a:fillRect/>
          </a:stretch>
        </p:blipFill>
        <p:spPr>
          <a:xfrm>
            <a:off x="37629" y="166449464"/>
            <a:ext cx="743186" cy="497131"/>
          </a:xfrm>
          <a:prstGeom prst="rect">
            <a:avLst/>
          </a:prstGeom>
        </p:spPr>
      </p:pic>
      <p:pic>
        <p:nvPicPr>
          <p:cNvPr id="162" name="Picture 161">
            <a:extLst>
              <a:ext uri="{FF2B5EF4-FFF2-40B4-BE49-F238E27FC236}">
                <a16:creationId xmlns:a16="http://schemas.microsoft.com/office/drawing/2014/main" id="{C162D801-7AA7-874C-B413-8AE59CDBEFBF}"/>
              </a:ext>
            </a:extLst>
          </p:cNvPr>
          <p:cNvPicPr>
            <a:picLocks noChangeAspect="1"/>
          </p:cNvPicPr>
          <p:nvPr/>
        </p:nvPicPr>
        <p:blipFill>
          <a:blip r:embed="rId153" cstate="email">
            <a:extLst>
              <a:ext uri="{28A0092B-C50C-407E-A947-70E740481C1C}">
                <a14:useLocalDpi xmlns:a14="http://schemas.microsoft.com/office/drawing/2010/main"/>
              </a:ext>
            </a:extLst>
          </a:blip>
          <a:stretch>
            <a:fillRect/>
          </a:stretch>
        </p:blipFill>
        <p:spPr>
          <a:xfrm>
            <a:off x="28222" y="167408247"/>
            <a:ext cx="764619" cy="508000"/>
          </a:xfrm>
          <a:prstGeom prst="rect">
            <a:avLst/>
          </a:prstGeom>
        </p:spPr>
      </p:pic>
      <p:pic>
        <p:nvPicPr>
          <p:cNvPr id="163" name="Picture 162">
            <a:extLst>
              <a:ext uri="{FF2B5EF4-FFF2-40B4-BE49-F238E27FC236}">
                <a16:creationId xmlns:a16="http://schemas.microsoft.com/office/drawing/2014/main" id="{4463445A-ABE6-5D44-9126-31BA5C6E243A}"/>
              </a:ext>
            </a:extLst>
          </p:cNvPr>
          <p:cNvPicPr>
            <a:picLocks noChangeAspect="1"/>
          </p:cNvPicPr>
          <p:nvPr/>
        </p:nvPicPr>
        <p:blipFill>
          <a:blip r:embed="rId154" cstate="email">
            <a:extLst>
              <a:ext uri="{28A0092B-C50C-407E-A947-70E740481C1C}">
                <a14:useLocalDpi xmlns:a14="http://schemas.microsoft.com/office/drawing/2010/main"/>
              </a:ext>
            </a:extLst>
          </a:blip>
          <a:stretch>
            <a:fillRect/>
          </a:stretch>
        </p:blipFill>
        <p:spPr>
          <a:xfrm>
            <a:off x="18815" y="167892341"/>
            <a:ext cx="771407" cy="523077"/>
          </a:xfrm>
          <a:prstGeom prst="rect">
            <a:avLst/>
          </a:prstGeom>
        </p:spPr>
      </p:pic>
      <p:pic>
        <p:nvPicPr>
          <p:cNvPr id="164" name="Picture 163">
            <a:extLst>
              <a:ext uri="{FF2B5EF4-FFF2-40B4-BE49-F238E27FC236}">
                <a16:creationId xmlns:a16="http://schemas.microsoft.com/office/drawing/2014/main" id="{A115D09C-D65D-5346-9081-7C61B4335AE1}"/>
              </a:ext>
            </a:extLst>
          </p:cNvPr>
          <p:cNvPicPr>
            <a:picLocks noChangeAspect="1"/>
          </p:cNvPicPr>
          <p:nvPr/>
        </p:nvPicPr>
        <p:blipFill>
          <a:blip r:embed="rId155" cstate="email">
            <a:extLst>
              <a:ext uri="{28A0092B-C50C-407E-A947-70E740481C1C}">
                <a14:useLocalDpi xmlns:a14="http://schemas.microsoft.com/office/drawing/2010/main"/>
              </a:ext>
            </a:extLst>
          </a:blip>
          <a:stretch>
            <a:fillRect/>
          </a:stretch>
        </p:blipFill>
        <p:spPr>
          <a:xfrm>
            <a:off x="9407" y="175762909"/>
            <a:ext cx="526815" cy="782240"/>
          </a:xfrm>
          <a:prstGeom prst="rect">
            <a:avLst/>
          </a:prstGeom>
        </p:spPr>
      </p:pic>
      <p:pic>
        <p:nvPicPr>
          <p:cNvPr id="165" name="Picture 164">
            <a:extLst>
              <a:ext uri="{FF2B5EF4-FFF2-40B4-BE49-F238E27FC236}">
                <a16:creationId xmlns:a16="http://schemas.microsoft.com/office/drawing/2014/main" id="{10CD6AA1-6EDC-2A40-9338-EE95727FF76F}"/>
              </a:ext>
            </a:extLst>
          </p:cNvPr>
          <p:cNvPicPr>
            <a:picLocks noChangeAspect="1"/>
          </p:cNvPicPr>
          <p:nvPr/>
        </p:nvPicPr>
        <p:blipFill>
          <a:blip r:embed="rId156" cstate="email">
            <a:extLst>
              <a:ext uri="{28A0092B-C50C-407E-A947-70E740481C1C}">
                <a14:useLocalDpi xmlns:a14="http://schemas.microsoft.com/office/drawing/2010/main"/>
              </a:ext>
            </a:extLst>
          </a:blip>
          <a:stretch>
            <a:fillRect/>
          </a:stretch>
        </p:blipFill>
        <p:spPr>
          <a:xfrm>
            <a:off x="56445" y="183322370"/>
            <a:ext cx="611482" cy="611482"/>
          </a:xfrm>
          <a:prstGeom prst="rect">
            <a:avLst/>
          </a:prstGeom>
        </p:spPr>
      </p:pic>
      <p:pic>
        <p:nvPicPr>
          <p:cNvPr id="166" name="Picture 165">
            <a:extLst>
              <a:ext uri="{FF2B5EF4-FFF2-40B4-BE49-F238E27FC236}">
                <a16:creationId xmlns:a16="http://schemas.microsoft.com/office/drawing/2014/main" id="{4DB0D3DF-1F03-1B43-9374-89C49EA69356}"/>
              </a:ext>
            </a:extLst>
          </p:cNvPr>
          <p:cNvPicPr>
            <a:picLocks noChangeAspect="1"/>
          </p:cNvPicPr>
          <p:nvPr/>
        </p:nvPicPr>
        <p:blipFill>
          <a:blip r:embed="rId157" cstate="email">
            <a:extLst>
              <a:ext uri="{28A0092B-C50C-407E-A947-70E740481C1C}">
                <a14:useLocalDpi xmlns:a14="http://schemas.microsoft.com/office/drawing/2010/main"/>
              </a:ext>
            </a:extLst>
          </a:blip>
          <a:stretch>
            <a:fillRect/>
          </a:stretch>
        </p:blipFill>
        <p:spPr>
          <a:xfrm>
            <a:off x="28222" y="187176308"/>
            <a:ext cx="743185" cy="539497"/>
          </a:xfrm>
          <a:prstGeom prst="rect">
            <a:avLst/>
          </a:prstGeom>
        </p:spPr>
      </p:pic>
      <p:pic>
        <p:nvPicPr>
          <p:cNvPr id="167" name="Picture 166">
            <a:extLst>
              <a:ext uri="{FF2B5EF4-FFF2-40B4-BE49-F238E27FC236}">
                <a16:creationId xmlns:a16="http://schemas.microsoft.com/office/drawing/2014/main" id="{8C673BC5-7C37-F04C-B152-FB013D39BEE4}"/>
              </a:ext>
            </a:extLst>
          </p:cNvPr>
          <p:cNvPicPr>
            <a:picLocks noChangeAspect="1"/>
          </p:cNvPicPr>
          <p:nvPr/>
        </p:nvPicPr>
        <p:blipFill>
          <a:blip r:embed="rId158" cstate="email">
            <a:extLst>
              <a:ext uri="{28A0092B-C50C-407E-A947-70E740481C1C}">
                <a14:useLocalDpi xmlns:a14="http://schemas.microsoft.com/office/drawing/2010/main"/>
              </a:ext>
            </a:extLst>
          </a:blip>
          <a:stretch>
            <a:fillRect/>
          </a:stretch>
        </p:blipFill>
        <p:spPr>
          <a:xfrm>
            <a:off x="37630" y="197699987"/>
            <a:ext cx="762000" cy="508000"/>
          </a:xfrm>
          <a:prstGeom prst="rect">
            <a:avLst/>
          </a:prstGeom>
        </p:spPr>
      </p:pic>
      <p:pic>
        <p:nvPicPr>
          <p:cNvPr id="168" name="Picture 167">
            <a:extLst>
              <a:ext uri="{FF2B5EF4-FFF2-40B4-BE49-F238E27FC236}">
                <a16:creationId xmlns:a16="http://schemas.microsoft.com/office/drawing/2014/main" id="{FAA250A1-7261-2849-9A88-7BABFF64324C}"/>
              </a:ext>
            </a:extLst>
          </p:cNvPr>
          <p:cNvPicPr>
            <a:picLocks noChangeAspect="1"/>
          </p:cNvPicPr>
          <p:nvPr/>
        </p:nvPicPr>
        <p:blipFill>
          <a:blip r:embed="rId159" cstate="email">
            <a:extLst>
              <a:ext uri="{28A0092B-C50C-407E-A947-70E740481C1C}">
                <a14:useLocalDpi xmlns:a14="http://schemas.microsoft.com/office/drawing/2010/main"/>
              </a:ext>
            </a:extLst>
          </a:blip>
          <a:stretch>
            <a:fillRect/>
          </a:stretch>
        </p:blipFill>
        <p:spPr>
          <a:xfrm>
            <a:off x="69500" y="200158087"/>
            <a:ext cx="543061" cy="705557"/>
          </a:xfrm>
          <a:prstGeom prst="rect">
            <a:avLst/>
          </a:prstGeom>
        </p:spPr>
      </p:pic>
      <p:pic>
        <p:nvPicPr>
          <p:cNvPr id="169" name="Picture 168">
            <a:extLst>
              <a:ext uri="{FF2B5EF4-FFF2-40B4-BE49-F238E27FC236}">
                <a16:creationId xmlns:a16="http://schemas.microsoft.com/office/drawing/2014/main" id="{EEE9547F-BDDD-F647-9ADA-8A37C347CE9B}"/>
              </a:ext>
            </a:extLst>
          </p:cNvPr>
          <p:cNvPicPr>
            <a:picLocks noChangeAspect="1"/>
          </p:cNvPicPr>
          <p:nvPr/>
        </p:nvPicPr>
        <p:blipFill>
          <a:blip r:embed="rId160" cstate="email">
            <a:extLst>
              <a:ext uri="{28A0092B-C50C-407E-A947-70E740481C1C}">
                <a14:useLocalDpi xmlns:a14="http://schemas.microsoft.com/office/drawing/2010/main"/>
              </a:ext>
            </a:extLst>
          </a:blip>
          <a:stretch>
            <a:fillRect/>
          </a:stretch>
        </p:blipFill>
        <p:spPr>
          <a:xfrm>
            <a:off x="37629" y="205705469"/>
            <a:ext cx="620890" cy="780093"/>
          </a:xfrm>
          <a:prstGeom prst="rect">
            <a:avLst/>
          </a:prstGeom>
        </p:spPr>
      </p:pic>
      <p:pic>
        <p:nvPicPr>
          <p:cNvPr id="170" name="Picture 169">
            <a:extLst>
              <a:ext uri="{FF2B5EF4-FFF2-40B4-BE49-F238E27FC236}">
                <a16:creationId xmlns:a16="http://schemas.microsoft.com/office/drawing/2014/main" id="{9B2A95C1-5CDF-AE4D-AA23-0275AC2578DE}"/>
              </a:ext>
            </a:extLst>
          </p:cNvPr>
          <p:cNvPicPr>
            <a:picLocks noChangeAspect="1"/>
          </p:cNvPicPr>
          <p:nvPr/>
        </p:nvPicPr>
        <p:blipFill>
          <a:blip r:embed="rId161" cstate="email">
            <a:extLst>
              <a:ext uri="{28A0092B-C50C-407E-A947-70E740481C1C}">
                <a14:useLocalDpi xmlns:a14="http://schemas.microsoft.com/office/drawing/2010/main"/>
              </a:ext>
            </a:extLst>
          </a:blip>
          <a:stretch>
            <a:fillRect/>
          </a:stretch>
        </p:blipFill>
        <p:spPr>
          <a:xfrm>
            <a:off x="28223" y="207167159"/>
            <a:ext cx="597136" cy="771407"/>
          </a:xfrm>
          <a:prstGeom prst="rect">
            <a:avLst/>
          </a:prstGeom>
        </p:spPr>
      </p:pic>
      <p:pic>
        <p:nvPicPr>
          <p:cNvPr id="171" name="Picture 170">
            <a:extLst>
              <a:ext uri="{FF2B5EF4-FFF2-40B4-BE49-F238E27FC236}">
                <a16:creationId xmlns:a16="http://schemas.microsoft.com/office/drawing/2014/main" id="{EAC9AB32-6104-9E4F-A555-B44AC962F44E}"/>
              </a:ext>
            </a:extLst>
          </p:cNvPr>
          <p:cNvPicPr>
            <a:picLocks noChangeAspect="1"/>
          </p:cNvPicPr>
          <p:nvPr/>
        </p:nvPicPr>
        <p:blipFill>
          <a:blip r:embed="rId162" cstate="email">
            <a:extLst>
              <a:ext uri="{28A0092B-C50C-407E-A947-70E740481C1C}">
                <a14:useLocalDpi xmlns:a14="http://schemas.microsoft.com/office/drawing/2010/main"/>
              </a:ext>
            </a:extLst>
          </a:blip>
          <a:stretch>
            <a:fillRect/>
          </a:stretch>
        </p:blipFill>
        <p:spPr>
          <a:xfrm>
            <a:off x="47037" y="207651253"/>
            <a:ext cx="752593" cy="494856"/>
          </a:xfrm>
          <a:prstGeom prst="rect">
            <a:avLst/>
          </a:prstGeom>
        </p:spPr>
      </p:pic>
      <p:pic>
        <p:nvPicPr>
          <p:cNvPr id="172" name="Picture 171">
            <a:extLst>
              <a:ext uri="{FF2B5EF4-FFF2-40B4-BE49-F238E27FC236}">
                <a16:creationId xmlns:a16="http://schemas.microsoft.com/office/drawing/2014/main" id="{882CEAC5-EE38-954F-975E-072A4AE9658E}"/>
              </a:ext>
            </a:extLst>
          </p:cNvPr>
          <p:cNvPicPr>
            <a:picLocks noChangeAspect="1"/>
          </p:cNvPicPr>
          <p:nvPr/>
        </p:nvPicPr>
        <p:blipFill>
          <a:blip r:embed="rId163" cstate="email">
            <a:extLst>
              <a:ext uri="{28A0092B-C50C-407E-A947-70E740481C1C}">
                <a14:useLocalDpi xmlns:a14="http://schemas.microsoft.com/office/drawing/2010/main"/>
              </a:ext>
            </a:extLst>
          </a:blip>
          <a:stretch>
            <a:fillRect/>
          </a:stretch>
        </p:blipFill>
        <p:spPr>
          <a:xfrm>
            <a:off x="28223" y="211300330"/>
            <a:ext cx="743184" cy="520229"/>
          </a:xfrm>
          <a:prstGeom prst="rect">
            <a:avLst/>
          </a:prstGeom>
        </p:spPr>
      </p:pic>
      <p:pic>
        <p:nvPicPr>
          <p:cNvPr id="173" name="Picture 172">
            <a:extLst>
              <a:ext uri="{FF2B5EF4-FFF2-40B4-BE49-F238E27FC236}">
                <a16:creationId xmlns:a16="http://schemas.microsoft.com/office/drawing/2014/main" id="{37D90F18-9EBE-F44C-8231-7A4DBCFE4F6C}"/>
              </a:ext>
            </a:extLst>
          </p:cNvPr>
          <p:cNvPicPr>
            <a:picLocks noChangeAspect="1"/>
          </p:cNvPicPr>
          <p:nvPr/>
        </p:nvPicPr>
        <p:blipFill>
          <a:blip r:embed="rId164" cstate="email">
            <a:extLst>
              <a:ext uri="{28A0092B-C50C-407E-A947-70E740481C1C}">
                <a14:useLocalDpi xmlns:a14="http://schemas.microsoft.com/office/drawing/2010/main"/>
              </a:ext>
            </a:extLst>
          </a:blip>
          <a:stretch>
            <a:fillRect/>
          </a:stretch>
        </p:blipFill>
        <p:spPr>
          <a:xfrm>
            <a:off x="37630" y="213236709"/>
            <a:ext cx="502058" cy="733777"/>
          </a:xfrm>
          <a:prstGeom prst="rect">
            <a:avLst/>
          </a:prstGeom>
        </p:spPr>
      </p:pic>
      <p:pic>
        <p:nvPicPr>
          <p:cNvPr id="174" name="Picture 173">
            <a:extLst>
              <a:ext uri="{FF2B5EF4-FFF2-40B4-BE49-F238E27FC236}">
                <a16:creationId xmlns:a16="http://schemas.microsoft.com/office/drawing/2014/main" id="{9BFD35A3-88F9-1943-84D4-F0C223143170}"/>
              </a:ext>
            </a:extLst>
          </p:cNvPr>
          <p:cNvPicPr>
            <a:picLocks noChangeAspect="1"/>
          </p:cNvPicPr>
          <p:nvPr/>
        </p:nvPicPr>
        <p:blipFill>
          <a:blip r:embed="rId165" cstate="email">
            <a:extLst>
              <a:ext uri="{28A0092B-C50C-407E-A947-70E740481C1C}">
                <a14:useLocalDpi xmlns:a14="http://schemas.microsoft.com/office/drawing/2010/main"/>
              </a:ext>
            </a:extLst>
          </a:blip>
          <a:stretch>
            <a:fillRect/>
          </a:stretch>
        </p:blipFill>
        <p:spPr>
          <a:xfrm>
            <a:off x="28223" y="225096571"/>
            <a:ext cx="592666" cy="766515"/>
          </a:xfrm>
          <a:prstGeom prst="rect">
            <a:avLst/>
          </a:prstGeom>
        </p:spPr>
      </p:pic>
      <p:pic>
        <p:nvPicPr>
          <p:cNvPr id="175" name="Picture 174">
            <a:extLst>
              <a:ext uri="{FF2B5EF4-FFF2-40B4-BE49-F238E27FC236}">
                <a16:creationId xmlns:a16="http://schemas.microsoft.com/office/drawing/2014/main" id="{B58FA798-BA93-1245-BBFD-4383FA736448}"/>
              </a:ext>
            </a:extLst>
          </p:cNvPr>
          <p:cNvPicPr>
            <a:picLocks noChangeAspect="1"/>
          </p:cNvPicPr>
          <p:nvPr/>
        </p:nvPicPr>
        <p:blipFill>
          <a:blip r:embed="rId166" cstate="email">
            <a:extLst>
              <a:ext uri="{28A0092B-C50C-407E-A947-70E740481C1C}">
                <a14:useLocalDpi xmlns:a14="http://schemas.microsoft.com/office/drawing/2010/main"/>
              </a:ext>
            </a:extLst>
          </a:blip>
          <a:stretch>
            <a:fillRect/>
          </a:stretch>
        </p:blipFill>
        <p:spPr>
          <a:xfrm>
            <a:off x="28222" y="225571258"/>
            <a:ext cx="737713" cy="498592"/>
          </a:xfrm>
          <a:prstGeom prst="rect">
            <a:avLst/>
          </a:prstGeom>
        </p:spPr>
      </p:pic>
      <p:pic>
        <p:nvPicPr>
          <p:cNvPr id="176" name="Picture 175">
            <a:extLst>
              <a:ext uri="{FF2B5EF4-FFF2-40B4-BE49-F238E27FC236}">
                <a16:creationId xmlns:a16="http://schemas.microsoft.com/office/drawing/2014/main" id="{44149F03-08E6-D941-BFFC-5540A56A021D}"/>
              </a:ext>
            </a:extLst>
          </p:cNvPr>
          <p:cNvPicPr>
            <a:picLocks noChangeAspect="1"/>
          </p:cNvPicPr>
          <p:nvPr/>
        </p:nvPicPr>
        <p:blipFill>
          <a:blip r:embed="rId167" cstate="email">
            <a:extLst>
              <a:ext uri="{28A0092B-C50C-407E-A947-70E740481C1C}">
                <a14:useLocalDpi xmlns:a14="http://schemas.microsoft.com/office/drawing/2010/main"/>
              </a:ext>
            </a:extLst>
          </a:blip>
          <a:stretch>
            <a:fillRect/>
          </a:stretch>
        </p:blipFill>
        <p:spPr>
          <a:xfrm>
            <a:off x="37629" y="226055351"/>
            <a:ext cx="720256" cy="470371"/>
          </a:xfrm>
          <a:prstGeom prst="rect">
            <a:avLst/>
          </a:prstGeom>
        </p:spPr>
      </p:pic>
      <p:pic>
        <p:nvPicPr>
          <p:cNvPr id="177" name="Picture 176">
            <a:extLst>
              <a:ext uri="{FF2B5EF4-FFF2-40B4-BE49-F238E27FC236}">
                <a16:creationId xmlns:a16="http://schemas.microsoft.com/office/drawing/2014/main" id="{36F8D765-072C-4E4A-8E09-C28467BBFBBD}"/>
              </a:ext>
            </a:extLst>
          </p:cNvPr>
          <p:cNvPicPr>
            <a:picLocks noChangeAspect="1"/>
          </p:cNvPicPr>
          <p:nvPr/>
        </p:nvPicPr>
        <p:blipFill>
          <a:blip r:embed="rId168" cstate="email">
            <a:extLst>
              <a:ext uri="{28A0092B-C50C-407E-A947-70E740481C1C}">
                <a14:useLocalDpi xmlns:a14="http://schemas.microsoft.com/office/drawing/2010/main"/>
              </a:ext>
            </a:extLst>
          </a:blip>
          <a:stretch>
            <a:fillRect/>
          </a:stretch>
        </p:blipFill>
        <p:spPr>
          <a:xfrm>
            <a:off x="28222" y="226548853"/>
            <a:ext cx="725797" cy="536223"/>
          </a:xfrm>
          <a:prstGeom prst="rect">
            <a:avLst/>
          </a:prstGeom>
        </p:spPr>
      </p:pic>
      <p:pic>
        <p:nvPicPr>
          <p:cNvPr id="178" name="Picture 177">
            <a:extLst>
              <a:ext uri="{FF2B5EF4-FFF2-40B4-BE49-F238E27FC236}">
                <a16:creationId xmlns:a16="http://schemas.microsoft.com/office/drawing/2014/main" id="{9F06A556-8243-5449-9C67-F4F7883B3352}"/>
              </a:ext>
            </a:extLst>
          </p:cNvPr>
          <p:cNvPicPr>
            <a:picLocks noChangeAspect="1"/>
          </p:cNvPicPr>
          <p:nvPr/>
        </p:nvPicPr>
        <p:blipFill>
          <a:blip r:embed="rId169" cstate="email">
            <a:extLst>
              <a:ext uri="{28A0092B-C50C-407E-A947-70E740481C1C}">
                <a14:useLocalDpi xmlns:a14="http://schemas.microsoft.com/office/drawing/2010/main"/>
              </a:ext>
            </a:extLst>
          </a:blip>
          <a:stretch>
            <a:fillRect/>
          </a:stretch>
        </p:blipFill>
        <p:spPr>
          <a:xfrm>
            <a:off x="37629" y="123417991"/>
            <a:ext cx="522307" cy="771407"/>
          </a:xfrm>
          <a:prstGeom prst="rect">
            <a:avLst/>
          </a:prstGeom>
        </p:spPr>
      </p:pic>
      <p:pic>
        <p:nvPicPr>
          <p:cNvPr id="179" name="Picture 178">
            <a:extLst>
              <a:ext uri="{FF2B5EF4-FFF2-40B4-BE49-F238E27FC236}">
                <a16:creationId xmlns:a16="http://schemas.microsoft.com/office/drawing/2014/main" id="{98F5BF32-05A7-BA48-993D-419860DDA2D6}"/>
              </a:ext>
            </a:extLst>
          </p:cNvPr>
          <p:cNvPicPr>
            <a:picLocks noChangeAspect="1"/>
          </p:cNvPicPr>
          <p:nvPr/>
        </p:nvPicPr>
        <p:blipFill>
          <a:blip r:embed="rId170" cstate="email">
            <a:extLst>
              <a:ext uri="{28A0092B-C50C-407E-A947-70E740481C1C}">
                <a14:useLocalDpi xmlns:a14="http://schemas.microsoft.com/office/drawing/2010/main"/>
              </a:ext>
            </a:extLst>
          </a:blip>
          <a:stretch>
            <a:fillRect/>
          </a:stretch>
        </p:blipFill>
        <p:spPr>
          <a:xfrm>
            <a:off x="28222" y="166933559"/>
            <a:ext cx="474918" cy="724370"/>
          </a:xfrm>
          <a:prstGeom prst="rect">
            <a:avLst/>
          </a:prstGeom>
        </p:spPr>
      </p:pic>
      <p:pic>
        <p:nvPicPr>
          <p:cNvPr id="180" name="Picture 179">
            <a:extLst>
              <a:ext uri="{FF2B5EF4-FFF2-40B4-BE49-F238E27FC236}">
                <a16:creationId xmlns:a16="http://schemas.microsoft.com/office/drawing/2014/main" id="{FFA5D7CC-5E60-FC47-AF2D-9BFAC7D2ED5E}"/>
              </a:ext>
            </a:extLst>
          </p:cNvPr>
          <p:cNvPicPr>
            <a:picLocks noChangeAspect="1"/>
          </p:cNvPicPr>
          <p:nvPr/>
        </p:nvPicPr>
        <p:blipFill>
          <a:blip r:embed="rId171" cstate="email">
            <a:extLst>
              <a:ext uri="{28A0092B-C50C-407E-A947-70E740481C1C}">
                <a14:useLocalDpi xmlns:a14="http://schemas.microsoft.com/office/drawing/2010/main"/>
              </a:ext>
            </a:extLst>
          </a:blip>
          <a:stretch>
            <a:fillRect/>
          </a:stretch>
        </p:blipFill>
        <p:spPr>
          <a:xfrm>
            <a:off x="37630" y="206673658"/>
            <a:ext cx="751417" cy="508000"/>
          </a:xfrm>
          <a:prstGeom prst="rect">
            <a:avLst/>
          </a:prstGeom>
        </p:spPr>
      </p:pic>
      <p:pic>
        <p:nvPicPr>
          <p:cNvPr id="181" name="Picture 180">
            <a:extLst>
              <a:ext uri="{FF2B5EF4-FFF2-40B4-BE49-F238E27FC236}">
                <a16:creationId xmlns:a16="http://schemas.microsoft.com/office/drawing/2014/main" id="{DBAEFA7B-6EFB-EA49-B91B-8CDE0D798FFB}"/>
              </a:ext>
            </a:extLst>
          </p:cNvPr>
          <p:cNvPicPr>
            <a:picLocks noChangeAspect="1"/>
          </p:cNvPicPr>
          <p:nvPr/>
        </p:nvPicPr>
        <p:blipFill>
          <a:blip r:embed="rId172" cstate="email">
            <a:extLst>
              <a:ext uri="{28A0092B-C50C-407E-A947-70E740481C1C}">
                <a14:useLocalDpi xmlns:a14="http://schemas.microsoft.com/office/drawing/2010/main"/>
              </a:ext>
            </a:extLst>
          </a:blip>
          <a:stretch>
            <a:fillRect/>
          </a:stretch>
        </p:blipFill>
        <p:spPr>
          <a:xfrm>
            <a:off x="28222" y="212743206"/>
            <a:ext cx="762000" cy="301706"/>
          </a:xfrm>
          <a:prstGeom prst="rect">
            <a:avLst/>
          </a:prstGeom>
        </p:spPr>
      </p:pic>
      <p:pic>
        <p:nvPicPr>
          <p:cNvPr id="182" name="Picture 181">
            <a:extLst>
              <a:ext uri="{FF2B5EF4-FFF2-40B4-BE49-F238E27FC236}">
                <a16:creationId xmlns:a16="http://schemas.microsoft.com/office/drawing/2014/main" id="{9B3620EF-D266-C442-8662-BBE087D4AA6A}"/>
              </a:ext>
            </a:extLst>
          </p:cNvPr>
          <p:cNvPicPr>
            <a:picLocks noChangeAspect="1"/>
          </p:cNvPicPr>
          <p:nvPr/>
        </p:nvPicPr>
        <p:blipFill>
          <a:blip r:embed="rId173" cstate="email">
            <a:extLst>
              <a:ext uri="{28A0092B-C50C-407E-A947-70E740481C1C}">
                <a14:useLocalDpi xmlns:a14="http://schemas.microsoft.com/office/drawing/2010/main"/>
              </a:ext>
            </a:extLst>
          </a:blip>
          <a:stretch>
            <a:fillRect/>
          </a:stretch>
        </p:blipFill>
        <p:spPr>
          <a:xfrm>
            <a:off x="37630" y="89594155"/>
            <a:ext cx="762000" cy="483944"/>
          </a:xfrm>
          <a:prstGeom prst="rect">
            <a:avLst/>
          </a:prstGeom>
        </p:spPr>
      </p:pic>
      <p:pic>
        <p:nvPicPr>
          <p:cNvPr id="183" name="Picture 182">
            <a:extLst>
              <a:ext uri="{FF2B5EF4-FFF2-40B4-BE49-F238E27FC236}">
                <a16:creationId xmlns:a16="http://schemas.microsoft.com/office/drawing/2014/main" id="{78412B98-BD68-F94D-9BD9-225208CA8F32}"/>
              </a:ext>
            </a:extLst>
          </p:cNvPr>
          <p:cNvPicPr>
            <a:picLocks noChangeAspect="1"/>
          </p:cNvPicPr>
          <p:nvPr/>
        </p:nvPicPr>
        <p:blipFill>
          <a:blip r:embed="rId174" cstate="email">
            <a:extLst>
              <a:ext uri="{28A0092B-C50C-407E-A947-70E740481C1C}">
                <a14:useLocalDpi xmlns:a14="http://schemas.microsoft.com/office/drawing/2010/main"/>
              </a:ext>
            </a:extLst>
          </a:blip>
          <a:stretch>
            <a:fillRect/>
          </a:stretch>
        </p:blipFill>
        <p:spPr>
          <a:xfrm>
            <a:off x="37630" y="90581160"/>
            <a:ext cx="526814" cy="733376"/>
          </a:xfrm>
          <a:prstGeom prst="rect">
            <a:avLst/>
          </a:prstGeom>
        </p:spPr>
      </p:pic>
      <p:pic>
        <p:nvPicPr>
          <p:cNvPr id="184" name="Picture 183">
            <a:extLst>
              <a:ext uri="{FF2B5EF4-FFF2-40B4-BE49-F238E27FC236}">
                <a16:creationId xmlns:a16="http://schemas.microsoft.com/office/drawing/2014/main" id="{65F4D824-F387-9140-9304-53F50E2C7739}"/>
              </a:ext>
            </a:extLst>
          </p:cNvPr>
          <p:cNvPicPr>
            <a:picLocks noChangeAspect="1"/>
          </p:cNvPicPr>
          <p:nvPr/>
        </p:nvPicPr>
        <p:blipFill>
          <a:blip r:embed="rId175" cstate="email">
            <a:extLst>
              <a:ext uri="{28A0092B-C50C-407E-A947-70E740481C1C}">
                <a14:useLocalDpi xmlns:a14="http://schemas.microsoft.com/office/drawing/2010/main"/>
              </a:ext>
            </a:extLst>
          </a:blip>
          <a:stretch>
            <a:fillRect/>
          </a:stretch>
        </p:blipFill>
        <p:spPr>
          <a:xfrm>
            <a:off x="37630" y="91065254"/>
            <a:ext cx="741327" cy="489185"/>
          </a:xfrm>
          <a:prstGeom prst="rect">
            <a:avLst/>
          </a:prstGeom>
        </p:spPr>
      </p:pic>
      <p:pic>
        <p:nvPicPr>
          <p:cNvPr id="185" name="Picture 184">
            <a:extLst>
              <a:ext uri="{FF2B5EF4-FFF2-40B4-BE49-F238E27FC236}">
                <a16:creationId xmlns:a16="http://schemas.microsoft.com/office/drawing/2014/main" id="{C93760FF-8ED9-374D-8AB7-002D08C27EEA}"/>
              </a:ext>
            </a:extLst>
          </p:cNvPr>
          <p:cNvPicPr>
            <a:picLocks noChangeAspect="1"/>
          </p:cNvPicPr>
          <p:nvPr/>
        </p:nvPicPr>
        <p:blipFill>
          <a:blip r:embed="rId176" cstate="email">
            <a:extLst>
              <a:ext uri="{28A0092B-C50C-407E-A947-70E740481C1C}">
                <a14:useLocalDpi xmlns:a14="http://schemas.microsoft.com/office/drawing/2010/main"/>
              </a:ext>
            </a:extLst>
          </a:blip>
          <a:stretch>
            <a:fillRect/>
          </a:stretch>
        </p:blipFill>
        <p:spPr>
          <a:xfrm>
            <a:off x="28223" y="100504647"/>
            <a:ext cx="764030" cy="507999"/>
          </a:xfrm>
          <a:prstGeom prst="rect">
            <a:avLst/>
          </a:prstGeom>
        </p:spPr>
      </p:pic>
      <p:pic>
        <p:nvPicPr>
          <p:cNvPr id="186" name="Picture 185">
            <a:extLst>
              <a:ext uri="{FF2B5EF4-FFF2-40B4-BE49-F238E27FC236}">
                <a16:creationId xmlns:a16="http://schemas.microsoft.com/office/drawing/2014/main" id="{D261C1A3-63C7-084C-AD32-2CA7E76F0CCC}"/>
              </a:ext>
            </a:extLst>
          </p:cNvPr>
          <p:cNvPicPr>
            <a:picLocks noChangeAspect="1"/>
          </p:cNvPicPr>
          <p:nvPr/>
        </p:nvPicPr>
        <p:blipFill>
          <a:blip r:embed="rId177" cstate="email">
            <a:extLst>
              <a:ext uri="{28A0092B-C50C-407E-A947-70E740481C1C}">
                <a14:useLocalDpi xmlns:a14="http://schemas.microsoft.com/office/drawing/2010/main"/>
              </a:ext>
            </a:extLst>
          </a:blip>
          <a:stretch>
            <a:fillRect/>
          </a:stretch>
        </p:blipFill>
        <p:spPr>
          <a:xfrm>
            <a:off x="37630" y="103911677"/>
            <a:ext cx="752592" cy="511763"/>
          </a:xfrm>
          <a:prstGeom prst="rect">
            <a:avLst/>
          </a:prstGeom>
        </p:spPr>
      </p:pic>
      <p:pic>
        <p:nvPicPr>
          <p:cNvPr id="187" name="Picture 186">
            <a:extLst>
              <a:ext uri="{FF2B5EF4-FFF2-40B4-BE49-F238E27FC236}">
                <a16:creationId xmlns:a16="http://schemas.microsoft.com/office/drawing/2014/main" id="{6A33983F-B5AC-8541-9CA3-61B51547B9F0}"/>
              </a:ext>
            </a:extLst>
          </p:cNvPr>
          <p:cNvPicPr>
            <a:picLocks noChangeAspect="1"/>
          </p:cNvPicPr>
          <p:nvPr/>
        </p:nvPicPr>
        <p:blipFill>
          <a:blip r:embed="rId178" cstate="email">
            <a:extLst>
              <a:ext uri="{28A0092B-C50C-407E-A947-70E740481C1C}">
                <a14:useLocalDpi xmlns:a14="http://schemas.microsoft.com/office/drawing/2010/main"/>
              </a:ext>
            </a:extLst>
          </a:blip>
          <a:stretch>
            <a:fillRect/>
          </a:stretch>
        </p:blipFill>
        <p:spPr>
          <a:xfrm>
            <a:off x="28222" y="104879864"/>
            <a:ext cx="762000" cy="518160"/>
          </a:xfrm>
          <a:prstGeom prst="rect">
            <a:avLst/>
          </a:prstGeom>
        </p:spPr>
      </p:pic>
      <p:pic>
        <p:nvPicPr>
          <p:cNvPr id="188" name="Picture 187">
            <a:extLst>
              <a:ext uri="{FF2B5EF4-FFF2-40B4-BE49-F238E27FC236}">
                <a16:creationId xmlns:a16="http://schemas.microsoft.com/office/drawing/2014/main" id="{FF18D895-09F6-B04E-A6D5-99198385E14C}"/>
              </a:ext>
            </a:extLst>
          </p:cNvPr>
          <p:cNvPicPr>
            <a:picLocks noChangeAspect="1"/>
          </p:cNvPicPr>
          <p:nvPr/>
        </p:nvPicPr>
        <p:blipFill>
          <a:blip r:embed="rId179" cstate="email">
            <a:extLst>
              <a:ext uri="{28A0092B-C50C-407E-A947-70E740481C1C}">
                <a14:useLocalDpi xmlns:a14="http://schemas.microsoft.com/office/drawing/2010/main"/>
              </a:ext>
            </a:extLst>
          </a:blip>
          <a:stretch>
            <a:fillRect/>
          </a:stretch>
        </p:blipFill>
        <p:spPr>
          <a:xfrm>
            <a:off x="47037" y="105363958"/>
            <a:ext cx="696148" cy="459574"/>
          </a:xfrm>
          <a:prstGeom prst="rect">
            <a:avLst/>
          </a:prstGeom>
        </p:spPr>
      </p:pic>
      <p:pic>
        <p:nvPicPr>
          <p:cNvPr id="189" name="Picture 188">
            <a:extLst>
              <a:ext uri="{FF2B5EF4-FFF2-40B4-BE49-F238E27FC236}">
                <a16:creationId xmlns:a16="http://schemas.microsoft.com/office/drawing/2014/main" id="{1FF230FF-A8DA-254F-8B06-182FE7F804E8}"/>
              </a:ext>
            </a:extLst>
          </p:cNvPr>
          <p:cNvPicPr>
            <a:picLocks noChangeAspect="1"/>
          </p:cNvPicPr>
          <p:nvPr/>
        </p:nvPicPr>
        <p:blipFill>
          <a:blip r:embed="rId180" cstate="email">
            <a:extLst>
              <a:ext uri="{28A0092B-C50C-407E-A947-70E740481C1C}">
                <a14:useLocalDpi xmlns:a14="http://schemas.microsoft.com/office/drawing/2010/main"/>
              </a:ext>
            </a:extLst>
          </a:blip>
          <a:stretch>
            <a:fillRect/>
          </a:stretch>
        </p:blipFill>
        <p:spPr>
          <a:xfrm>
            <a:off x="37630" y="92024034"/>
            <a:ext cx="762000" cy="512948"/>
          </a:xfrm>
          <a:prstGeom prst="rect">
            <a:avLst/>
          </a:prstGeom>
        </p:spPr>
      </p:pic>
      <p:pic>
        <p:nvPicPr>
          <p:cNvPr id="190" name="Picture 189">
            <a:extLst>
              <a:ext uri="{FF2B5EF4-FFF2-40B4-BE49-F238E27FC236}">
                <a16:creationId xmlns:a16="http://schemas.microsoft.com/office/drawing/2014/main" id="{8B2252A6-8D0F-E247-919F-D7F13A18A09D}"/>
              </a:ext>
            </a:extLst>
          </p:cNvPr>
          <p:cNvPicPr>
            <a:picLocks noChangeAspect="1"/>
          </p:cNvPicPr>
          <p:nvPr/>
        </p:nvPicPr>
        <p:blipFill>
          <a:blip r:embed="rId181" cstate="email">
            <a:extLst>
              <a:ext uri="{28A0092B-C50C-407E-A947-70E740481C1C}">
                <a14:useLocalDpi xmlns:a14="http://schemas.microsoft.com/office/drawing/2010/main"/>
              </a:ext>
            </a:extLst>
          </a:blip>
          <a:stretch>
            <a:fillRect/>
          </a:stretch>
        </p:blipFill>
        <p:spPr>
          <a:xfrm>
            <a:off x="47038" y="93127136"/>
            <a:ext cx="517406" cy="741941"/>
          </a:xfrm>
          <a:prstGeom prst="rect">
            <a:avLst/>
          </a:prstGeom>
        </p:spPr>
      </p:pic>
      <p:pic>
        <p:nvPicPr>
          <p:cNvPr id="191" name="Picture 190">
            <a:extLst>
              <a:ext uri="{FF2B5EF4-FFF2-40B4-BE49-F238E27FC236}">
                <a16:creationId xmlns:a16="http://schemas.microsoft.com/office/drawing/2014/main" id="{0D291867-C5D0-DA4C-AD48-65AFA641ECB5}"/>
              </a:ext>
            </a:extLst>
          </p:cNvPr>
          <p:cNvPicPr>
            <a:picLocks noChangeAspect="1"/>
          </p:cNvPicPr>
          <p:nvPr/>
        </p:nvPicPr>
        <p:blipFill>
          <a:blip r:embed="rId182" cstate="email">
            <a:extLst>
              <a:ext uri="{28A0092B-C50C-407E-A947-70E740481C1C}">
                <a14:useLocalDpi xmlns:a14="http://schemas.microsoft.com/office/drawing/2010/main"/>
              </a:ext>
            </a:extLst>
          </a:blip>
          <a:stretch>
            <a:fillRect/>
          </a:stretch>
        </p:blipFill>
        <p:spPr>
          <a:xfrm>
            <a:off x="37629" y="93601823"/>
            <a:ext cx="560246" cy="743184"/>
          </a:xfrm>
          <a:prstGeom prst="rect">
            <a:avLst/>
          </a:prstGeom>
        </p:spPr>
      </p:pic>
      <p:pic>
        <p:nvPicPr>
          <p:cNvPr id="192" name="Picture 191">
            <a:extLst>
              <a:ext uri="{FF2B5EF4-FFF2-40B4-BE49-F238E27FC236}">
                <a16:creationId xmlns:a16="http://schemas.microsoft.com/office/drawing/2014/main" id="{A5BBD44F-BC44-FE4A-8D4E-3D26CF4EB678}"/>
              </a:ext>
            </a:extLst>
          </p:cNvPr>
          <p:cNvPicPr>
            <a:picLocks noChangeAspect="1"/>
          </p:cNvPicPr>
          <p:nvPr/>
        </p:nvPicPr>
        <p:blipFill>
          <a:blip r:embed="rId183" cstate="email">
            <a:extLst>
              <a:ext uri="{28A0092B-C50C-407E-A947-70E740481C1C}">
                <a14:useLocalDpi xmlns:a14="http://schemas.microsoft.com/office/drawing/2010/main"/>
              </a:ext>
            </a:extLst>
          </a:blip>
          <a:stretch>
            <a:fillRect/>
          </a:stretch>
        </p:blipFill>
        <p:spPr>
          <a:xfrm>
            <a:off x="37630" y="94104731"/>
            <a:ext cx="529763" cy="724370"/>
          </a:xfrm>
          <a:prstGeom prst="rect">
            <a:avLst/>
          </a:prstGeom>
        </p:spPr>
      </p:pic>
      <p:pic>
        <p:nvPicPr>
          <p:cNvPr id="193" name="Picture 192">
            <a:extLst>
              <a:ext uri="{FF2B5EF4-FFF2-40B4-BE49-F238E27FC236}">
                <a16:creationId xmlns:a16="http://schemas.microsoft.com/office/drawing/2014/main" id="{8A8F5B2B-FD09-A845-8552-5A5F85796DD6}"/>
              </a:ext>
            </a:extLst>
          </p:cNvPr>
          <p:cNvPicPr>
            <a:picLocks noChangeAspect="1"/>
          </p:cNvPicPr>
          <p:nvPr/>
        </p:nvPicPr>
        <p:blipFill>
          <a:blip r:embed="rId184" cstate="email">
            <a:extLst>
              <a:ext uri="{28A0092B-C50C-407E-A947-70E740481C1C}">
                <a14:useLocalDpi xmlns:a14="http://schemas.microsoft.com/office/drawing/2010/main"/>
              </a:ext>
            </a:extLst>
          </a:blip>
          <a:stretch>
            <a:fillRect/>
          </a:stretch>
        </p:blipFill>
        <p:spPr>
          <a:xfrm>
            <a:off x="28222" y="94579417"/>
            <a:ext cx="755487" cy="508000"/>
          </a:xfrm>
          <a:prstGeom prst="rect">
            <a:avLst/>
          </a:prstGeom>
        </p:spPr>
      </p:pic>
      <p:pic>
        <p:nvPicPr>
          <p:cNvPr id="194" name="Picture 193">
            <a:extLst>
              <a:ext uri="{FF2B5EF4-FFF2-40B4-BE49-F238E27FC236}">
                <a16:creationId xmlns:a16="http://schemas.microsoft.com/office/drawing/2014/main" id="{24A137B6-F752-4440-8E05-12B53AC61C3F}"/>
              </a:ext>
            </a:extLst>
          </p:cNvPr>
          <p:cNvPicPr>
            <a:picLocks noChangeAspect="1"/>
          </p:cNvPicPr>
          <p:nvPr/>
        </p:nvPicPr>
        <p:blipFill>
          <a:blip r:embed="rId185" cstate="email">
            <a:extLst>
              <a:ext uri="{28A0092B-C50C-407E-A947-70E740481C1C}">
                <a14:useLocalDpi xmlns:a14="http://schemas.microsoft.com/office/drawing/2010/main"/>
              </a:ext>
            </a:extLst>
          </a:blip>
          <a:stretch>
            <a:fillRect/>
          </a:stretch>
        </p:blipFill>
        <p:spPr>
          <a:xfrm>
            <a:off x="28222" y="95054103"/>
            <a:ext cx="742463" cy="508001"/>
          </a:xfrm>
          <a:prstGeom prst="rect">
            <a:avLst/>
          </a:prstGeom>
        </p:spPr>
      </p:pic>
      <p:pic>
        <p:nvPicPr>
          <p:cNvPr id="195" name="Picture 194">
            <a:extLst>
              <a:ext uri="{FF2B5EF4-FFF2-40B4-BE49-F238E27FC236}">
                <a16:creationId xmlns:a16="http://schemas.microsoft.com/office/drawing/2014/main" id="{E28DB96F-7711-C244-967F-CC6ED7031689}"/>
              </a:ext>
            </a:extLst>
          </p:cNvPr>
          <p:cNvPicPr>
            <a:picLocks noChangeAspect="1"/>
          </p:cNvPicPr>
          <p:nvPr/>
        </p:nvPicPr>
        <p:blipFill>
          <a:blip r:embed="rId186" cstate="email">
            <a:extLst>
              <a:ext uri="{28A0092B-C50C-407E-A947-70E740481C1C}">
                <a14:useLocalDpi xmlns:a14="http://schemas.microsoft.com/office/drawing/2010/main"/>
              </a:ext>
            </a:extLst>
          </a:blip>
          <a:stretch>
            <a:fillRect/>
          </a:stretch>
        </p:blipFill>
        <p:spPr>
          <a:xfrm>
            <a:off x="28222" y="95519384"/>
            <a:ext cx="759118" cy="498592"/>
          </a:xfrm>
          <a:prstGeom prst="rect">
            <a:avLst/>
          </a:prstGeom>
        </p:spPr>
      </p:pic>
      <p:pic>
        <p:nvPicPr>
          <p:cNvPr id="196" name="Picture 195">
            <a:extLst>
              <a:ext uri="{FF2B5EF4-FFF2-40B4-BE49-F238E27FC236}">
                <a16:creationId xmlns:a16="http://schemas.microsoft.com/office/drawing/2014/main" id="{0ABE5570-5FB0-EC45-82D9-BC93DD5690B6}"/>
              </a:ext>
            </a:extLst>
          </p:cNvPr>
          <p:cNvPicPr>
            <a:picLocks noChangeAspect="1"/>
          </p:cNvPicPr>
          <p:nvPr/>
        </p:nvPicPr>
        <p:blipFill>
          <a:blip r:embed="rId187" cstate="email">
            <a:extLst>
              <a:ext uri="{28A0092B-C50C-407E-A947-70E740481C1C}">
                <a14:useLocalDpi xmlns:a14="http://schemas.microsoft.com/office/drawing/2010/main"/>
              </a:ext>
            </a:extLst>
          </a:blip>
          <a:stretch>
            <a:fillRect/>
          </a:stretch>
        </p:blipFill>
        <p:spPr>
          <a:xfrm>
            <a:off x="28222" y="96157206"/>
            <a:ext cx="737128" cy="536222"/>
          </a:xfrm>
          <a:prstGeom prst="rect">
            <a:avLst/>
          </a:prstGeom>
        </p:spPr>
      </p:pic>
      <p:pic>
        <p:nvPicPr>
          <p:cNvPr id="197" name="Picture 196">
            <a:extLst>
              <a:ext uri="{FF2B5EF4-FFF2-40B4-BE49-F238E27FC236}">
                <a16:creationId xmlns:a16="http://schemas.microsoft.com/office/drawing/2014/main" id="{126E57B9-B662-4846-A29C-A277608740A6}"/>
              </a:ext>
            </a:extLst>
          </p:cNvPr>
          <p:cNvPicPr>
            <a:picLocks noChangeAspect="1"/>
          </p:cNvPicPr>
          <p:nvPr/>
        </p:nvPicPr>
        <p:blipFill>
          <a:blip r:embed="rId188" cstate="email">
            <a:extLst>
              <a:ext uri="{28A0092B-C50C-407E-A947-70E740481C1C}">
                <a14:useLocalDpi xmlns:a14="http://schemas.microsoft.com/office/drawing/2010/main"/>
              </a:ext>
            </a:extLst>
          </a:blip>
          <a:stretch>
            <a:fillRect/>
          </a:stretch>
        </p:blipFill>
        <p:spPr>
          <a:xfrm>
            <a:off x="37629" y="97600082"/>
            <a:ext cx="711199" cy="470370"/>
          </a:xfrm>
          <a:prstGeom prst="rect">
            <a:avLst/>
          </a:prstGeom>
        </p:spPr>
      </p:pic>
      <p:pic>
        <p:nvPicPr>
          <p:cNvPr id="198" name="Picture 197">
            <a:extLst>
              <a:ext uri="{FF2B5EF4-FFF2-40B4-BE49-F238E27FC236}">
                <a16:creationId xmlns:a16="http://schemas.microsoft.com/office/drawing/2014/main" id="{2C418AA5-8D87-3746-A083-E85DF16DB8ED}"/>
              </a:ext>
            </a:extLst>
          </p:cNvPr>
          <p:cNvPicPr>
            <a:picLocks noChangeAspect="1"/>
          </p:cNvPicPr>
          <p:nvPr/>
        </p:nvPicPr>
        <p:blipFill>
          <a:blip r:embed="rId189" cstate="email">
            <a:extLst>
              <a:ext uri="{28A0092B-C50C-407E-A947-70E740481C1C}">
                <a14:useLocalDpi xmlns:a14="http://schemas.microsoft.com/office/drawing/2010/main"/>
              </a:ext>
            </a:extLst>
          </a:blip>
          <a:stretch>
            <a:fillRect/>
          </a:stretch>
        </p:blipFill>
        <p:spPr>
          <a:xfrm>
            <a:off x="47037" y="99052362"/>
            <a:ext cx="751480" cy="470371"/>
          </a:xfrm>
          <a:prstGeom prst="rect">
            <a:avLst/>
          </a:prstGeom>
        </p:spPr>
      </p:pic>
      <p:pic>
        <p:nvPicPr>
          <p:cNvPr id="199" name="Picture 198">
            <a:extLst>
              <a:ext uri="{FF2B5EF4-FFF2-40B4-BE49-F238E27FC236}">
                <a16:creationId xmlns:a16="http://schemas.microsoft.com/office/drawing/2014/main" id="{9D1742B5-C1A5-4145-B102-C13F4660A20A}"/>
              </a:ext>
            </a:extLst>
          </p:cNvPr>
          <p:cNvPicPr>
            <a:picLocks noChangeAspect="1"/>
          </p:cNvPicPr>
          <p:nvPr/>
        </p:nvPicPr>
        <p:blipFill>
          <a:blip r:embed="rId190" cstate="email">
            <a:extLst>
              <a:ext uri="{28A0092B-C50C-407E-A947-70E740481C1C}">
                <a14:useLocalDpi xmlns:a14="http://schemas.microsoft.com/office/drawing/2010/main"/>
              </a:ext>
            </a:extLst>
          </a:blip>
          <a:stretch>
            <a:fillRect/>
          </a:stretch>
        </p:blipFill>
        <p:spPr>
          <a:xfrm>
            <a:off x="47036" y="100988740"/>
            <a:ext cx="720617" cy="545630"/>
          </a:xfrm>
          <a:prstGeom prst="rect">
            <a:avLst/>
          </a:prstGeom>
        </p:spPr>
      </p:pic>
      <p:pic>
        <p:nvPicPr>
          <p:cNvPr id="200" name="Picture 199">
            <a:extLst>
              <a:ext uri="{FF2B5EF4-FFF2-40B4-BE49-F238E27FC236}">
                <a16:creationId xmlns:a16="http://schemas.microsoft.com/office/drawing/2014/main" id="{A79BF8AA-01FF-A648-90C9-1C55619A8047}"/>
              </a:ext>
            </a:extLst>
          </p:cNvPr>
          <p:cNvPicPr>
            <a:picLocks noChangeAspect="1"/>
          </p:cNvPicPr>
          <p:nvPr/>
        </p:nvPicPr>
        <p:blipFill>
          <a:blip r:embed="rId191" cstate="email">
            <a:extLst>
              <a:ext uri="{28A0092B-C50C-407E-A947-70E740481C1C}">
                <a14:useLocalDpi xmlns:a14="http://schemas.microsoft.com/office/drawing/2010/main"/>
              </a:ext>
            </a:extLst>
          </a:blip>
          <a:stretch>
            <a:fillRect/>
          </a:stretch>
        </p:blipFill>
        <p:spPr>
          <a:xfrm>
            <a:off x="47037" y="108762024"/>
            <a:ext cx="727253" cy="470371"/>
          </a:xfrm>
          <a:prstGeom prst="rect">
            <a:avLst/>
          </a:prstGeom>
        </p:spPr>
      </p:pic>
      <p:pic>
        <p:nvPicPr>
          <p:cNvPr id="201" name="Picture 200">
            <a:extLst>
              <a:ext uri="{FF2B5EF4-FFF2-40B4-BE49-F238E27FC236}">
                <a16:creationId xmlns:a16="http://schemas.microsoft.com/office/drawing/2014/main" id="{FE9D256B-DB3F-9648-9033-D4AF47A50B25}"/>
              </a:ext>
            </a:extLst>
          </p:cNvPr>
          <p:cNvPicPr>
            <a:picLocks noChangeAspect="1"/>
          </p:cNvPicPr>
          <p:nvPr/>
        </p:nvPicPr>
        <p:blipFill>
          <a:blip r:embed="rId192" cstate="email">
            <a:extLst>
              <a:ext uri="{28A0092B-C50C-407E-A947-70E740481C1C}">
                <a14:useLocalDpi xmlns:a14="http://schemas.microsoft.com/office/drawing/2010/main"/>
              </a:ext>
            </a:extLst>
          </a:blip>
          <a:stretch>
            <a:fillRect/>
          </a:stretch>
        </p:blipFill>
        <p:spPr>
          <a:xfrm>
            <a:off x="28222" y="109729771"/>
            <a:ext cx="756713" cy="498592"/>
          </a:xfrm>
          <a:prstGeom prst="rect">
            <a:avLst/>
          </a:prstGeom>
        </p:spPr>
      </p:pic>
      <p:pic>
        <p:nvPicPr>
          <p:cNvPr id="202" name="Picture 201">
            <a:extLst>
              <a:ext uri="{FF2B5EF4-FFF2-40B4-BE49-F238E27FC236}">
                <a16:creationId xmlns:a16="http://schemas.microsoft.com/office/drawing/2014/main" id="{06AF1ED8-F358-7744-B937-9E41C2449EB5}"/>
              </a:ext>
            </a:extLst>
          </p:cNvPr>
          <p:cNvPicPr>
            <a:picLocks noChangeAspect="1"/>
          </p:cNvPicPr>
          <p:nvPr/>
        </p:nvPicPr>
        <p:blipFill>
          <a:blip r:embed="rId193" cstate="email">
            <a:extLst>
              <a:ext uri="{28A0092B-C50C-407E-A947-70E740481C1C}">
                <a14:useLocalDpi xmlns:a14="http://schemas.microsoft.com/office/drawing/2010/main"/>
              </a:ext>
            </a:extLst>
          </a:blip>
          <a:stretch>
            <a:fillRect/>
          </a:stretch>
        </p:blipFill>
        <p:spPr>
          <a:xfrm>
            <a:off x="56444" y="110688551"/>
            <a:ext cx="700254" cy="649112"/>
          </a:xfrm>
          <a:prstGeom prst="rect">
            <a:avLst/>
          </a:prstGeom>
        </p:spPr>
      </p:pic>
      <p:pic>
        <p:nvPicPr>
          <p:cNvPr id="203" name="Picture 202">
            <a:extLst>
              <a:ext uri="{FF2B5EF4-FFF2-40B4-BE49-F238E27FC236}">
                <a16:creationId xmlns:a16="http://schemas.microsoft.com/office/drawing/2014/main" id="{3A72E52F-E9C4-5041-934D-D3206366C596}"/>
              </a:ext>
            </a:extLst>
          </p:cNvPr>
          <p:cNvPicPr>
            <a:picLocks noChangeAspect="1"/>
          </p:cNvPicPr>
          <p:nvPr/>
        </p:nvPicPr>
        <p:blipFill>
          <a:blip r:embed="rId194" cstate="email">
            <a:extLst>
              <a:ext uri="{28A0092B-C50C-407E-A947-70E740481C1C}">
                <a14:useLocalDpi xmlns:a14="http://schemas.microsoft.com/office/drawing/2010/main"/>
              </a:ext>
            </a:extLst>
          </a:blip>
          <a:stretch>
            <a:fillRect/>
          </a:stretch>
        </p:blipFill>
        <p:spPr>
          <a:xfrm>
            <a:off x="56444" y="112885348"/>
            <a:ext cx="733778" cy="524407"/>
          </a:xfrm>
          <a:prstGeom prst="rect">
            <a:avLst/>
          </a:prstGeom>
        </p:spPr>
      </p:pic>
      <p:pic>
        <p:nvPicPr>
          <p:cNvPr id="204" name="Picture 203">
            <a:extLst>
              <a:ext uri="{FF2B5EF4-FFF2-40B4-BE49-F238E27FC236}">
                <a16:creationId xmlns:a16="http://schemas.microsoft.com/office/drawing/2014/main" id="{E4C76231-E816-4640-B5A4-A9AF47756A09}"/>
              </a:ext>
            </a:extLst>
          </p:cNvPr>
          <p:cNvPicPr>
            <a:picLocks noChangeAspect="1"/>
          </p:cNvPicPr>
          <p:nvPr/>
        </p:nvPicPr>
        <p:blipFill>
          <a:blip r:embed="rId195" cstate="email">
            <a:extLst>
              <a:ext uri="{28A0092B-C50C-407E-A947-70E740481C1C}">
                <a14:useLocalDpi xmlns:a14="http://schemas.microsoft.com/office/drawing/2010/main"/>
              </a:ext>
            </a:extLst>
          </a:blip>
          <a:stretch>
            <a:fillRect/>
          </a:stretch>
        </p:blipFill>
        <p:spPr>
          <a:xfrm>
            <a:off x="47037" y="114220646"/>
            <a:ext cx="752549" cy="460963"/>
          </a:xfrm>
          <a:prstGeom prst="rect">
            <a:avLst/>
          </a:prstGeom>
        </p:spPr>
      </p:pic>
      <p:pic>
        <p:nvPicPr>
          <p:cNvPr id="205" name="Picture 204">
            <a:extLst>
              <a:ext uri="{FF2B5EF4-FFF2-40B4-BE49-F238E27FC236}">
                <a16:creationId xmlns:a16="http://schemas.microsoft.com/office/drawing/2014/main" id="{3CC49E90-46E2-F040-9013-D3794F595945}"/>
              </a:ext>
            </a:extLst>
          </p:cNvPr>
          <p:cNvPicPr>
            <a:picLocks noChangeAspect="1"/>
          </p:cNvPicPr>
          <p:nvPr/>
        </p:nvPicPr>
        <p:blipFill>
          <a:blip r:embed="rId196" cstate="email">
            <a:extLst>
              <a:ext uri="{28A0092B-C50C-407E-A947-70E740481C1C}">
                <a14:useLocalDpi xmlns:a14="http://schemas.microsoft.com/office/drawing/2010/main"/>
              </a:ext>
            </a:extLst>
          </a:blip>
          <a:stretch>
            <a:fillRect/>
          </a:stretch>
        </p:blipFill>
        <p:spPr>
          <a:xfrm>
            <a:off x="37630" y="111675555"/>
            <a:ext cx="508000" cy="701162"/>
          </a:xfrm>
          <a:prstGeom prst="rect">
            <a:avLst/>
          </a:prstGeom>
        </p:spPr>
      </p:pic>
      <p:pic>
        <p:nvPicPr>
          <p:cNvPr id="206" name="Picture 205">
            <a:extLst>
              <a:ext uri="{FF2B5EF4-FFF2-40B4-BE49-F238E27FC236}">
                <a16:creationId xmlns:a16="http://schemas.microsoft.com/office/drawing/2014/main" id="{D20B5386-16DB-1E45-A8D1-0AFCE26047B8}"/>
              </a:ext>
            </a:extLst>
          </p:cNvPr>
          <p:cNvPicPr>
            <a:picLocks noChangeAspect="1"/>
          </p:cNvPicPr>
          <p:nvPr/>
        </p:nvPicPr>
        <p:blipFill>
          <a:blip r:embed="rId197" cstate="email">
            <a:extLst>
              <a:ext uri="{28A0092B-C50C-407E-A947-70E740481C1C}">
                <a14:useLocalDpi xmlns:a14="http://schemas.microsoft.com/office/drawing/2010/main"/>
              </a:ext>
            </a:extLst>
          </a:blip>
          <a:stretch>
            <a:fillRect/>
          </a:stretch>
        </p:blipFill>
        <p:spPr>
          <a:xfrm>
            <a:off x="47036" y="116659931"/>
            <a:ext cx="630297" cy="764309"/>
          </a:xfrm>
          <a:prstGeom prst="rect">
            <a:avLst/>
          </a:prstGeom>
        </p:spPr>
      </p:pic>
      <p:pic>
        <p:nvPicPr>
          <p:cNvPr id="207" name="Picture 206">
            <a:extLst>
              <a:ext uri="{FF2B5EF4-FFF2-40B4-BE49-F238E27FC236}">
                <a16:creationId xmlns:a16="http://schemas.microsoft.com/office/drawing/2014/main" id="{8CEC640F-3398-7745-B6DF-F94B4128DA36}"/>
              </a:ext>
            </a:extLst>
          </p:cNvPr>
          <p:cNvPicPr>
            <a:picLocks noChangeAspect="1"/>
          </p:cNvPicPr>
          <p:nvPr/>
        </p:nvPicPr>
        <p:blipFill>
          <a:blip r:embed="rId198" cstate="email">
            <a:extLst>
              <a:ext uri="{28A0092B-C50C-407E-A947-70E740481C1C}">
                <a14:useLocalDpi xmlns:a14="http://schemas.microsoft.com/office/drawing/2010/main"/>
              </a:ext>
            </a:extLst>
          </a:blip>
          <a:stretch>
            <a:fillRect/>
          </a:stretch>
        </p:blipFill>
        <p:spPr>
          <a:xfrm>
            <a:off x="37629" y="118102805"/>
            <a:ext cx="762001" cy="507431"/>
          </a:xfrm>
          <a:prstGeom prst="rect">
            <a:avLst/>
          </a:prstGeom>
        </p:spPr>
      </p:pic>
      <p:pic>
        <p:nvPicPr>
          <p:cNvPr id="208" name="Picture 207">
            <a:extLst>
              <a:ext uri="{FF2B5EF4-FFF2-40B4-BE49-F238E27FC236}">
                <a16:creationId xmlns:a16="http://schemas.microsoft.com/office/drawing/2014/main" id="{4ADDF3DF-EFD3-8246-9D20-53C04414CB52}"/>
              </a:ext>
            </a:extLst>
          </p:cNvPr>
          <p:cNvPicPr>
            <a:picLocks noChangeAspect="1"/>
          </p:cNvPicPr>
          <p:nvPr/>
        </p:nvPicPr>
        <p:blipFill>
          <a:blip r:embed="rId199" cstate="email">
            <a:extLst>
              <a:ext uri="{28A0092B-C50C-407E-A947-70E740481C1C}">
                <a14:useLocalDpi xmlns:a14="http://schemas.microsoft.com/office/drawing/2010/main"/>
              </a:ext>
            </a:extLst>
          </a:blip>
          <a:stretch>
            <a:fillRect/>
          </a:stretch>
        </p:blipFill>
        <p:spPr>
          <a:xfrm>
            <a:off x="37630" y="119061587"/>
            <a:ext cx="762000" cy="570987"/>
          </a:xfrm>
          <a:prstGeom prst="rect">
            <a:avLst/>
          </a:prstGeom>
        </p:spPr>
      </p:pic>
      <p:pic>
        <p:nvPicPr>
          <p:cNvPr id="209" name="Picture 208">
            <a:extLst>
              <a:ext uri="{FF2B5EF4-FFF2-40B4-BE49-F238E27FC236}">
                <a16:creationId xmlns:a16="http://schemas.microsoft.com/office/drawing/2014/main" id="{0B40CB65-C8CF-7044-8B0F-317F25DA7C8B}"/>
              </a:ext>
            </a:extLst>
          </p:cNvPr>
          <p:cNvPicPr>
            <a:picLocks noChangeAspect="1"/>
          </p:cNvPicPr>
          <p:nvPr/>
        </p:nvPicPr>
        <p:blipFill>
          <a:blip r:embed="rId200" cstate="email">
            <a:extLst>
              <a:ext uri="{28A0092B-C50C-407E-A947-70E740481C1C}">
                <a14:useLocalDpi xmlns:a14="http://schemas.microsoft.com/office/drawing/2010/main"/>
              </a:ext>
            </a:extLst>
          </a:blip>
          <a:stretch>
            <a:fillRect/>
          </a:stretch>
        </p:blipFill>
        <p:spPr>
          <a:xfrm>
            <a:off x="65851" y="119787729"/>
            <a:ext cx="733779" cy="488711"/>
          </a:xfrm>
          <a:prstGeom prst="rect">
            <a:avLst/>
          </a:prstGeom>
        </p:spPr>
      </p:pic>
      <p:pic>
        <p:nvPicPr>
          <p:cNvPr id="210" name="Picture 209">
            <a:extLst>
              <a:ext uri="{FF2B5EF4-FFF2-40B4-BE49-F238E27FC236}">
                <a16:creationId xmlns:a16="http://schemas.microsoft.com/office/drawing/2014/main" id="{099BE48B-C68D-D149-AAC7-F7FB710DDD70}"/>
              </a:ext>
            </a:extLst>
          </p:cNvPr>
          <p:cNvPicPr>
            <a:picLocks noChangeAspect="1"/>
          </p:cNvPicPr>
          <p:nvPr/>
        </p:nvPicPr>
        <p:blipFill>
          <a:blip r:embed="rId201" cstate="email">
            <a:extLst>
              <a:ext uri="{28A0092B-C50C-407E-A947-70E740481C1C}">
                <a14:useLocalDpi xmlns:a14="http://schemas.microsoft.com/office/drawing/2010/main"/>
              </a:ext>
            </a:extLst>
          </a:blip>
          <a:stretch>
            <a:fillRect/>
          </a:stretch>
        </p:blipFill>
        <p:spPr>
          <a:xfrm>
            <a:off x="28222" y="120281230"/>
            <a:ext cx="564445" cy="769562"/>
          </a:xfrm>
          <a:prstGeom prst="rect">
            <a:avLst/>
          </a:prstGeom>
        </p:spPr>
      </p:pic>
      <p:pic>
        <p:nvPicPr>
          <p:cNvPr id="211" name="Picture 210">
            <a:extLst>
              <a:ext uri="{FF2B5EF4-FFF2-40B4-BE49-F238E27FC236}">
                <a16:creationId xmlns:a16="http://schemas.microsoft.com/office/drawing/2014/main" id="{3EBA1141-AFF5-7848-8519-52DF9D2FDA62}"/>
              </a:ext>
            </a:extLst>
          </p:cNvPr>
          <p:cNvPicPr>
            <a:picLocks noChangeAspect="1"/>
          </p:cNvPicPr>
          <p:nvPr/>
        </p:nvPicPr>
        <p:blipFill>
          <a:blip r:embed="rId202" cstate="email">
            <a:extLst>
              <a:ext uri="{28A0092B-C50C-407E-A947-70E740481C1C}">
                <a14:useLocalDpi xmlns:a14="http://schemas.microsoft.com/office/drawing/2010/main"/>
              </a:ext>
            </a:extLst>
          </a:blip>
          <a:stretch>
            <a:fillRect/>
          </a:stretch>
        </p:blipFill>
        <p:spPr>
          <a:xfrm>
            <a:off x="37629" y="121123470"/>
            <a:ext cx="557814" cy="762000"/>
          </a:xfrm>
          <a:prstGeom prst="rect">
            <a:avLst/>
          </a:prstGeom>
        </p:spPr>
      </p:pic>
      <p:pic>
        <p:nvPicPr>
          <p:cNvPr id="212" name="Picture 211">
            <a:extLst>
              <a:ext uri="{FF2B5EF4-FFF2-40B4-BE49-F238E27FC236}">
                <a16:creationId xmlns:a16="http://schemas.microsoft.com/office/drawing/2014/main" id="{A92C6C44-0B60-AA4B-9515-D8C360C76C65}"/>
              </a:ext>
            </a:extLst>
          </p:cNvPr>
          <p:cNvPicPr>
            <a:picLocks noChangeAspect="1"/>
          </p:cNvPicPr>
          <p:nvPr/>
        </p:nvPicPr>
        <p:blipFill>
          <a:blip r:embed="rId203" cstate="email">
            <a:extLst>
              <a:ext uri="{28A0092B-C50C-407E-A947-70E740481C1C}">
                <a14:useLocalDpi xmlns:a14="http://schemas.microsoft.com/office/drawing/2010/main"/>
              </a:ext>
            </a:extLst>
          </a:blip>
          <a:stretch>
            <a:fillRect/>
          </a:stretch>
        </p:blipFill>
        <p:spPr>
          <a:xfrm>
            <a:off x="37630" y="121984524"/>
            <a:ext cx="570145" cy="752592"/>
          </a:xfrm>
          <a:prstGeom prst="rect">
            <a:avLst/>
          </a:prstGeom>
        </p:spPr>
      </p:pic>
      <p:pic>
        <p:nvPicPr>
          <p:cNvPr id="213" name="Picture 212">
            <a:extLst>
              <a:ext uri="{FF2B5EF4-FFF2-40B4-BE49-F238E27FC236}">
                <a16:creationId xmlns:a16="http://schemas.microsoft.com/office/drawing/2014/main" id="{3612989E-98BE-2C42-9F97-013DE730AA8E}"/>
              </a:ext>
            </a:extLst>
          </p:cNvPr>
          <p:cNvPicPr>
            <a:picLocks noChangeAspect="1"/>
          </p:cNvPicPr>
          <p:nvPr/>
        </p:nvPicPr>
        <p:blipFill>
          <a:blip r:embed="rId204" cstate="email">
            <a:extLst>
              <a:ext uri="{28A0092B-C50C-407E-A947-70E740481C1C}">
                <a14:useLocalDpi xmlns:a14="http://schemas.microsoft.com/office/drawing/2010/main"/>
              </a:ext>
            </a:extLst>
          </a:blip>
          <a:stretch>
            <a:fillRect/>
          </a:stretch>
        </p:blipFill>
        <p:spPr>
          <a:xfrm>
            <a:off x="28222" y="124879681"/>
            <a:ext cx="750893" cy="498593"/>
          </a:xfrm>
          <a:prstGeom prst="rect">
            <a:avLst/>
          </a:prstGeom>
        </p:spPr>
      </p:pic>
      <p:pic>
        <p:nvPicPr>
          <p:cNvPr id="214" name="Picture 213">
            <a:extLst>
              <a:ext uri="{FF2B5EF4-FFF2-40B4-BE49-F238E27FC236}">
                <a16:creationId xmlns:a16="http://schemas.microsoft.com/office/drawing/2014/main" id="{35B83A8E-4B65-FB43-A645-B2208386EDFC}"/>
              </a:ext>
            </a:extLst>
          </p:cNvPr>
          <p:cNvPicPr>
            <a:picLocks noChangeAspect="1"/>
          </p:cNvPicPr>
          <p:nvPr/>
        </p:nvPicPr>
        <p:blipFill>
          <a:blip r:embed="rId205" cstate="email">
            <a:extLst>
              <a:ext uri="{28A0092B-C50C-407E-A947-70E740481C1C}">
                <a14:useLocalDpi xmlns:a14="http://schemas.microsoft.com/office/drawing/2010/main"/>
              </a:ext>
            </a:extLst>
          </a:blip>
          <a:stretch>
            <a:fillRect/>
          </a:stretch>
        </p:blipFill>
        <p:spPr>
          <a:xfrm>
            <a:off x="47037" y="125857276"/>
            <a:ext cx="582772" cy="743186"/>
          </a:xfrm>
          <a:prstGeom prst="rect">
            <a:avLst/>
          </a:prstGeom>
        </p:spPr>
      </p:pic>
      <p:pic>
        <p:nvPicPr>
          <p:cNvPr id="215" name="Picture 214">
            <a:extLst>
              <a:ext uri="{FF2B5EF4-FFF2-40B4-BE49-F238E27FC236}">
                <a16:creationId xmlns:a16="http://schemas.microsoft.com/office/drawing/2014/main" id="{D6265637-E379-4140-BF40-D5BD87056423}"/>
              </a:ext>
            </a:extLst>
          </p:cNvPr>
          <p:cNvPicPr>
            <a:picLocks noChangeAspect="1"/>
          </p:cNvPicPr>
          <p:nvPr/>
        </p:nvPicPr>
        <p:blipFill>
          <a:blip r:embed="rId206" cstate="email">
            <a:extLst>
              <a:ext uri="{28A0092B-C50C-407E-A947-70E740481C1C}">
                <a14:useLocalDpi xmlns:a14="http://schemas.microsoft.com/office/drawing/2010/main"/>
              </a:ext>
            </a:extLst>
          </a:blip>
          <a:stretch>
            <a:fillRect/>
          </a:stretch>
        </p:blipFill>
        <p:spPr>
          <a:xfrm>
            <a:off x="56445" y="126457469"/>
            <a:ext cx="595802" cy="771407"/>
          </a:xfrm>
          <a:prstGeom prst="rect">
            <a:avLst/>
          </a:prstGeom>
        </p:spPr>
      </p:pic>
      <p:pic>
        <p:nvPicPr>
          <p:cNvPr id="216" name="Picture 215">
            <a:extLst>
              <a:ext uri="{FF2B5EF4-FFF2-40B4-BE49-F238E27FC236}">
                <a16:creationId xmlns:a16="http://schemas.microsoft.com/office/drawing/2014/main" id="{2E929DD8-8395-4B42-9233-98C92338202F}"/>
              </a:ext>
            </a:extLst>
          </p:cNvPr>
          <p:cNvPicPr>
            <a:picLocks noChangeAspect="1"/>
          </p:cNvPicPr>
          <p:nvPr/>
        </p:nvPicPr>
        <p:blipFill>
          <a:blip r:embed="rId207" cstate="email">
            <a:extLst>
              <a:ext uri="{28A0092B-C50C-407E-A947-70E740481C1C}">
                <a14:useLocalDpi xmlns:a14="http://schemas.microsoft.com/office/drawing/2010/main"/>
              </a:ext>
            </a:extLst>
          </a:blip>
          <a:stretch>
            <a:fillRect/>
          </a:stretch>
        </p:blipFill>
        <p:spPr>
          <a:xfrm>
            <a:off x="37630" y="128035257"/>
            <a:ext cx="762000" cy="520755"/>
          </a:xfrm>
          <a:prstGeom prst="rect">
            <a:avLst/>
          </a:prstGeom>
        </p:spPr>
      </p:pic>
      <p:pic>
        <p:nvPicPr>
          <p:cNvPr id="217" name="Picture 216">
            <a:extLst>
              <a:ext uri="{FF2B5EF4-FFF2-40B4-BE49-F238E27FC236}">
                <a16:creationId xmlns:a16="http://schemas.microsoft.com/office/drawing/2014/main" id="{DD6D1AB6-5C29-5543-BC03-0D620945EABD}"/>
              </a:ext>
            </a:extLst>
          </p:cNvPr>
          <p:cNvPicPr>
            <a:picLocks noChangeAspect="1"/>
          </p:cNvPicPr>
          <p:nvPr/>
        </p:nvPicPr>
        <p:blipFill>
          <a:blip r:embed="rId208" cstate="email">
            <a:extLst>
              <a:ext uri="{28A0092B-C50C-407E-A947-70E740481C1C}">
                <a14:useLocalDpi xmlns:a14="http://schemas.microsoft.com/office/drawing/2010/main"/>
              </a:ext>
            </a:extLst>
          </a:blip>
          <a:stretch>
            <a:fillRect/>
          </a:stretch>
        </p:blipFill>
        <p:spPr>
          <a:xfrm>
            <a:off x="37630" y="128519351"/>
            <a:ext cx="741619" cy="489186"/>
          </a:xfrm>
          <a:prstGeom prst="rect">
            <a:avLst/>
          </a:prstGeom>
        </p:spPr>
      </p:pic>
      <p:pic>
        <p:nvPicPr>
          <p:cNvPr id="218" name="Picture 217">
            <a:extLst>
              <a:ext uri="{FF2B5EF4-FFF2-40B4-BE49-F238E27FC236}">
                <a16:creationId xmlns:a16="http://schemas.microsoft.com/office/drawing/2014/main" id="{FC70E8DE-7175-3948-9DCF-6E46A22CF95B}"/>
              </a:ext>
            </a:extLst>
          </p:cNvPr>
          <p:cNvPicPr>
            <a:picLocks noChangeAspect="1"/>
          </p:cNvPicPr>
          <p:nvPr/>
        </p:nvPicPr>
        <p:blipFill>
          <a:blip r:embed="rId209" cstate="email">
            <a:extLst>
              <a:ext uri="{28A0092B-C50C-407E-A947-70E740481C1C}">
                <a14:useLocalDpi xmlns:a14="http://schemas.microsoft.com/office/drawing/2010/main"/>
              </a:ext>
            </a:extLst>
          </a:blip>
          <a:stretch>
            <a:fillRect/>
          </a:stretch>
        </p:blipFill>
        <p:spPr>
          <a:xfrm>
            <a:off x="28222" y="129003446"/>
            <a:ext cx="761392" cy="564445"/>
          </a:xfrm>
          <a:prstGeom prst="rect">
            <a:avLst/>
          </a:prstGeom>
        </p:spPr>
      </p:pic>
      <p:pic>
        <p:nvPicPr>
          <p:cNvPr id="219" name="Picture 218">
            <a:extLst>
              <a:ext uri="{FF2B5EF4-FFF2-40B4-BE49-F238E27FC236}">
                <a16:creationId xmlns:a16="http://schemas.microsoft.com/office/drawing/2014/main" id="{C03416F6-8C58-6945-AD5F-22E5DEE1CEF5}"/>
              </a:ext>
            </a:extLst>
          </p:cNvPr>
          <p:cNvPicPr>
            <a:picLocks noChangeAspect="1"/>
          </p:cNvPicPr>
          <p:nvPr/>
        </p:nvPicPr>
        <p:blipFill>
          <a:blip r:embed="rId210" cstate="email">
            <a:extLst>
              <a:ext uri="{28A0092B-C50C-407E-A947-70E740481C1C}">
                <a14:useLocalDpi xmlns:a14="http://schemas.microsoft.com/office/drawing/2010/main"/>
              </a:ext>
            </a:extLst>
          </a:blip>
          <a:stretch>
            <a:fillRect/>
          </a:stretch>
        </p:blipFill>
        <p:spPr>
          <a:xfrm>
            <a:off x="56444" y="129506355"/>
            <a:ext cx="263408" cy="701866"/>
          </a:xfrm>
          <a:prstGeom prst="rect">
            <a:avLst/>
          </a:prstGeom>
        </p:spPr>
      </p:pic>
      <p:pic>
        <p:nvPicPr>
          <p:cNvPr id="220" name="Picture 219">
            <a:extLst>
              <a:ext uri="{FF2B5EF4-FFF2-40B4-BE49-F238E27FC236}">
                <a16:creationId xmlns:a16="http://schemas.microsoft.com/office/drawing/2014/main" id="{86BB0A26-8ED5-C341-9E68-00F71D1C7C8E}"/>
              </a:ext>
            </a:extLst>
          </p:cNvPr>
          <p:cNvPicPr>
            <a:picLocks noChangeAspect="1"/>
          </p:cNvPicPr>
          <p:nvPr/>
        </p:nvPicPr>
        <p:blipFill>
          <a:blip r:embed="rId211" cstate="email">
            <a:extLst>
              <a:ext uri="{28A0092B-C50C-407E-A947-70E740481C1C}">
                <a14:useLocalDpi xmlns:a14="http://schemas.microsoft.com/office/drawing/2010/main"/>
              </a:ext>
            </a:extLst>
          </a:blip>
          <a:stretch>
            <a:fillRect/>
          </a:stretch>
        </p:blipFill>
        <p:spPr>
          <a:xfrm>
            <a:off x="47037" y="130241461"/>
            <a:ext cx="713644" cy="620889"/>
          </a:xfrm>
          <a:prstGeom prst="rect">
            <a:avLst/>
          </a:prstGeom>
        </p:spPr>
      </p:pic>
      <p:pic>
        <p:nvPicPr>
          <p:cNvPr id="221" name="Picture 220">
            <a:extLst>
              <a:ext uri="{FF2B5EF4-FFF2-40B4-BE49-F238E27FC236}">
                <a16:creationId xmlns:a16="http://schemas.microsoft.com/office/drawing/2014/main" id="{323B8BA4-3F84-C443-9AEB-74563F2A27DC}"/>
              </a:ext>
            </a:extLst>
          </p:cNvPr>
          <p:cNvPicPr>
            <a:picLocks noChangeAspect="1"/>
          </p:cNvPicPr>
          <p:nvPr/>
        </p:nvPicPr>
        <p:blipFill>
          <a:blip r:embed="rId212" cstate="email">
            <a:extLst>
              <a:ext uri="{28A0092B-C50C-407E-A947-70E740481C1C}">
                <a14:useLocalDpi xmlns:a14="http://schemas.microsoft.com/office/drawing/2010/main"/>
              </a:ext>
            </a:extLst>
          </a:blip>
          <a:stretch>
            <a:fillRect/>
          </a:stretch>
        </p:blipFill>
        <p:spPr>
          <a:xfrm>
            <a:off x="37629" y="130716148"/>
            <a:ext cx="768194" cy="507999"/>
          </a:xfrm>
          <a:prstGeom prst="rect">
            <a:avLst/>
          </a:prstGeom>
        </p:spPr>
      </p:pic>
      <p:pic>
        <p:nvPicPr>
          <p:cNvPr id="222" name="Picture 221">
            <a:extLst>
              <a:ext uri="{FF2B5EF4-FFF2-40B4-BE49-F238E27FC236}">
                <a16:creationId xmlns:a16="http://schemas.microsoft.com/office/drawing/2014/main" id="{861C9D33-0F1A-6640-803C-598AE7673352}"/>
              </a:ext>
            </a:extLst>
          </p:cNvPr>
          <p:cNvPicPr>
            <a:picLocks noChangeAspect="1"/>
          </p:cNvPicPr>
          <p:nvPr/>
        </p:nvPicPr>
        <p:blipFill>
          <a:blip r:embed="rId213" cstate="email">
            <a:extLst>
              <a:ext uri="{28A0092B-C50C-407E-A947-70E740481C1C}">
                <a14:useLocalDpi xmlns:a14="http://schemas.microsoft.com/office/drawing/2010/main"/>
              </a:ext>
            </a:extLst>
          </a:blip>
          <a:stretch>
            <a:fillRect/>
          </a:stretch>
        </p:blipFill>
        <p:spPr>
          <a:xfrm>
            <a:off x="28223" y="131190834"/>
            <a:ext cx="752948" cy="489186"/>
          </a:xfrm>
          <a:prstGeom prst="rect">
            <a:avLst/>
          </a:prstGeom>
        </p:spPr>
      </p:pic>
      <p:pic>
        <p:nvPicPr>
          <p:cNvPr id="223" name="Picture 222">
            <a:extLst>
              <a:ext uri="{FF2B5EF4-FFF2-40B4-BE49-F238E27FC236}">
                <a16:creationId xmlns:a16="http://schemas.microsoft.com/office/drawing/2014/main" id="{189FC6A2-F7E2-5747-B3CB-34402D5A682F}"/>
              </a:ext>
            </a:extLst>
          </p:cNvPr>
          <p:cNvPicPr>
            <a:picLocks noChangeAspect="1"/>
          </p:cNvPicPr>
          <p:nvPr/>
        </p:nvPicPr>
        <p:blipFill>
          <a:blip r:embed="rId214" cstate="email">
            <a:extLst>
              <a:ext uri="{28A0092B-C50C-407E-A947-70E740481C1C}">
                <a14:useLocalDpi xmlns:a14="http://schemas.microsoft.com/office/drawing/2010/main"/>
              </a:ext>
            </a:extLst>
          </a:blip>
          <a:stretch>
            <a:fillRect/>
          </a:stretch>
        </p:blipFill>
        <p:spPr>
          <a:xfrm>
            <a:off x="37630" y="131674928"/>
            <a:ext cx="768145" cy="508000"/>
          </a:xfrm>
          <a:prstGeom prst="rect">
            <a:avLst/>
          </a:prstGeom>
        </p:spPr>
      </p:pic>
      <p:pic>
        <p:nvPicPr>
          <p:cNvPr id="224" name="Picture 223">
            <a:extLst>
              <a:ext uri="{FF2B5EF4-FFF2-40B4-BE49-F238E27FC236}">
                <a16:creationId xmlns:a16="http://schemas.microsoft.com/office/drawing/2014/main" id="{E4E2469F-229C-2542-B964-0618A0755C91}"/>
              </a:ext>
            </a:extLst>
          </p:cNvPr>
          <p:cNvPicPr>
            <a:picLocks noChangeAspect="1"/>
          </p:cNvPicPr>
          <p:nvPr/>
        </p:nvPicPr>
        <p:blipFill>
          <a:blip r:embed="rId215" cstate="email">
            <a:extLst>
              <a:ext uri="{28A0092B-C50C-407E-A947-70E740481C1C}">
                <a14:useLocalDpi xmlns:a14="http://schemas.microsoft.com/office/drawing/2010/main"/>
              </a:ext>
            </a:extLst>
          </a:blip>
          <a:stretch>
            <a:fillRect/>
          </a:stretch>
        </p:blipFill>
        <p:spPr>
          <a:xfrm>
            <a:off x="37630" y="132643115"/>
            <a:ext cx="757660" cy="508001"/>
          </a:xfrm>
          <a:prstGeom prst="rect">
            <a:avLst/>
          </a:prstGeom>
        </p:spPr>
      </p:pic>
      <p:pic>
        <p:nvPicPr>
          <p:cNvPr id="225" name="Picture 224">
            <a:extLst>
              <a:ext uri="{FF2B5EF4-FFF2-40B4-BE49-F238E27FC236}">
                <a16:creationId xmlns:a16="http://schemas.microsoft.com/office/drawing/2014/main" id="{19FCEE7B-D08C-E046-8600-786B75EF1E30}"/>
              </a:ext>
            </a:extLst>
          </p:cNvPr>
          <p:cNvPicPr>
            <a:picLocks noChangeAspect="1"/>
          </p:cNvPicPr>
          <p:nvPr/>
        </p:nvPicPr>
        <p:blipFill>
          <a:blip r:embed="rId216" cstate="email">
            <a:extLst>
              <a:ext uri="{28A0092B-C50C-407E-A947-70E740481C1C}">
                <a14:useLocalDpi xmlns:a14="http://schemas.microsoft.com/office/drawing/2010/main"/>
              </a:ext>
            </a:extLst>
          </a:blip>
          <a:stretch>
            <a:fillRect/>
          </a:stretch>
        </p:blipFill>
        <p:spPr>
          <a:xfrm>
            <a:off x="47037" y="133630119"/>
            <a:ext cx="498593" cy="736955"/>
          </a:xfrm>
          <a:prstGeom prst="rect">
            <a:avLst/>
          </a:prstGeom>
        </p:spPr>
      </p:pic>
      <p:pic>
        <p:nvPicPr>
          <p:cNvPr id="226" name="Picture 225">
            <a:extLst>
              <a:ext uri="{FF2B5EF4-FFF2-40B4-BE49-F238E27FC236}">
                <a16:creationId xmlns:a16="http://schemas.microsoft.com/office/drawing/2014/main" id="{33C6C417-E1A0-434B-9A88-71E0FAB4C6C7}"/>
              </a:ext>
            </a:extLst>
          </p:cNvPr>
          <p:cNvPicPr>
            <a:picLocks noChangeAspect="1"/>
          </p:cNvPicPr>
          <p:nvPr/>
        </p:nvPicPr>
        <p:blipFill>
          <a:blip r:embed="rId217" cstate="email">
            <a:extLst>
              <a:ext uri="{28A0092B-C50C-407E-A947-70E740481C1C}">
                <a14:useLocalDpi xmlns:a14="http://schemas.microsoft.com/office/drawing/2010/main"/>
              </a:ext>
            </a:extLst>
          </a:blip>
          <a:stretch>
            <a:fillRect/>
          </a:stretch>
        </p:blipFill>
        <p:spPr>
          <a:xfrm>
            <a:off x="47038" y="134095398"/>
            <a:ext cx="547200" cy="752592"/>
          </a:xfrm>
          <a:prstGeom prst="rect">
            <a:avLst/>
          </a:prstGeom>
        </p:spPr>
      </p:pic>
      <p:pic>
        <p:nvPicPr>
          <p:cNvPr id="227" name="Picture 226">
            <a:extLst>
              <a:ext uri="{FF2B5EF4-FFF2-40B4-BE49-F238E27FC236}">
                <a16:creationId xmlns:a16="http://schemas.microsoft.com/office/drawing/2014/main" id="{0BD26B73-97B3-5F49-B316-F084E99B93B3}"/>
              </a:ext>
            </a:extLst>
          </p:cNvPr>
          <p:cNvPicPr>
            <a:picLocks noChangeAspect="1"/>
          </p:cNvPicPr>
          <p:nvPr/>
        </p:nvPicPr>
        <p:blipFill>
          <a:blip r:embed="rId218" cstate="email">
            <a:extLst>
              <a:ext uri="{28A0092B-C50C-407E-A947-70E740481C1C}">
                <a14:useLocalDpi xmlns:a14="http://schemas.microsoft.com/office/drawing/2010/main"/>
              </a:ext>
            </a:extLst>
          </a:blip>
          <a:stretch>
            <a:fillRect/>
          </a:stretch>
        </p:blipFill>
        <p:spPr>
          <a:xfrm>
            <a:off x="37630" y="135072995"/>
            <a:ext cx="737131" cy="743185"/>
          </a:xfrm>
          <a:prstGeom prst="rect">
            <a:avLst/>
          </a:prstGeom>
        </p:spPr>
      </p:pic>
      <p:pic>
        <p:nvPicPr>
          <p:cNvPr id="228" name="Picture 227">
            <a:extLst>
              <a:ext uri="{FF2B5EF4-FFF2-40B4-BE49-F238E27FC236}">
                <a16:creationId xmlns:a16="http://schemas.microsoft.com/office/drawing/2014/main" id="{05C2C41F-DDF1-414B-A9EA-4072076D742C}"/>
              </a:ext>
            </a:extLst>
          </p:cNvPr>
          <p:cNvPicPr>
            <a:picLocks noChangeAspect="1"/>
          </p:cNvPicPr>
          <p:nvPr/>
        </p:nvPicPr>
        <p:blipFill>
          <a:blip r:embed="rId219" cstate="email">
            <a:extLst>
              <a:ext uri="{28A0092B-C50C-407E-A947-70E740481C1C}">
                <a14:useLocalDpi xmlns:a14="http://schemas.microsoft.com/office/drawing/2010/main"/>
              </a:ext>
            </a:extLst>
          </a:blip>
          <a:stretch>
            <a:fillRect/>
          </a:stretch>
        </p:blipFill>
        <p:spPr>
          <a:xfrm>
            <a:off x="28222" y="139564755"/>
            <a:ext cx="733778" cy="513194"/>
          </a:xfrm>
          <a:prstGeom prst="rect">
            <a:avLst/>
          </a:prstGeom>
        </p:spPr>
      </p:pic>
      <p:pic>
        <p:nvPicPr>
          <p:cNvPr id="229" name="Picture 228">
            <a:extLst>
              <a:ext uri="{FF2B5EF4-FFF2-40B4-BE49-F238E27FC236}">
                <a16:creationId xmlns:a16="http://schemas.microsoft.com/office/drawing/2014/main" id="{64129DEB-8C3E-7A4F-8D08-FFE9FA06BE84}"/>
              </a:ext>
            </a:extLst>
          </p:cNvPr>
          <p:cNvPicPr>
            <a:picLocks noChangeAspect="1"/>
          </p:cNvPicPr>
          <p:nvPr/>
        </p:nvPicPr>
        <p:blipFill>
          <a:blip r:embed="rId220" cstate="email">
            <a:extLst>
              <a:ext uri="{28A0092B-C50C-407E-A947-70E740481C1C}">
                <a14:useLocalDpi xmlns:a14="http://schemas.microsoft.com/office/drawing/2010/main"/>
              </a:ext>
            </a:extLst>
          </a:blip>
          <a:stretch>
            <a:fillRect/>
          </a:stretch>
        </p:blipFill>
        <p:spPr>
          <a:xfrm>
            <a:off x="28222" y="140039442"/>
            <a:ext cx="752593" cy="531519"/>
          </a:xfrm>
          <a:prstGeom prst="rect">
            <a:avLst/>
          </a:prstGeom>
        </p:spPr>
      </p:pic>
      <p:pic>
        <p:nvPicPr>
          <p:cNvPr id="230" name="Picture 229">
            <a:extLst>
              <a:ext uri="{FF2B5EF4-FFF2-40B4-BE49-F238E27FC236}">
                <a16:creationId xmlns:a16="http://schemas.microsoft.com/office/drawing/2014/main" id="{4817D9DC-3BB9-F946-B6E0-F82934F758D5}"/>
              </a:ext>
            </a:extLst>
          </p:cNvPr>
          <p:cNvPicPr>
            <a:picLocks noChangeAspect="1"/>
          </p:cNvPicPr>
          <p:nvPr/>
        </p:nvPicPr>
        <p:blipFill>
          <a:blip r:embed="rId221" cstate="email">
            <a:extLst>
              <a:ext uri="{28A0092B-C50C-407E-A947-70E740481C1C}">
                <a14:useLocalDpi xmlns:a14="http://schemas.microsoft.com/office/drawing/2010/main"/>
              </a:ext>
            </a:extLst>
          </a:blip>
          <a:stretch>
            <a:fillRect/>
          </a:stretch>
        </p:blipFill>
        <p:spPr>
          <a:xfrm>
            <a:off x="65852" y="140523535"/>
            <a:ext cx="733778" cy="569234"/>
          </a:xfrm>
          <a:prstGeom prst="rect">
            <a:avLst/>
          </a:prstGeom>
        </p:spPr>
      </p:pic>
      <p:pic>
        <p:nvPicPr>
          <p:cNvPr id="231" name="Picture 230">
            <a:extLst>
              <a:ext uri="{FF2B5EF4-FFF2-40B4-BE49-F238E27FC236}">
                <a16:creationId xmlns:a16="http://schemas.microsoft.com/office/drawing/2014/main" id="{FFBD849C-6A48-E84F-B227-8F1D6EB8AC7E}"/>
              </a:ext>
            </a:extLst>
          </p:cNvPr>
          <p:cNvPicPr>
            <a:picLocks noChangeAspect="1"/>
          </p:cNvPicPr>
          <p:nvPr/>
        </p:nvPicPr>
        <p:blipFill>
          <a:blip r:embed="rId222" cstate="email">
            <a:extLst>
              <a:ext uri="{28A0092B-C50C-407E-A947-70E740481C1C}">
                <a14:useLocalDpi xmlns:a14="http://schemas.microsoft.com/office/drawing/2010/main"/>
              </a:ext>
            </a:extLst>
          </a:blip>
          <a:stretch>
            <a:fillRect/>
          </a:stretch>
        </p:blipFill>
        <p:spPr>
          <a:xfrm>
            <a:off x="37630" y="141491724"/>
            <a:ext cx="741817" cy="470370"/>
          </a:xfrm>
          <a:prstGeom prst="rect">
            <a:avLst/>
          </a:prstGeom>
        </p:spPr>
      </p:pic>
      <p:pic>
        <p:nvPicPr>
          <p:cNvPr id="232" name="Picture 231">
            <a:extLst>
              <a:ext uri="{FF2B5EF4-FFF2-40B4-BE49-F238E27FC236}">
                <a16:creationId xmlns:a16="http://schemas.microsoft.com/office/drawing/2014/main" id="{69CB3F95-68F3-9348-AE5E-FBEC9EABE70E}"/>
              </a:ext>
            </a:extLst>
          </p:cNvPr>
          <p:cNvPicPr>
            <a:picLocks noChangeAspect="1"/>
          </p:cNvPicPr>
          <p:nvPr/>
        </p:nvPicPr>
        <p:blipFill>
          <a:blip r:embed="rId223" cstate="email">
            <a:extLst>
              <a:ext uri="{28A0092B-C50C-407E-A947-70E740481C1C}">
                <a14:useLocalDpi xmlns:a14="http://schemas.microsoft.com/office/drawing/2010/main"/>
              </a:ext>
            </a:extLst>
          </a:blip>
          <a:stretch>
            <a:fillRect/>
          </a:stretch>
        </p:blipFill>
        <p:spPr>
          <a:xfrm>
            <a:off x="28222" y="142441097"/>
            <a:ext cx="376297" cy="752594"/>
          </a:xfrm>
          <a:prstGeom prst="rect">
            <a:avLst/>
          </a:prstGeom>
        </p:spPr>
      </p:pic>
      <p:pic>
        <p:nvPicPr>
          <p:cNvPr id="233" name="Picture 232">
            <a:extLst>
              <a:ext uri="{FF2B5EF4-FFF2-40B4-BE49-F238E27FC236}">
                <a16:creationId xmlns:a16="http://schemas.microsoft.com/office/drawing/2014/main" id="{61B1AD09-DB8C-6649-B2A8-058273A514D1}"/>
              </a:ext>
            </a:extLst>
          </p:cNvPr>
          <p:cNvPicPr>
            <a:picLocks noChangeAspect="1"/>
          </p:cNvPicPr>
          <p:nvPr/>
        </p:nvPicPr>
        <p:blipFill>
          <a:blip r:embed="rId224" cstate="email">
            <a:extLst>
              <a:ext uri="{28A0092B-C50C-407E-A947-70E740481C1C}">
                <a14:useLocalDpi xmlns:a14="http://schemas.microsoft.com/office/drawing/2010/main"/>
              </a:ext>
            </a:extLst>
          </a:blip>
          <a:stretch>
            <a:fillRect/>
          </a:stretch>
        </p:blipFill>
        <p:spPr>
          <a:xfrm>
            <a:off x="37629" y="143428101"/>
            <a:ext cx="730651" cy="696148"/>
          </a:xfrm>
          <a:prstGeom prst="rect">
            <a:avLst/>
          </a:prstGeom>
        </p:spPr>
      </p:pic>
      <p:pic>
        <p:nvPicPr>
          <p:cNvPr id="234" name="Picture 233">
            <a:extLst>
              <a:ext uri="{FF2B5EF4-FFF2-40B4-BE49-F238E27FC236}">
                <a16:creationId xmlns:a16="http://schemas.microsoft.com/office/drawing/2014/main" id="{824B8D56-B2CA-944F-9894-F0BF85EEB6A1}"/>
              </a:ext>
            </a:extLst>
          </p:cNvPr>
          <p:cNvPicPr>
            <a:picLocks noChangeAspect="1"/>
          </p:cNvPicPr>
          <p:nvPr/>
        </p:nvPicPr>
        <p:blipFill>
          <a:blip r:embed="rId225" cstate="email">
            <a:extLst>
              <a:ext uri="{28A0092B-C50C-407E-A947-70E740481C1C}">
                <a14:useLocalDpi xmlns:a14="http://schemas.microsoft.com/office/drawing/2010/main"/>
              </a:ext>
            </a:extLst>
          </a:blip>
          <a:stretch>
            <a:fillRect/>
          </a:stretch>
        </p:blipFill>
        <p:spPr>
          <a:xfrm>
            <a:off x="47038" y="143912194"/>
            <a:ext cx="717347" cy="357482"/>
          </a:xfrm>
          <a:prstGeom prst="rect">
            <a:avLst/>
          </a:prstGeom>
        </p:spPr>
      </p:pic>
      <p:pic>
        <p:nvPicPr>
          <p:cNvPr id="235" name="Picture 234">
            <a:extLst>
              <a:ext uri="{FF2B5EF4-FFF2-40B4-BE49-F238E27FC236}">
                <a16:creationId xmlns:a16="http://schemas.microsoft.com/office/drawing/2014/main" id="{1ADD1AAD-AB54-7543-ACBE-D5E7AC1F823C}"/>
              </a:ext>
            </a:extLst>
          </p:cNvPr>
          <p:cNvPicPr>
            <a:picLocks noChangeAspect="1"/>
          </p:cNvPicPr>
          <p:nvPr/>
        </p:nvPicPr>
        <p:blipFill>
          <a:blip r:embed="rId226" cstate="email">
            <a:extLst>
              <a:ext uri="{28A0092B-C50C-407E-A947-70E740481C1C}">
                <a14:useLocalDpi xmlns:a14="http://schemas.microsoft.com/office/drawing/2010/main"/>
              </a:ext>
            </a:extLst>
          </a:blip>
          <a:stretch>
            <a:fillRect/>
          </a:stretch>
        </p:blipFill>
        <p:spPr>
          <a:xfrm>
            <a:off x="28222" y="148636151"/>
            <a:ext cx="545630" cy="750241"/>
          </a:xfrm>
          <a:prstGeom prst="rect">
            <a:avLst/>
          </a:prstGeom>
        </p:spPr>
      </p:pic>
      <p:pic>
        <p:nvPicPr>
          <p:cNvPr id="236" name="Picture 235">
            <a:extLst>
              <a:ext uri="{FF2B5EF4-FFF2-40B4-BE49-F238E27FC236}">
                <a16:creationId xmlns:a16="http://schemas.microsoft.com/office/drawing/2014/main" id="{D698EE53-76A6-0840-95A9-49FBB3FC40C6}"/>
              </a:ext>
            </a:extLst>
          </p:cNvPr>
          <p:cNvPicPr>
            <a:picLocks noChangeAspect="1"/>
          </p:cNvPicPr>
          <p:nvPr/>
        </p:nvPicPr>
        <p:blipFill>
          <a:blip r:embed="rId227" cstate="email">
            <a:extLst>
              <a:ext uri="{28A0092B-C50C-407E-A947-70E740481C1C}">
                <a14:useLocalDpi xmlns:a14="http://schemas.microsoft.com/office/drawing/2010/main"/>
              </a:ext>
            </a:extLst>
          </a:blip>
          <a:stretch>
            <a:fillRect/>
          </a:stretch>
        </p:blipFill>
        <p:spPr>
          <a:xfrm>
            <a:off x="0" y="149101432"/>
            <a:ext cx="762000" cy="696770"/>
          </a:xfrm>
          <a:prstGeom prst="rect">
            <a:avLst/>
          </a:prstGeom>
        </p:spPr>
      </p:pic>
      <p:pic>
        <p:nvPicPr>
          <p:cNvPr id="237" name="Picture 236">
            <a:extLst>
              <a:ext uri="{FF2B5EF4-FFF2-40B4-BE49-F238E27FC236}">
                <a16:creationId xmlns:a16="http://schemas.microsoft.com/office/drawing/2014/main" id="{7DEBCE7B-DC51-CD4B-9F56-3A664FE4C28E}"/>
              </a:ext>
            </a:extLst>
          </p:cNvPr>
          <p:cNvPicPr>
            <a:picLocks noChangeAspect="1"/>
          </p:cNvPicPr>
          <p:nvPr/>
        </p:nvPicPr>
        <p:blipFill>
          <a:blip r:embed="rId228" cstate="email">
            <a:extLst>
              <a:ext uri="{28A0092B-C50C-407E-A947-70E740481C1C}">
                <a14:useLocalDpi xmlns:a14="http://schemas.microsoft.com/office/drawing/2010/main"/>
              </a:ext>
            </a:extLst>
          </a:blip>
          <a:stretch>
            <a:fillRect/>
          </a:stretch>
        </p:blipFill>
        <p:spPr>
          <a:xfrm>
            <a:off x="28223" y="151066029"/>
            <a:ext cx="517407" cy="765160"/>
          </a:xfrm>
          <a:prstGeom prst="rect">
            <a:avLst/>
          </a:prstGeom>
        </p:spPr>
      </p:pic>
      <p:pic>
        <p:nvPicPr>
          <p:cNvPr id="238" name="Picture 237">
            <a:extLst>
              <a:ext uri="{FF2B5EF4-FFF2-40B4-BE49-F238E27FC236}">
                <a16:creationId xmlns:a16="http://schemas.microsoft.com/office/drawing/2014/main" id="{7F4DD666-6A3B-C94E-B26A-FD7B281F9BD7}"/>
              </a:ext>
            </a:extLst>
          </p:cNvPr>
          <p:cNvPicPr>
            <a:picLocks noChangeAspect="1"/>
          </p:cNvPicPr>
          <p:nvPr/>
        </p:nvPicPr>
        <p:blipFill>
          <a:blip r:embed="rId229" cstate="email">
            <a:extLst>
              <a:ext uri="{28A0092B-C50C-407E-A947-70E740481C1C}">
                <a14:useLocalDpi xmlns:a14="http://schemas.microsoft.com/office/drawing/2010/main"/>
              </a:ext>
            </a:extLst>
          </a:blip>
          <a:stretch>
            <a:fillRect/>
          </a:stretch>
        </p:blipFill>
        <p:spPr>
          <a:xfrm>
            <a:off x="28222" y="151550123"/>
            <a:ext cx="778182" cy="517408"/>
          </a:xfrm>
          <a:prstGeom prst="rect">
            <a:avLst/>
          </a:prstGeom>
        </p:spPr>
      </p:pic>
      <p:pic>
        <p:nvPicPr>
          <p:cNvPr id="239" name="Picture 238">
            <a:extLst>
              <a:ext uri="{FF2B5EF4-FFF2-40B4-BE49-F238E27FC236}">
                <a16:creationId xmlns:a16="http://schemas.microsoft.com/office/drawing/2014/main" id="{389CD722-2488-5243-B430-0F2AF5155A99}"/>
              </a:ext>
            </a:extLst>
          </p:cNvPr>
          <p:cNvPicPr>
            <a:picLocks noChangeAspect="1"/>
          </p:cNvPicPr>
          <p:nvPr/>
        </p:nvPicPr>
        <p:blipFill>
          <a:blip r:embed="rId230" cstate="email">
            <a:extLst>
              <a:ext uri="{28A0092B-C50C-407E-A947-70E740481C1C}">
                <a14:useLocalDpi xmlns:a14="http://schemas.microsoft.com/office/drawing/2010/main"/>
              </a:ext>
            </a:extLst>
          </a:blip>
          <a:stretch>
            <a:fillRect/>
          </a:stretch>
        </p:blipFill>
        <p:spPr>
          <a:xfrm>
            <a:off x="47038" y="153467686"/>
            <a:ext cx="630295" cy="679079"/>
          </a:xfrm>
          <a:prstGeom prst="rect">
            <a:avLst/>
          </a:prstGeom>
        </p:spPr>
      </p:pic>
      <p:pic>
        <p:nvPicPr>
          <p:cNvPr id="240" name="Picture 239">
            <a:extLst>
              <a:ext uri="{FF2B5EF4-FFF2-40B4-BE49-F238E27FC236}">
                <a16:creationId xmlns:a16="http://schemas.microsoft.com/office/drawing/2014/main" id="{F4490D28-65C0-584B-88EB-90A113CDCE75}"/>
              </a:ext>
            </a:extLst>
          </p:cNvPr>
          <p:cNvPicPr>
            <a:picLocks noChangeAspect="1"/>
          </p:cNvPicPr>
          <p:nvPr/>
        </p:nvPicPr>
        <p:blipFill>
          <a:blip r:embed="rId231" cstate="email">
            <a:extLst>
              <a:ext uri="{28A0092B-C50C-407E-A947-70E740481C1C}">
                <a14:useLocalDpi xmlns:a14="http://schemas.microsoft.com/office/drawing/2010/main"/>
              </a:ext>
            </a:extLst>
          </a:blip>
          <a:stretch>
            <a:fillRect/>
          </a:stretch>
        </p:blipFill>
        <p:spPr>
          <a:xfrm>
            <a:off x="37630" y="154929376"/>
            <a:ext cx="504114" cy="762531"/>
          </a:xfrm>
          <a:prstGeom prst="rect">
            <a:avLst/>
          </a:prstGeom>
        </p:spPr>
      </p:pic>
      <p:pic>
        <p:nvPicPr>
          <p:cNvPr id="241" name="Picture 240">
            <a:extLst>
              <a:ext uri="{FF2B5EF4-FFF2-40B4-BE49-F238E27FC236}">
                <a16:creationId xmlns:a16="http://schemas.microsoft.com/office/drawing/2014/main" id="{F1C9AEF6-9F9C-8A45-9F4C-90929F939318}"/>
              </a:ext>
            </a:extLst>
          </p:cNvPr>
          <p:cNvPicPr>
            <a:picLocks noChangeAspect="1"/>
          </p:cNvPicPr>
          <p:nvPr/>
        </p:nvPicPr>
        <p:blipFill>
          <a:blip r:embed="rId232" cstate="email">
            <a:extLst>
              <a:ext uri="{28A0092B-C50C-407E-A947-70E740481C1C}">
                <a14:useLocalDpi xmlns:a14="http://schemas.microsoft.com/office/drawing/2010/main"/>
              </a:ext>
            </a:extLst>
          </a:blip>
          <a:stretch>
            <a:fillRect/>
          </a:stretch>
        </p:blipFill>
        <p:spPr>
          <a:xfrm>
            <a:off x="18815" y="156419287"/>
            <a:ext cx="771407" cy="406819"/>
          </a:xfrm>
          <a:prstGeom prst="rect">
            <a:avLst/>
          </a:prstGeom>
        </p:spPr>
      </p:pic>
      <p:pic>
        <p:nvPicPr>
          <p:cNvPr id="242" name="Picture 241">
            <a:extLst>
              <a:ext uri="{FF2B5EF4-FFF2-40B4-BE49-F238E27FC236}">
                <a16:creationId xmlns:a16="http://schemas.microsoft.com/office/drawing/2014/main" id="{17AB0127-EE65-B343-8A12-81878D35E560}"/>
              </a:ext>
            </a:extLst>
          </p:cNvPr>
          <p:cNvPicPr>
            <a:picLocks noChangeAspect="1"/>
          </p:cNvPicPr>
          <p:nvPr/>
        </p:nvPicPr>
        <p:blipFill>
          <a:blip r:embed="rId233" cstate="email">
            <a:extLst>
              <a:ext uri="{28A0092B-C50C-407E-A947-70E740481C1C}">
                <a14:useLocalDpi xmlns:a14="http://schemas.microsoft.com/office/drawing/2010/main"/>
              </a:ext>
            </a:extLst>
          </a:blip>
          <a:stretch>
            <a:fillRect/>
          </a:stretch>
        </p:blipFill>
        <p:spPr>
          <a:xfrm>
            <a:off x="65851" y="157512980"/>
            <a:ext cx="705556" cy="282222"/>
          </a:xfrm>
          <a:prstGeom prst="rect">
            <a:avLst/>
          </a:prstGeom>
        </p:spPr>
      </p:pic>
      <p:pic>
        <p:nvPicPr>
          <p:cNvPr id="243" name="Picture 242">
            <a:extLst>
              <a:ext uri="{FF2B5EF4-FFF2-40B4-BE49-F238E27FC236}">
                <a16:creationId xmlns:a16="http://schemas.microsoft.com/office/drawing/2014/main" id="{10BCE852-A9E4-CA4E-A92E-AF2A1DDA3C05}"/>
              </a:ext>
            </a:extLst>
          </p:cNvPr>
          <p:cNvPicPr>
            <a:picLocks noChangeAspect="1"/>
          </p:cNvPicPr>
          <p:nvPr/>
        </p:nvPicPr>
        <p:blipFill>
          <a:blip r:embed="rId234" cstate="email">
            <a:extLst>
              <a:ext uri="{28A0092B-C50C-407E-A947-70E740481C1C}">
                <a14:useLocalDpi xmlns:a14="http://schemas.microsoft.com/office/drawing/2010/main"/>
              </a:ext>
            </a:extLst>
          </a:blip>
          <a:stretch>
            <a:fillRect/>
          </a:stretch>
        </p:blipFill>
        <p:spPr>
          <a:xfrm>
            <a:off x="47037" y="158462356"/>
            <a:ext cx="730107" cy="526814"/>
          </a:xfrm>
          <a:prstGeom prst="rect">
            <a:avLst/>
          </a:prstGeom>
        </p:spPr>
      </p:pic>
      <p:pic>
        <p:nvPicPr>
          <p:cNvPr id="244" name="Picture 243">
            <a:extLst>
              <a:ext uri="{FF2B5EF4-FFF2-40B4-BE49-F238E27FC236}">
                <a16:creationId xmlns:a16="http://schemas.microsoft.com/office/drawing/2014/main" id="{5471C43B-BAB1-744F-9604-75509B72F568}"/>
              </a:ext>
            </a:extLst>
          </p:cNvPr>
          <p:cNvPicPr>
            <a:picLocks noChangeAspect="1"/>
          </p:cNvPicPr>
          <p:nvPr/>
        </p:nvPicPr>
        <p:blipFill>
          <a:blip r:embed="rId235" cstate="email">
            <a:extLst>
              <a:ext uri="{28A0092B-C50C-407E-A947-70E740481C1C}">
                <a14:useLocalDpi xmlns:a14="http://schemas.microsoft.com/office/drawing/2010/main"/>
              </a:ext>
            </a:extLst>
          </a:blip>
          <a:stretch>
            <a:fillRect/>
          </a:stretch>
        </p:blipFill>
        <p:spPr>
          <a:xfrm>
            <a:off x="18814" y="158937042"/>
            <a:ext cx="794403" cy="517407"/>
          </a:xfrm>
          <a:prstGeom prst="rect">
            <a:avLst/>
          </a:prstGeom>
        </p:spPr>
      </p:pic>
      <p:pic>
        <p:nvPicPr>
          <p:cNvPr id="245" name="Picture 244">
            <a:extLst>
              <a:ext uri="{FF2B5EF4-FFF2-40B4-BE49-F238E27FC236}">
                <a16:creationId xmlns:a16="http://schemas.microsoft.com/office/drawing/2014/main" id="{9AECFC8B-5AD9-7A45-9704-DE44970B4212}"/>
              </a:ext>
            </a:extLst>
          </p:cNvPr>
          <p:cNvPicPr>
            <a:picLocks noChangeAspect="1"/>
          </p:cNvPicPr>
          <p:nvPr/>
        </p:nvPicPr>
        <p:blipFill>
          <a:blip r:embed="rId236" cstate="email">
            <a:extLst>
              <a:ext uri="{28A0092B-C50C-407E-A947-70E740481C1C}">
                <a14:useLocalDpi xmlns:a14="http://schemas.microsoft.com/office/drawing/2010/main"/>
              </a:ext>
            </a:extLst>
          </a:blip>
          <a:stretch>
            <a:fillRect/>
          </a:stretch>
        </p:blipFill>
        <p:spPr>
          <a:xfrm>
            <a:off x="28223" y="159430543"/>
            <a:ext cx="776014" cy="526815"/>
          </a:xfrm>
          <a:prstGeom prst="rect">
            <a:avLst/>
          </a:prstGeom>
        </p:spPr>
      </p:pic>
      <p:pic>
        <p:nvPicPr>
          <p:cNvPr id="246" name="Picture 245">
            <a:extLst>
              <a:ext uri="{FF2B5EF4-FFF2-40B4-BE49-F238E27FC236}">
                <a16:creationId xmlns:a16="http://schemas.microsoft.com/office/drawing/2014/main" id="{7485F06A-512A-4A4B-96F7-41BBCA08774D}"/>
              </a:ext>
            </a:extLst>
          </p:cNvPr>
          <p:cNvPicPr>
            <a:picLocks noChangeAspect="1"/>
          </p:cNvPicPr>
          <p:nvPr/>
        </p:nvPicPr>
        <p:blipFill>
          <a:blip r:embed="rId237" cstate="email">
            <a:extLst>
              <a:ext uri="{28A0092B-C50C-407E-A947-70E740481C1C}">
                <a14:useLocalDpi xmlns:a14="http://schemas.microsoft.com/office/drawing/2010/main"/>
              </a:ext>
            </a:extLst>
          </a:blip>
          <a:stretch>
            <a:fillRect/>
          </a:stretch>
        </p:blipFill>
        <p:spPr>
          <a:xfrm>
            <a:off x="28222" y="159905230"/>
            <a:ext cx="542786" cy="651518"/>
          </a:xfrm>
          <a:prstGeom prst="rect">
            <a:avLst/>
          </a:prstGeom>
        </p:spPr>
      </p:pic>
      <p:pic>
        <p:nvPicPr>
          <p:cNvPr id="247" name="Picture 246">
            <a:extLst>
              <a:ext uri="{FF2B5EF4-FFF2-40B4-BE49-F238E27FC236}">
                <a16:creationId xmlns:a16="http://schemas.microsoft.com/office/drawing/2014/main" id="{F197A710-7021-0046-B3C7-572D0A782E5D}"/>
              </a:ext>
            </a:extLst>
          </p:cNvPr>
          <p:cNvPicPr>
            <a:picLocks noChangeAspect="1"/>
          </p:cNvPicPr>
          <p:nvPr/>
        </p:nvPicPr>
        <p:blipFill>
          <a:blip r:embed="rId238" cstate="email">
            <a:extLst>
              <a:ext uri="{28A0092B-C50C-407E-A947-70E740481C1C}">
                <a14:useLocalDpi xmlns:a14="http://schemas.microsoft.com/office/drawing/2010/main"/>
              </a:ext>
            </a:extLst>
          </a:blip>
          <a:stretch>
            <a:fillRect/>
          </a:stretch>
        </p:blipFill>
        <p:spPr>
          <a:xfrm>
            <a:off x="37629" y="160398731"/>
            <a:ext cx="762001" cy="480874"/>
          </a:xfrm>
          <a:prstGeom prst="rect">
            <a:avLst/>
          </a:prstGeom>
        </p:spPr>
      </p:pic>
      <p:pic>
        <p:nvPicPr>
          <p:cNvPr id="248" name="Picture 247">
            <a:extLst>
              <a:ext uri="{FF2B5EF4-FFF2-40B4-BE49-F238E27FC236}">
                <a16:creationId xmlns:a16="http://schemas.microsoft.com/office/drawing/2014/main" id="{AEFBDBC7-3A08-3442-B06A-9A7CA9E69419}"/>
              </a:ext>
            </a:extLst>
          </p:cNvPr>
          <p:cNvPicPr>
            <a:picLocks noChangeAspect="1"/>
          </p:cNvPicPr>
          <p:nvPr/>
        </p:nvPicPr>
        <p:blipFill>
          <a:blip r:embed="rId239" cstate="email">
            <a:extLst>
              <a:ext uri="{28A0092B-C50C-407E-A947-70E740481C1C}">
                <a14:useLocalDpi xmlns:a14="http://schemas.microsoft.com/office/drawing/2010/main"/>
              </a:ext>
            </a:extLst>
          </a:blip>
          <a:stretch>
            <a:fillRect/>
          </a:stretch>
        </p:blipFill>
        <p:spPr>
          <a:xfrm>
            <a:off x="47038" y="161017738"/>
            <a:ext cx="432740" cy="714347"/>
          </a:xfrm>
          <a:prstGeom prst="rect">
            <a:avLst/>
          </a:prstGeom>
        </p:spPr>
      </p:pic>
      <p:pic>
        <p:nvPicPr>
          <p:cNvPr id="249" name="Picture 248">
            <a:extLst>
              <a:ext uri="{FF2B5EF4-FFF2-40B4-BE49-F238E27FC236}">
                <a16:creationId xmlns:a16="http://schemas.microsoft.com/office/drawing/2014/main" id="{40A74C2C-6EB9-2F43-A51D-9F38E03A21F5}"/>
              </a:ext>
            </a:extLst>
          </p:cNvPr>
          <p:cNvPicPr>
            <a:picLocks noChangeAspect="1"/>
          </p:cNvPicPr>
          <p:nvPr/>
        </p:nvPicPr>
        <p:blipFill>
          <a:blip r:embed="rId240" cstate="email">
            <a:extLst>
              <a:ext uri="{28A0092B-C50C-407E-A947-70E740481C1C}">
                <a14:useLocalDpi xmlns:a14="http://schemas.microsoft.com/office/drawing/2010/main"/>
              </a:ext>
            </a:extLst>
          </a:blip>
          <a:stretch>
            <a:fillRect/>
          </a:stretch>
        </p:blipFill>
        <p:spPr>
          <a:xfrm>
            <a:off x="94074" y="161646154"/>
            <a:ext cx="444618" cy="714963"/>
          </a:xfrm>
          <a:prstGeom prst="rect">
            <a:avLst/>
          </a:prstGeom>
        </p:spPr>
      </p:pic>
      <p:pic>
        <p:nvPicPr>
          <p:cNvPr id="250" name="Picture 249">
            <a:extLst>
              <a:ext uri="{FF2B5EF4-FFF2-40B4-BE49-F238E27FC236}">
                <a16:creationId xmlns:a16="http://schemas.microsoft.com/office/drawing/2014/main" id="{F65B4392-2C64-FA41-8C83-168C8ADFD220}"/>
              </a:ext>
            </a:extLst>
          </p:cNvPr>
          <p:cNvPicPr>
            <a:picLocks noChangeAspect="1"/>
          </p:cNvPicPr>
          <p:nvPr/>
        </p:nvPicPr>
        <p:blipFill>
          <a:blip r:embed="rId241" cstate="email">
            <a:extLst>
              <a:ext uri="{28A0092B-C50C-407E-A947-70E740481C1C}">
                <a14:useLocalDpi xmlns:a14="http://schemas.microsoft.com/office/drawing/2010/main"/>
              </a:ext>
            </a:extLst>
          </a:blip>
          <a:stretch>
            <a:fillRect/>
          </a:stretch>
        </p:blipFill>
        <p:spPr>
          <a:xfrm>
            <a:off x="122296" y="162139655"/>
            <a:ext cx="423334" cy="696101"/>
          </a:xfrm>
          <a:prstGeom prst="rect">
            <a:avLst/>
          </a:prstGeom>
        </p:spPr>
      </p:pic>
      <p:pic>
        <p:nvPicPr>
          <p:cNvPr id="251" name="Picture 250">
            <a:extLst>
              <a:ext uri="{FF2B5EF4-FFF2-40B4-BE49-F238E27FC236}">
                <a16:creationId xmlns:a16="http://schemas.microsoft.com/office/drawing/2014/main" id="{4E77D6B1-FD91-104D-9A19-FC97A41E39F7}"/>
              </a:ext>
            </a:extLst>
          </p:cNvPr>
          <p:cNvPicPr>
            <a:picLocks noChangeAspect="1"/>
          </p:cNvPicPr>
          <p:nvPr/>
        </p:nvPicPr>
        <p:blipFill>
          <a:blip r:embed="rId242" cstate="email">
            <a:extLst>
              <a:ext uri="{28A0092B-C50C-407E-A947-70E740481C1C}">
                <a14:useLocalDpi xmlns:a14="http://schemas.microsoft.com/office/drawing/2010/main"/>
              </a:ext>
            </a:extLst>
          </a:blip>
          <a:stretch>
            <a:fillRect/>
          </a:stretch>
        </p:blipFill>
        <p:spPr>
          <a:xfrm>
            <a:off x="28223" y="163526085"/>
            <a:ext cx="714962" cy="528158"/>
          </a:xfrm>
          <a:prstGeom prst="rect">
            <a:avLst/>
          </a:prstGeom>
        </p:spPr>
      </p:pic>
      <p:pic>
        <p:nvPicPr>
          <p:cNvPr id="252" name="Picture 251">
            <a:extLst>
              <a:ext uri="{FF2B5EF4-FFF2-40B4-BE49-F238E27FC236}">
                <a16:creationId xmlns:a16="http://schemas.microsoft.com/office/drawing/2014/main" id="{DDE87BE0-1E3E-7C45-8D4E-3030D41F9D46}"/>
              </a:ext>
            </a:extLst>
          </p:cNvPr>
          <p:cNvPicPr>
            <a:picLocks noChangeAspect="1"/>
          </p:cNvPicPr>
          <p:nvPr/>
        </p:nvPicPr>
        <p:blipFill>
          <a:blip r:embed="rId243" cstate="email">
            <a:extLst>
              <a:ext uri="{28A0092B-C50C-407E-A947-70E740481C1C}">
                <a14:useLocalDpi xmlns:a14="http://schemas.microsoft.com/office/drawing/2010/main"/>
              </a:ext>
            </a:extLst>
          </a:blip>
          <a:stretch>
            <a:fillRect/>
          </a:stretch>
        </p:blipFill>
        <p:spPr>
          <a:xfrm>
            <a:off x="65851" y="171648551"/>
            <a:ext cx="697899" cy="752593"/>
          </a:xfrm>
          <a:prstGeom prst="rect">
            <a:avLst/>
          </a:prstGeom>
        </p:spPr>
      </p:pic>
      <p:pic>
        <p:nvPicPr>
          <p:cNvPr id="253" name="Picture 252">
            <a:extLst>
              <a:ext uri="{FF2B5EF4-FFF2-40B4-BE49-F238E27FC236}">
                <a16:creationId xmlns:a16="http://schemas.microsoft.com/office/drawing/2014/main" id="{830691A0-1717-604D-969A-3BA2FA371AC0}"/>
              </a:ext>
            </a:extLst>
          </p:cNvPr>
          <p:cNvPicPr>
            <a:picLocks noChangeAspect="1"/>
          </p:cNvPicPr>
          <p:nvPr/>
        </p:nvPicPr>
        <p:blipFill>
          <a:blip r:embed="rId244" cstate="email">
            <a:extLst>
              <a:ext uri="{28A0092B-C50C-407E-A947-70E740481C1C}">
                <a14:useLocalDpi xmlns:a14="http://schemas.microsoft.com/office/drawing/2010/main"/>
              </a:ext>
            </a:extLst>
          </a:blip>
          <a:stretch>
            <a:fillRect/>
          </a:stretch>
        </p:blipFill>
        <p:spPr>
          <a:xfrm>
            <a:off x="47037" y="174097245"/>
            <a:ext cx="721594" cy="329259"/>
          </a:xfrm>
          <a:prstGeom prst="rect">
            <a:avLst/>
          </a:prstGeom>
        </p:spPr>
      </p:pic>
      <p:pic>
        <p:nvPicPr>
          <p:cNvPr id="254" name="Picture 253">
            <a:extLst>
              <a:ext uri="{FF2B5EF4-FFF2-40B4-BE49-F238E27FC236}">
                <a16:creationId xmlns:a16="http://schemas.microsoft.com/office/drawing/2014/main" id="{742856E2-9FCD-3640-AE14-B4FF89487D39}"/>
              </a:ext>
            </a:extLst>
          </p:cNvPr>
          <p:cNvPicPr>
            <a:picLocks noChangeAspect="1"/>
          </p:cNvPicPr>
          <p:nvPr/>
        </p:nvPicPr>
        <p:blipFill>
          <a:blip r:embed="rId245" cstate="email">
            <a:extLst>
              <a:ext uri="{28A0092B-C50C-407E-A947-70E740481C1C}">
                <a14:useLocalDpi xmlns:a14="http://schemas.microsoft.com/office/drawing/2010/main"/>
              </a:ext>
            </a:extLst>
          </a:blip>
          <a:stretch>
            <a:fillRect/>
          </a:stretch>
        </p:blipFill>
        <p:spPr>
          <a:xfrm>
            <a:off x="37629" y="175037210"/>
            <a:ext cx="762001" cy="603422"/>
          </a:xfrm>
          <a:prstGeom prst="rect">
            <a:avLst/>
          </a:prstGeom>
        </p:spPr>
      </p:pic>
      <p:pic>
        <p:nvPicPr>
          <p:cNvPr id="255" name="Picture 254">
            <a:extLst>
              <a:ext uri="{FF2B5EF4-FFF2-40B4-BE49-F238E27FC236}">
                <a16:creationId xmlns:a16="http://schemas.microsoft.com/office/drawing/2014/main" id="{4163C508-55EB-F441-BBE8-5930DDC3D7DC}"/>
              </a:ext>
            </a:extLst>
          </p:cNvPr>
          <p:cNvPicPr>
            <a:picLocks noChangeAspect="1"/>
          </p:cNvPicPr>
          <p:nvPr/>
        </p:nvPicPr>
        <p:blipFill>
          <a:blip r:embed="rId246" cstate="email">
            <a:extLst>
              <a:ext uri="{28A0092B-C50C-407E-A947-70E740481C1C}">
                <a14:useLocalDpi xmlns:a14="http://schemas.microsoft.com/office/drawing/2010/main"/>
              </a:ext>
            </a:extLst>
          </a:blip>
          <a:stretch>
            <a:fillRect/>
          </a:stretch>
        </p:blipFill>
        <p:spPr>
          <a:xfrm>
            <a:off x="28223" y="176256409"/>
            <a:ext cx="709055" cy="536223"/>
          </a:xfrm>
          <a:prstGeom prst="rect">
            <a:avLst/>
          </a:prstGeom>
        </p:spPr>
      </p:pic>
      <p:pic>
        <p:nvPicPr>
          <p:cNvPr id="256" name="Picture 255">
            <a:extLst>
              <a:ext uri="{FF2B5EF4-FFF2-40B4-BE49-F238E27FC236}">
                <a16:creationId xmlns:a16="http://schemas.microsoft.com/office/drawing/2014/main" id="{0DDC4EAB-542E-E244-98CE-7AE1F1CDC557}"/>
              </a:ext>
            </a:extLst>
          </p:cNvPr>
          <p:cNvPicPr>
            <a:picLocks noChangeAspect="1"/>
          </p:cNvPicPr>
          <p:nvPr/>
        </p:nvPicPr>
        <p:blipFill>
          <a:blip r:embed="rId247" cstate="email">
            <a:extLst>
              <a:ext uri="{28A0092B-C50C-407E-A947-70E740481C1C}">
                <a14:useLocalDpi xmlns:a14="http://schemas.microsoft.com/office/drawing/2010/main"/>
              </a:ext>
            </a:extLst>
          </a:blip>
          <a:stretch>
            <a:fillRect/>
          </a:stretch>
        </p:blipFill>
        <p:spPr>
          <a:xfrm>
            <a:off x="56444" y="176749912"/>
            <a:ext cx="288400" cy="743185"/>
          </a:xfrm>
          <a:prstGeom prst="rect">
            <a:avLst/>
          </a:prstGeom>
        </p:spPr>
      </p:pic>
      <p:pic>
        <p:nvPicPr>
          <p:cNvPr id="257" name="Picture 256">
            <a:extLst>
              <a:ext uri="{FF2B5EF4-FFF2-40B4-BE49-F238E27FC236}">
                <a16:creationId xmlns:a16="http://schemas.microsoft.com/office/drawing/2014/main" id="{8B055010-0FFC-4346-8EC0-52411A07C18A}"/>
              </a:ext>
            </a:extLst>
          </p:cNvPr>
          <p:cNvPicPr>
            <a:picLocks noChangeAspect="1"/>
          </p:cNvPicPr>
          <p:nvPr/>
        </p:nvPicPr>
        <p:blipFill>
          <a:blip r:embed="rId248" cstate="email">
            <a:extLst>
              <a:ext uri="{28A0092B-C50C-407E-A947-70E740481C1C}">
                <a14:useLocalDpi xmlns:a14="http://schemas.microsoft.com/office/drawing/2010/main"/>
              </a:ext>
            </a:extLst>
          </a:blip>
          <a:stretch>
            <a:fillRect/>
          </a:stretch>
        </p:blipFill>
        <p:spPr>
          <a:xfrm>
            <a:off x="56444" y="177234006"/>
            <a:ext cx="674168" cy="508000"/>
          </a:xfrm>
          <a:prstGeom prst="rect">
            <a:avLst/>
          </a:prstGeom>
        </p:spPr>
      </p:pic>
      <p:pic>
        <p:nvPicPr>
          <p:cNvPr id="258" name="Picture 257">
            <a:extLst>
              <a:ext uri="{FF2B5EF4-FFF2-40B4-BE49-F238E27FC236}">
                <a16:creationId xmlns:a16="http://schemas.microsoft.com/office/drawing/2014/main" id="{0F145EF4-2A86-C244-BC00-962A309C6705}"/>
              </a:ext>
            </a:extLst>
          </p:cNvPr>
          <p:cNvPicPr>
            <a:picLocks noChangeAspect="1"/>
          </p:cNvPicPr>
          <p:nvPr/>
        </p:nvPicPr>
        <p:blipFill>
          <a:blip r:embed="rId249" cstate="email">
            <a:extLst>
              <a:ext uri="{28A0092B-C50C-407E-A947-70E740481C1C}">
                <a14:useLocalDpi xmlns:a14="http://schemas.microsoft.com/office/drawing/2010/main"/>
              </a:ext>
            </a:extLst>
          </a:blip>
          <a:stretch>
            <a:fillRect/>
          </a:stretch>
        </p:blipFill>
        <p:spPr>
          <a:xfrm>
            <a:off x="56445" y="179179791"/>
            <a:ext cx="709983" cy="489184"/>
          </a:xfrm>
          <a:prstGeom prst="rect">
            <a:avLst/>
          </a:prstGeom>
        </p:spPr>
      </p:pic>
      <p:pic>
        <p:nvPicPr>
          <p:cNvPr id="259" name="Picture 258">
            <a:extLst>
              <a:ext uri="{FF2B5EF4-FFF2-40B4-BE49-F238E27FC236}">
                <a16:creationId xmlns:a16="http://schemas.microsoft.com/office/drawing/2014/main" id="{8511BE3E-A91C-BB4E-AE01-E92D48289909}"/>
              </a:ext>
            </a:extLst>
          </p:cNvPr>
          <p:cNvPicPr>
            <a:picLocks noChangeAspect="1"/>
          </p:cNvPicPr>
          <p:nvPr/>
        </p:nvPicPr>
        <p:blipFill>
          <a:blip r:embed="rId250" cstate="email">
            <a:extLst>
              <a:ext uri="{28A0092B-C50C-407E-A947-70E740481C1C}">
                <a14:useLocalDpi xmlns:a14="http://schemas.microsoft.com/office/drawing/2010/main"/>
              </a:ext>
            </a:extLst>
          </a:blip>
          <a:stretch>
            <a:fillRect/>
          </a:stretch>
        </p:blipFill>
        <p:spPr>
          <a:xfrm>
            <a:off x="0" y="179896081"/>
            <a:ext cx="759425" cy="357481"/>
          </a:xfrm>
          <a:prstGeom prst="rect">
            <a:avLst/>
          </a:prstGeom>
        </p:spPr>
      </p:pic>
      <p:pic>
        <p:nvPicPr>
          <p:cNvPr id="260" name="Picture 259">
            <a:extLst>
              <a:ext uri="{FF2B5EF4-FFF2-40B4-BE49-F238E27FC236}">
                <a16:creationId xmlns:a16="http://schemas.microsoft.com/office/drawing/2014/main" id="{08494A66-70AA-9D4D-9A0B-B5B62FF0C37B}"/>
              </a:ext>
            </a:extLst>
          </p:cNvPr>
          <p:cNvPicPr>
            <a:picLocks noChangeAspect="1"/>
          </p:cNvPicPr>
          <p:nvPr/>
        </p:nvPicPr>
        <p:blipFill>
          <a:blip r:embed="rId251" cstate="email">
            <a:extLst>
              <a:ext uri="{28A0092B-C50C-407E-A947-70E740481C1C}">
                <a14:useLocalDpi xmlns:a14="http://schemas.microsoft.com/office/drawing/2010/main"/>
              </a:ext>
            </a:extLst>
          </a:blip>
          <a:stretch>
            <a:fillRect/>
          </a:stretch>
        </p:blipFill>
        <p:spPr>
          <a:xfrm>
            <a:off x="37629" y="180380175"/>
            <a:ext cx="649112" cy="715189"/>
          </a:xfrm>
          <a:prstGeom prst="rect">
            <a:avLst/>
          </a:prstGeom>
        </p:spPr>
      </p:pic>
      <p:pic>
        <p:nvPicPr>
          <p:cNvPr id="261" name="Picture 260">
            <a:extLst>
              <a:ext uri="{FF2B5EF4-FFF2-40B4-BE49-F238E27FC236}">
                <a16:creationId xmlns:a16="http://schemas.microsoft.com/office/drawing/2014/main" id="{F90A6280-EB20-8841-BFB7-7D18B8D27F89}"/>
              </a:ext>
            </a:extLst>
          </p:cNvPr>
          <p:cNvPicPr>
            <a:picLocks noChangeAspect="1"/>
          </p:cNvPicPr>
          <p:nvPr/>
        </p:nvPicPr>
        <p:blipFill>
          <a:blip r:embed="rId252" cstate="email">
            <a:extLst>
              <a:ext uri="{28A0092B-C50C-407E-A947-70E740481C1C}">
                <a14:useLocalDpi xmlns:a14="http://schemas.microsoft.com/office/drawing/2010/main"/>
              </a:ext>
            </a:extLst>
          </a:blip>
          <a:stretch>
            <a:fillRect/>
          </a:stretch>
        </p:blipFill>
        <p:spPr>
          <a:xfrm>
            <a:off x="47037" y="180873677"/>
            <a:ext cx="750000" cy="508000"/>
          </a:xfrm>
          <a:prstGeom prst="rect">
            <a:avLst/>
          </a:prstGeom>
        </p:spPr>
      </p:pic>
      <p:pic>
        <p:nvPicPr>
          <p:cNvPr id="262" name="Picture 261">
            <a:extLst>
              <a:ext uri="{FF2B5EF4-FFF2-40B4-BE49-F238E27FC236}">
                <a16:creationId xmlns:a16="http://schemas.microsoft.com/office/drawing/2014/main" id="{F7DD54AC-BBA0-A343-A694-B9330D416AC6}"/>
              </a:ext>
            </a:extLst>
          </p:cNvPr>
          <p:cNvPicPr>
            <a:picLocks noChangeAspect="1"/>
          </p:cNvPicPr>
          <p:nvPr/>
        </p:nvPicPr>
        <p:blipFill>
          <a:blip r:embed="rId253" cstate="email">
            <a:extLst>
              <a:ext uri="{28A0092B-C50C-407E-A947-70E740481C1C}">
                <a14:useLocalDpi xmlns:a14="http://schemas.microsoft.com/office/drawing/2010/main"/>
              </a:ext>
            </a:extLst>
          </a:blip>
          <a:stretch>
            <a:fillRect/>
          </a:stretch>
        </p:blipFill>
        <p:spPr>
          <a:xfrm>
            <a:off x="37630" y="181348363"/>
            <a:ext cx="742838" cy="489186"/>
          </a:xfrm>
          <a:prstGeom prst="rect">
            <a:avLst/>
          </a:prstGeom>
        </p:spPr>
      </p:pic>
      <p:pic>
        <p:nvPicPr>
          <p:cNvPr id="263" name="Picture 262">
            <a:extLst>
              <a:ext uri="{FF2B5EF4-FFF2-40B4-BE49-F238E27FC236}">
                <a16:creationId xmlns:a16="http://schemas.microsoft.com/office/drawing/2014/main" id="{23CE9BB1-C277-2F49-BDC3-9D27F1A43A3D}"/>
              </a:ext>
            </a:extLst>
          </p:cNvPr>
          <p:cNvPicPr>
            <a:picLocks noChangeAspect="1"/>
          </p:cNvPicPr>
          <p:nvPr/>
        </p:nvPicPr>
        <p:blipFill>
          <a:blip r:embed="rId254" cstate="email">
            <a:extLst>
              <a:ext uri="{28A0092B-C50C-407E-A947-70E740481C1C}">
                <a14:useLocalDpi xmlns:a14="http://schemas.microsoft.com/office/drawing/2010/main"/>
              </a:ext>
            </a:extLst>
          </a:blip>
          <a:stretch>
            <a:fillRect/>
          </a:stretch>
        </p:blipFill>
        <p:spPr>
          <a:xfrm>
            <a:off x="75259" y="181860680"/>
            <a:ext cx="724371" cy="411707"/>
          </a:xfrm>
          <a:prstGeom prst="rect">
            <a:avLst/>
          </a:prstGeom>
        </p:spPr>
      </p:pic>
      <p:pic>
        <p:nvPicPr>
          <p:cNvPr id="264" name="Picture 263">
            <a:extLst>
              <a:ext uri="{FF2B5EF4-FFF2-40B4-BE49-F238E27FC236}">
                <a16:creationId xmlns:a16="http://schemas.microsoft.com/office/drawing/2014/main" id="{F5B57CC6-7BD2-8E4F-8E94-B29CB5C1562F}"/>
              </a:ext>
            </a:extLst>
          </p:cNvPr>
          <p:cNvPicPr>
            <a:picLocks noChangeAspect="1"/>
          </p:cNvPicPr>
          <p:nvPr/>
        </p:nvPicPr>
        <p:blipFill>
          <a:blip r:embed="rId255" cstate="email">
            <a:extLst>
              <a:ext uri="{28A0092B-C50C-407E-A947-70E740481C1C}">
                <a14:useLocalDpi xmlns:a14="http://schemas.microsoft.com/office/drawing/2010/main"/>
              </a:ext>
            </a:extLst>
          </a:blip>
          <a:stretch>
            <a:fillRect/>
          </a:stretch>
        </p:blipFill>
        <p:spPr>
          <a:xfrm>
            <a:off x="47037" y="182316551"/>
            <a:ext cx="733778" cy="487874"/>
          </a:xfrm>
          <a:prstGeom prst="rect">
            <a:avLst/>
          </a:prstGeom>
        </p:spPr>
      </p:pic>
      <p:pic>
        <p:nvPicPr>
          <p:cNvPr id="265" name="Picture 264">
            <a:extLst>
              <a:ext uri="{FF2B5EF4-FFF2-40B4-BE49-F238E27FC236}">
                <a16:creationId xmlns:a16="http://schemas.microsoft.com/office/drawing/2014/main" id="{3230320A-6163-D243-8128-B54ED1ADDCB7}"/>
              </a:ext>
            </a:extLst>
          </p:cNvPr>
          <p:cNvPicPr>
            <a:picLocks noChangeAspect="1"/>
          </p:cNvPicPr>
          <p:nvPr/>
        </p:nvPicPr>
        <p:blipFill>
          <a:blip r:embed="rId256" cstate="email">
            <a:extLst>
              <a:ext uri="{28A0092B-C50C-407E-A947-70E740481C1C}">
                <a14:useLocalDpi xmlns:a14="http://schemas.microsoft.com/office/drawing/2010/main"/>
              </a:ext>
            </a:extLst>
          </a:blip>
          <a:stretch>
            <a:fillRect/>
          </a:stretch>
        </p:blipFill>
        <p:spPr>
          <a:xfrm>
            <a:off x="37629" y="182810054"/>
            <a:ext cx="738908" cy="526814"/>
          </a:xfrm>
          <a:prstGeom prst="rect">
            <a:avLst/>
          </a:prstGeom>
        </p:spPr>
      </p:pic>
      <p:pic>
        <p:nvPicPr>
          <p:cNvPr id="266" name="Picture 265">
            <a:extLst>
              <a:ext uri="{FF2B5EF4-FFF2-40B4-BE49-F238E27FC236}">
                <a16:creationId xmlns:a16="http://schemas.microsoft.com/office/drawing/2014/main" id="{D08E5205-C81E-EA44-A61F-8BA9150A5853}"/>
              </a:ext>
            </a:extLst>
          </p:cNvPr>
          <p:cNvPicPr>
            <a:picLocks noChangeAspect="1"/>
          </p:cNvPicPr>
          <p:nvPr/>
        </p:nvPicPr>
        <p:blipFill>
          <a:blip r:embed="rId257" cstate="email">
            <a:extLst>
              <a:ext uri="{28A0092B-C50C-407E-A947-70E740481C1C}">
                <a14:useLocalDpi xmlns:a14="http://schemas.microsoft.com/office/drawing/2010/main"/>
              </a:ext>
            </a:extLst>
          </a:blip>
          <a:stretch>
            <a:fillRect/>
          </a:stretch>
        </p:blipFill>
        <p:spPr>
          <a:xfrm>
            <a:off x="65852" y="183797057"/>
            <a:ext cx="684582" cy="432741"/>
          </a:xfrm>
          <a:prstGeom prst="rect">
            <a:avLst/>
          </a:prstGeom>
        </p:spPr>
      </p:pic>
      <p:pic>
        <p:nvPicPr>
          <p:cNvPr id="267" name="Picture 266">
            <a:extLst>
              <a:ext uri="{FF2B5EF4-FFF2-40B4-BE49-F238E27FC236}">
                <a16:creationId xmlns:a16="http://schemas.microsoft.com/office/drawing/2014/main" id="{AB1ED406-EB03-3E46-AE0F-D386F9B406DC}"/>
              </a:ext>
            </a:extLst>
          </p:cNvPr>
          <p:cNvPicPr>
            <a:picLocks noChangeAspect="1"/>
          </p:cNvPicPr>
          <p:nvPr/>
        </p:nvPicPr>
        <p:blipFill>
          <a:blip r:embed="rId258" cstate="email">
            <a:extLst>
              <a:ext uri="{28A0092B-C50C-407E-A947-70E740481C1C}">
                <a14:useLocalDpi xmlns:a14="http://schemas.microsoft.com/office/drawing/2010/main"/>
              </a:ext>
            </a:extLst>
          </a:blip>
          <a:stretch>
            <a:fillRect/>
          </a:stretch>
        </p:blipFill>
        <p:spPr>
          <a:xfrm>
            <a:off x="56444" y="184262336"/>
            <a:ext cx="741898" cy="545629"/>
          </a:xfrm>
          <a:prstGeom prst="rect">
            <a:avLst/>
          </a:prstGeom>
        </p:spPr>
      </p:pic>
      <p:pic>
        <p:nvPicPr>
          <p:cNvPr id="268" name="Picture 267">
            <a:extLst>
              <a:ext uri="{FF2B5EF4-FFF2-40B4-BE49-F238E27FC236}">
                <a16:creationId xmlns:a16="http://schemas.microsoft.com/office/drawing/2014/main" id="{98BCD94C-9CFD-2042-B13A-770B91FD33CA}"/>
              </a:ext>
            </a:extLst>
          </p:cNvPr>
          <p:cNvPicPr>
            <a:picLocks noChangeAspect="1"/>
          </p:cNvPicPr>
          <p:nvPr/>
        </p:nvPicPr>
        <p:blipFill>
          <a:blip r:embed="rId259" cstate="email">
            <a:extLst>
              <a:ext uri="{28A0092B-C50C-407E-A947-70E740481C1C}">
                <a14:useLocalDpi xmlns:a14="http://schemas.microsoft.com/office/drawing/2010/main"/>
              </a:ext>
            </a:extLst>
          </a:blip>
          <a:stretch>
            <a:fillRect/>
          </a:stretch>
        </p:blipFill>
        <p:spPr>
          <a:xfrm>
            <a:off x="47037" y="185705209"/>
            <a:ext cx="418353" cy="762001"/>
          </a:xfrm>
          <a:prstGeom prst="rect">
            <a:avLst/>
          </a:prstGeom>
        </p:spPr>
      </p:pic>
      <p:pic>
        <p:nvPicPr>
          <p:cNvPr id="269" name="Picture 268">
            <a:extLst>
              <a:ext uri="{FF2B5EF4-FFF2-40B4-BE49-F238E27FC236}">
                <a16:creationId xmlns:a16="http://schemas.microsoft.com/office/drawing/2014/main" id="{818719FC-5223-A040-83EA-86BC91B7DA39}"/>
              </a:ext>
            </a:extLst>
          </p:cNvPr>
          <p:cNvPicPr>
            <a:picLocks noChangeAspect="1"/>
          </p:cNvPicPr>
          <p:nvPr/>
        </p:nvPicPr>
        <p:blipFill>
          <a:blip r:embed="rId260" cstate="email">
            <a:extLst>
              <a:ext uri="{28A0092B-C50C-407E-A947-70E740481C1C}">
                <a14:useLocalDpi xmlns:a14="http://schemas.microsoft.com/office/drawing/2010/main"/>
              </a:ext>
            </a:extLst>
          </a:blip>
          <a:stretch>
            <a:fillRect/>
          </a:stretch>
        </p:blipFill>
        <p:spPr>
          <a:xfrm>
            <a:off x="37630" y="188125681"/>
            <a:ext cx="655145" cy="762000"/>
          </a:xfrm>
          <a:prstGeom prst="rect">
            <a:avLst/>
          </a:prstGeom>
        </p:spPr>
      </p:pic>
      <p:pic>
        <p:nvPicPr>
          <p:cNvPr id="270" name="Picture 269">
            <a:extLst>
              <a:ext uri="{FF2B5EF4-FFF2-40B4-BE49-F238E27FC236}">
                <a16:creationId xmlns:a16="http://schemas.microsoft.com/office/drawing/2014/main" id="{CED280BB-2482-0545-A695-284625F3EB37}"/>
              </a:ext>
            </a:extLst>
          </p:cNvPr>
          <p:cNvPicPr>
            <a:picLocks noChangeAspect="1"/>
          </p:cNvPicPr>
          <p:nvPr/>
        </p:nvPicPr>
        <p:blipFill>
          <a:blip r:embed="rId261" cstate="email">
            <a:extLst>
              <a:ext uri="{28A0092B-C50C-407E-A947-70E740481C1C}">
                <a14:useLocalDpi xmlns:a14="http://schemas.microsoft.com/office/drawing/2010/main"/>
              </a:ext>
            </a:extLst>
          </a:blip>
          <a:stretch>
            <a:fillRect/>
          </a:stretch>
        </p:blipFill>
        <p:spPr>
          <a:xfrm>
            <a:off x="0" y="189596778"/>
            <a:ext cx="755860" cy="357481"/>
          </a:xfrm>
          <a:prstGeom prst="rect">
            <a:avLst/>
          </a:prstGeom>
        </p:spPr>
      </p:pic>
      <p:pic>
        <p:nvPicPr>
          <p:cNvPr id="271" name="Picture 270">
            <a:extLst>
              <a:ext uri="{FF2B5EF4-FFF2-40B4-BE49-F238E27FC236}">
                <a16:creationId xmlns:a16="http://schemas.microsoft.com/office/drawing/2014/main" id="{757754E2-1321-EF4B-B424-2C3F78DEC8DA}"/>
              </a:ext>
            </a:extLst>
          </p:cNvPr>
          <p:cNvPicPr>
            <a:picLocks noChangeAspect="1"/>
          </p:cNvPicPr>
          <p:nvPr/>
        </p:nvPicPr>
        <p:blipFill>
          <a:blip r:embed="rId262" cstate="email">
            <a:extLst>
              <a:ext uri="{28A0092B-C50C-407E-A947-70E740481C1C}">
                <a14:useLocalDpi xmlns:a14="http://schemas.microsoft.com/office/drawing/2010/main"/>
              </a:ext>
            </a:extLst>
          </a:blip>
          <a:stretch>
            <a:fillRect/>
          </a:stretch>
        </p:blipFill>
        <p:spPr>
          <a:xfrm>
            <a:off x="56445" y="190546152"/>
            <a:ext cx="498592" cy="737295"/>
          </a:xfrm>
          <a:prstGeom prst="rect">
            <a:avLst/>
          </a:prstGeom>
        </p:spPr>
      </p:pic>
      <p:pic>
        <p:nvPicPr>
          <p:cNvPr id="272" name="Picture 271">
            <a:extLst>
              <a:ext uri="{FF2B5EF4-FFF2-40B4-BE49-F238E27FC236}">
                <a16:creationId xmlns:a16="http://schemas.microsoft.com/office/drawing/2014/main" id="{E4BEF792-F54A-1A4F-A954-E09A8521CA08}"/>
              </a:ext>
            </a:extLst>
          </p:cNvPr>
          <p:cNvPicPr>
            <a:picLocks noChangeAspect="1"/>
          </p:cNvPicPr>
          <p:nvPr/>
        </p:nvPicPr>
        <p:blipFill>
          <a:blip r:embed="rId263" cstate="email">
            <a:extLst>
              <a:ext uri="{28A0092B-C50C-407E-A947-70E740481C1C}">
                <a14:useLocalDpi xmlns:a14="http://schemas.microsoft.com/office/drawing/2010/main"/>
              </a:ext>
            </a:extLst>
          </a:blip>
          <a:stretch>
            <a:fillRect/>
          </a:stretch>
        </p:blipFill>
        <p:spPr>
          <a:xfrm>
            <a:off x="18815" y="192473121"/>
            <a:ext cx="776111" cy="517407"/>
          </a:xfrm>
          <a:prstGeom prst="rect">
            <a:avLst/>
          </a:prstGeom>
        </p:spPr>
      </p:pic>
      <p:pic>
        <p:nvPicPr>
          <p:cNvPr id="273" name="Picture 272">
            <a:extLst>
              <a:ext uri="{FF2B5EF4-FFF2-40B4-BE49-F238E27FC236}">
                <a16:creationId xmlns:a16="http://schemas.microsoft.com/office/drawing/2014/main" id="{7534484B-44B5-BF41-A8F6-4686AC992CEE}"/>
              </a:ext>
            </a:extLst>
          </p:cNvPr>
          <p:cNvPicPr>
            <a:picLocks noChangeAspect="1"/>
          </p:cNvPicPr>
          <p:nvPr/>
        </p:nvPicPr>
        <p:blipFill>
          <a:blip r:embed="rId264" cstate="email">
            <a:extLst>
              <a:ext uri="{28A0092B-C50C-407E-A947-70E740481C1C}">
                <a14:useLocalDpi xmlns:a14="http://schemas.microsoft.com/office/drawing/2010/main"/>
              </a:ext>
            </a:extLst>
          </a:blip>
          <a:stretch>
            <a:fillRect/>
          </a:stretch>
        </p:blipFill>
        <p:spPr>
          <a:xfrm>
            <a:off x="37630" y="192957215"/>
            <a:ext cx="555037" cy="781492"/>
          </a:xfrm>
          <a:prstGeom prst="rect">
            <a:avLst/>
          </a:prstGeom>
        </p:spPr>
      </p:pic>
      <p:pic>
        <p:nvPicPr>
          <p:cNvPr id="274" name="Picture 273">
            <a:extLst>
              <a:ext uri="{FF2B5EF4-FFF2-40B4-BE49-F238E27FC236}">
                <a16:creationId xmlns:a16="http://schemas.microsoft.com/office/drawing/2014/main" id="{9EC425B4-BC44-224F-8B31-CC60F9A30F8E}"/>
              </a:ext>
            </a:extLst>
          </p:cNvPr>
          <p:cNvPicPr>
            <a:picLocks noChangeAspect="1"/>
          </p:cNvPicPr>
          <p:nvPr/>
        </p:nvPicPr>
        <p:blipFill>
          <a:blip r:embed="rId265" cstate="email">
            <a:extLst>
              <a:ext uri="{28A0092B-C50C-407E-A947-70E740481C1C}">
                <a14:useLocalDpi xmlns:a14="http://schemas.microsoft.com/office/drawing/2010/main"/>
              </a:ext>
            </a:extLst>
          </a:blip>
          <a:stretch>
            <a:fillRect/>
          </a:stretch>
        </p:blipFill>
        <p:spPr>
          <a:xfrm>
            <a:off x="65852" y="193441309"/>
            <a:ext cx="747911" cy="404519"/>
          </a:xfrm>
          <a:prstGeom prst="rect">
            <a:avLst/>
          </a:prstGeom>
        </p:spPr>
      </p:pic>
      <p:pic>
        <p:nvPicPr>
          <p:cNvPr id="275" name="Picture 274">
            <a:extLst>
              <a:ext uri="{FF2B5EF4-FFF2-40B4-BE49-F238E27FC236}">
                <a16:creationId xmlns:a16="http://schemas.microsoft.com/office/drawing/2014/main" id="{830CD4A0-9D15-8145-82B9-34E0006FA4F1}"/>
              </a:ext>
            </a:extLst>
          </p:cNvPr>
          <p:cNvPicPr>
            <a:picLocks noChangeAspect="1"/>
          </p:cNvPicPr>
          <p:nvPr/>
        </p:nvPicPr>
        <p:blipFill>
          <a:blip r:embed="rId266" cstate="email">
            <a:extLst>
              <a:ext uri="{28A0092B-C50C-407E-A947-70E740481C1C}">
                <a14:useLocalDpi xmlns:a14="http://schemas.microsoft.com/office/drawing/2010/main"/>
              </a:ext>
            </a:extLst>
          </a:blip>
          <a:stretch>
            <a:fillRect/>
          </a:stretch>
        </p:blipFill>
        <p:spPr>
          <a:xfrm>
            <a:off x="47037" y="194195230"/>
            <a:ext cx="724370" cy="400629"/>
          </a:xfrm>
          <a:prstGeom prst="rect">
            <a:avLst/>
          </a:prstGeom>
        </p:spPr>
      </p:pic>
      <p:pic>
        <p:nvPicPr>
          <p:cNvPr id="276" name="Picture 275">
            <a:extLst>
              <a:ext uri="{FF2B5EF4-FFF2-40B4-BE49-F238E27FC236}">
                <a16:creationId xmlns:a16="http://schemas.microsoft.com/office/drawing/2014/main" id="{2609C6DC-1023-3244-B61A-7FF036AD0CBC}"/>
              </a:ext>
            </a:extLst>
          </p:cNvPr>
          <p:cNvPicPr>
            <a:picLocks noChangeAspect="1"/>
          </p:cNvPicPr>
          <p:nvPr/>
        </p:nvPicPr>
        <p:blipFill>
          <a:blip r:embed="rId267" cstate="email">
            <a:extLst>
              <a:ext uri="{28A0092B-C50C-407E-A947-70E740481C1C}">
                <a14:useLocalDpi xmlns:a14="http://schemas.microsoft.com/office/drawing/2010/main"/>
              </a:ext>
            </a:extLst>
          </a:blip>
          <a:stretch>
            <a:fillRect/>
          </a:stretch>
        </p:blipFill>
        <p:spPr>
          <a:xfrm>
            <a:off x="18816" y="194688731"/>
            <a:ext cx="761999" cy="423953"/>
          </a:xfrm>
          <a:prstGeom prst="rect">
            <a:avLst/>
          </a:prstGeom>
        </p:spPr>
      </p:pic>
      <p:pic>
        <p:nvPicPr>
          <p:cNvPr id="277" name="Picture 276">
            <a:extLst>
              <a:ext uri="{FF2B5EF4-FFF2-40B4-BE49-F238E27FC236}">
                <a16:creationId xmlns:a16="http://schemas.microsoft.com/office/drawing/2014/main" id="{C134C0D8-533E-1449-BC7F-2DC50963CFF8}"/>
              </a:ext>
            </a:extLst>
          </p:cNvPr>
          <p:cNvPicPr>
            <a:picLocks noChangeAspect="1"/>
          </p:cNvPicPr>
          <p:nvPr/>
        </p:nvPicPr>
        <p:blipFill>
          <a:blip r:embed="rId268" cstate="email">
            <a:extLst>
              <a:ext uri="{28A0092B-C50C-407E-A947-70E740481C1C}">
                <a14:useLocalDpi xmlns:a14="http://schemas.microsoft.com/office/drawing/2010/main"/>
              </a:ext>
            </a:extLst>
          </a:blip>
          <a:stretch>
            <a:fillRect/>
          </a:stretch>
        </p:blipFill>
        <p:spPr>
          <a:xfrm>
            <a:off x="37630" y="195279516"/>
            <a:ext cx="750559" cy="526815"/>
          </a:xfrm>
          <a:prstGeom prst="rect">
            <a:avLst/>
          </a:prstGeom>
        </p:spPr>
      </p:pic>
      <p:pic>
        <p:nvPicPr>
          <p:cNvPr id="278" name="Picture 277">
            <a:extLst>
              <a:ext uri="{FF2B5EF4-FFF2-40B4-BE49-F238E27FC236}">
                <a16:creationId xmlns:a16="http://schemas.microsoft.com/office/drawing/2014/main" id="{0565F93C-6857-F74C-ABA4-452AD0B02A77}"/>
              </a:ext>
            </a:extLst>
          </p:cNvPr>
          <p:cNvPicPr>
            <a:picLocks noChangeAspect="1"/>
          </p:cNvPicPr>
          <p:nvPr/>
        </p:nvPicPr>
        <p:blipFill>
          <a:blip r:embed="rId269" cstate="email">
            <a:extLst>
              <a:ext uri="{28A0092B-C50C-407E-A947-70E740481C1C}">
                <a14:useLocalDpi xmlns:a14="http://schemas.microsoft.com/office/drawing/2010/main"/>
              </a:ext>
            </a:extLst>
          </a:blip>
          <a:stretch>
            <a:fillRect/>
          </a:stretch>
        </p:blipFill>
        <p:spPr>
          <a:xfrm>
            <a:off x="37630" y="195754203"/>
            <a:ext cx="752592" cy="549737"/>
          </a:xfrm>
          <a:prstGeom prst="rect">
            <a:avLst/>
          </a:prstGeom>
        </p:spPr>
      </p:pic>
      <p:pic>
        <p:nvPicPr>
          <p:cNvPr id="279" name="Picture 278">
            <a:extLst>
              <a:ext uri="{FF2B5EF4-FFF2-40B4-BE49-F238E27FC236}">
                <a16:creationId xmlns:a16="http://schemas.microsoft.com/office/drawing/2014/main" id="{34DFFF47-A179-0243-8B32-0C30BC381C64}"/>
              </a:ext>
            </a:extLst>
          </p:cNvPr>
          <p:cNvPicPr>
            <a:picLocks noChangeAspect="1"/>
          </p:cNvPicPr>
          <p:nvPr/>
        </p:nvPicPr>
        <p:blipFill>
          <a:blip r:embed="rId270" cstate="email">
            <a:extLst>
              <a:ext uri="{28A0092B-C50C-407E-A947-70E740481C1C}">
                <a14:useLocalDpi xmlns:a14="http://schemas.microsoft.com/office/drawing/2010/main"/>
              </a:ext>
            </a:extLst>
          </a:blip>
          <a:stretch>
            <a:fillRect/>
          </a:stretch>
        </p:blipFill>
        <p:spPr>
          <a:xfrm>
            <a:off x="18815" y="197215892"/>
            <a:ext cx="536222" cy="720775"/>
          </a:xfrm>
          <a:prstGeom prst="rect">
            <a:avLst/>
          </a:prstGeom>
        </p:spPr>
      </p:pic>
      <p:pic>
        <p:nvPicPr>
          <p:cNvPr id="280" name="Picture 279">
            <a:extLst>
              <a:ext uri="{FF2B5EF4-FFF2-40B4-BE49-F238E27FC236}">
                <a16:creationId xmlns:a16="http://schemas.microsoft.com/office/drawing/2014/main" id="{B6FA7CFB-C4C2-AA4F-AE37-63F04C6D6205}"/>
              </a:ext>
            </a:extLst>
          </p:cNvPr>
          <p:cNvPicPr>
            <a:picLocks noChangeAspect="1"/>
          </p:cNvPicPr>
          <p:nvPr/>
        </p:nvPicPr>
        <p:blipFill>
          <a:blip r:embed="rId271" cstate="email">
            <a:extLst>
              <a:ext uri="{28A0092B-C50C-407E-A947-70E740481C1C}">
                <a14:useLocalDpi xmlns:a14="http://schemas.microsoft.com/office/drawing/2010/main"/>
              </a:ext>
            </a:extLst>
          </a:blip>
          <a:stretch>
            <a:fillRect/>
          </a:stretch>
        </p:blipFill>
        <p:spPr>
          <a:xfrm>
            <a:off x="47037" y="198184081"/>
            <a:ext cx="728965" cy="526815"/>
          </a:xfrm>
          <a:prstGeom prst="rect">
            <a:avLst/>
          </a:prstGeom>
        </p:spPr>
      </p:pic>
      <p:pic>
        <p:nvPicPr>
          <p:cNvPr id="281" name="Picture 280">
            <a:extLst>
              <a:ext uri="{FF2B5EF4-FFF2-40B4-BE49-F238E27FC236}">
                <a16:creationId xmlns:a16="http://schemas.microsoft.com/office/drawing/2014/main" id="{2B638D32-FEA5-2F48-8C85-29B7B29B3C9E}"/>
              </a:ext>
            </a:extLst>
          </p:cNvPr>
          <p:cNvPicPr>
            <a:picLocks noChangeAspect="1"/>
          </p:cNvPicPr>
          <p:nvPr/>
        </p:nvPicPr>
        <p:blipFill>
          <a:blip r:embed="rId272" cstate="email">
            <a:extLst>
              <a:ext uri="{28A0092B-C50C-407E-A947-70E740481C1C}">
                <a14:useLocalDpi xmlns:a14="http://schemas.microsoft.com/office/drawing/2010/main"/>
              </a:ext>
            </a:extLst>
          </a:blip>
          <a:stretch>
            <a:fillRect/>
          </a:stretch>
        </p:blipFill>
        <p:spPr>
          <a:xfrm>
            <a:off x="37630" y="199152269"/>
            <a:ext cx="762000" cy="509102"/>
          </a:xfrm>
          <a:prstGeom prst="rect">
            <a:avLst/>
          </a:prstGeom>
        </p:spPr>
      </p:pic>
      <p:pic>
        <p:nvPicPr>
          <p:cNvPr id="282" name="Picture 281">
            <a:extLst>
              <a:ext uri="{FF2B5EF4-FFF2-40B4-BE49-F238E27FC236}">
                <a16:creationId xmlns:a16="http://schemas.microsoft.com/office/drawing/2014/main" id="{3E119991-38EA-D54A-AB23-A72217D09D18}"/>
              </a:ext>
            </a:extLst>
          </p:cNvPr>
          <p:cNvPicPr>
            <a:picLocks noChangeAspect="1"/>
          </p:cNvPicPr>
          <p:nvPr/>
        </p:nvPicPr>
        <p:blipFill>
          <a:blip r:embed="rId273" cstate="email">
            <a:extLst>
              <a:ext uri="{28A0092B-C50C-407E-A947-70E740481C1C}">
                <a14:useLocalDpi xmlns:a14="http://schemas.microsoft.com/office/drawing/2010/main"/>
              </a:ext>
            </a:extLst>
          </a:blip>
          <a:stretch>
            <a:fillRect/>
          </a:stretch>
        </p:blipFill>
        <p:spPr>
          <a:xfrm>
            <a:off x="28222" y="199626956"/>
            <a:ext cx="747469" cy="423333"/>
          </a:xfrm>
          <a:prstGeom prst="rect">
            <a:avLst/>
          </a:prstGeom>
        </p:spPr>
      </p:pic>
      <p:pic>
        <p:nvPicPr>
          <p:cNvPr id="283" name="Picture 282">
            <a:extLst>
              <a:ext uri="{FF2B5EF4-FFF2-40B4-BE49-F238E27FC236}">
                <a16:creationId xmlns:a16="http://schemas.microsoft.com/office/drawing/2014/main" id="{031719AB-8011-BA45-8183-81D6D48B545A}"/>
              </a:ext>
            </a:extLst>
          </p:cNvPr>
          <p:cNvPicPr>
            <a:picLocks noChangeAspect="1"/>
          </p:cNvPicPr>
          <p:nvPr/>
        </p:nvPicPr>
        <p:blipFill>
          <a:blip r:embed="rId274" cstate="email">
            <a:extLst>
              <a:ext uri="{28A0092B-C50C-407E-A947-70E740481C1C}">
                <a14:useLocalDpi xmlns:a14="http://schemas.microsoft.com/office/drawing/2010/main"/>
              </a:ext>
            </a:extLst>
          </a:blip>
          <a:stretch>
            <a:fillRect/>
          </a:stretch>
        </p:blipFill>
        <p:spPr>
          <a:xfrm>
            <a:off x="37629" y="200604550"/>
            <a:ext cx="567300" cy="771408"/>
          </a:xfrm>
          <a:prstGeom prst="rect">
            <a:avLst/>
          </a:prstGeom>
        </p:spPr>
      </p:pic>
      <p:pic>
        <p:nvPicPr>
          <p:cNvPr id="284" name="Picture 283">
            <a:extLst>
              <a:ext uri="{FF2B5EF4-FFF2-40B4-BE49-F238E27FC236}">
                <a16:creationId xmlns:a16="http://schemas.microsoft.com/office/drawing/2014/main" id="{68A4C63D-1D42-0046-932A-183007166B12}"/>
              </a:ext>
            </a:extLst>
          </p:cNvPr>
          <p:cNvPicPr>
            <a:picLocks noChangeAspect="1"/>
          </p:cNvPicPr>
          <p:nvPr/>
        </p:nvPicPr>
        <p:blipFill>
          <a:blip r:embed="rId275" cstate="email">
            <a:extLst>
              <a:ext uri="{28A0092B-C50C-407E-A947-70E740481C1C}">
                <a14:useLocalDpi xmlns:a14="http://schemas.microsoft.com/office/drawing/2010/main"/>
              </a:ext>
            </a:extLst>
          </a:blip>
          <a:stretch>
            <a:fillRect/>
          </a:stretch>
        </p:blipFill>
        <p:spPr>
          <a:xfrm>
            <a:off x="37629" y="202317254"/>
            <a:ext cx="752593" cy="486492"/>
          </a:xfrm>
          <a:prstGeom prst="rect">
            <a:avLst/>
          </a:prstGeom>
        </p:spPr>
      </p:pic>
      <p:pic>
        <p:nvPicPr>
          <p:cNvPr id="285" name="Picture 284">
            <a:extLst>
              <a:ext uri="{FF2B5EF4-FFF2-40B4-BE49-F238E27FC236}">
                <a16:creationId xmlns:a16="http://schemas.microsoft.com/office/drawing/2014/main" id="{0356313A-378B-0E49-882A-1A55BEC17185}"/>
              </a:ext>
            </a:extLst>
          </p:cNvPr>
          <p:cNvPicPr>
            <a:picLocks noChangeAspect="1"/>
          </p:cNvPicPr>
          <p:nvPr/>
        </p:nvPicPr>
        <p:blipFill>
          <a:blip r:embed="rId276" cstate="email">
            <a:extLst>
              <a:ext uri="{28A0092B-C50C-407E-A947-70E740481C1C}">
                <a14:useLocalDpi xmlns:a14="http://schemas.microsoft.com/office/drawing/2010/main"/>
              </a:ext>
            </a:extLst>
          </a:blip>
          <a:stretch>
            <a:fillRect/>
          </a:stretch>
        </p:blipFill>
        <p:spPr>
          <a:xfrm>
            <a:off x="47037" y="204756095"/>
            <a:ext cx="746450" cy="225778"/>
          </a:xfrm>
          <a:prstGeom prst="rect">
            <a:avLst/>
          </a:prstGeom>
        </p:spPr>
      </p:pic>
      <p:pic>
        <p:nvPicPr>
          <p:cNvPr id="286" name="Picture 285">
            <a:extLst>
              <a:ext uri="{FF2B5EF4-FFF2-40B4-BE49-F238E27FC236}">
                <a16:creationId xmlns:a16="http://schemas.microsoft.com/office/drawing/2014/main" id="{FD3D2A50-C4E0-2D45-B005-9090A4331A39}"/>
              </a:ext>
            </a:extLst>
          </p:cNvPr>
          <p:cNvPicPr>
            <a:picLocks noChangeAspect="1"/>
          </p:cNvPicPr>
          <p:nvPr/>
        </p:nvPicPr>
        <p:blipFill>
          <a:blip r:embed="rId277" cstate="email">
            <a:extLst>
              <a:ext uri="{28A0092B-C50C-407E-A947-70E740481C1C}">
                <a14:useLocalDpi xmlns:a14="http://schemas.microsoft.com/office/drawing/2010/main"/>
              </a:ext>
            </a:extLst>
          </a:blip>
          <a:stretch>
            <a:fillRect/>
          </a:stretch>
        </p:blipFill>
        <p:spPr>
          <a:xfrm>
            <a:off x="28223" y="206189563"/>
            <a:ext cx="720910" cy="555037"/>
          </a:xfrm>
          <a:prstGeom prst="rect">
            <a:avLst/>
          </a:prstGeom>
        </p:spPr>
      </p:pic>
      <p:pic>
        <p:nvPicPr>
          <p:cNvPr id="287" name="Picture 286">
            <a:extLst>
              <a:ext uri="{FF2B5EF4-FFF2-40B4-BE49-F238E27FC236}">
                <a16:creationId xmlns:a16="http://schemas.microsoft.com/office/drawing/2014/main" id="{0BA1130B-FDBF-5846-B4DD-CCB46BC52081}"/>
              </a:ext>
            </a:extLst>
          </p:cNvPr>
          <p:cNvPicPr>
            <a:picLocks noChangeAspect="1"/>
          </p:cNvPicPr>
          <p:nvPr/>
        </p:nvPicPr>
        <p:blipFill>
          <a:blip r:embed="rId278" cstate="email">
            <a:extLst>
              <a:ext uri="{28A0092B-C50C-407E-A947-70E740481C1C}">
                <a14:useLocalDpi xmlns:a14="http://schemas.microsoft.com/office/drawing/2010/main"/>
              </a:ext>
            </a:extLst>
          </a:blip>
          <a:stretch>
            <a:fillRect/>
          </a:stretch>
        </p:blipFill>
        <p:spPr>
          <a:xfrm>
            <a:off x="37629" y="209084721"/>
            <a:ext cx="744010" cy="460963"/>
          </a:xfrm>
          <a:prstGeom prst="rect">
            <a:avLst/>
          </a:prstGeom>
        </p:spPr>
      </p:pic>
      <p:pic>
        <p:nvPicPr>
          <p:cNvPr id="288" name="Picture 287">
            <a:extLst>
              <a:ext uri="{FF2B5EF4-FFF2-40B4-BE49-F238E27FC236}">
                <a16:creationId xmlns:a16="http://schemas.microsoft.com/office/drawing/2014/main" id="{31A5BEE9-26AC-094F-B35B-ED727A4C15E0}"/>
              </a:ext>
            </a:extLst>
          </p:cNvPr>
          <p:cNvPicPr>
            <a:picLocks noChangeAspect="1"/>
          </p:cNvPicPr>
          <p:nvPr/>
        </p:nvPicPr>
        <p:blipFill>
          <a:blip r:embed="rId279" cstate="email">
            <a:extLst>
              <a:ext uri="{28A0092B-C50C-407E-A947-70E740481C1C}">
                <a14:useLocalDpi xmlns:a14="http://schemas.microsoft.com/office/drawing/2010/main"/>
              </a:ext>
            </a:extLst>
          </a:blip>
          <a:stretch>
            <a:fillRect/>
          </a:stretch>
        </p:blipFill>
        <p:spPr>
          <a:xfrm>
            <a:off x="47036" y="209829235"/>
            <a:ext cx="564445" cy="754606"/>
          </a:xfrm>
          <a:prstGeom prst="rect">
            <a:avLst/>
          </a:prstGeom>
        </p:spPr>
      </p:pic>
      <p:pic>
        <p:nvPicPr>
          <p:cNvPr id="289" name="Picture 288">
            <a:extLst>
              <a:ext uri="{FF2B5EF4-FFF2-40B4-BE49-F238E27FC236}">
                <a16:creationId xmlns:a16="http://schemas.microsoft.com/office/drawing/2014/main" id="{88D49381-64FC-0F47-8E3C-59F8E522D0EF}"/>
              </a:ext>
            </a:extLst>
          </p:cNvPr>
          <p:cNvPicPr>
            <a:picLocks noChangeAspect="1"/>
          </p:cNvPicPr>
          <p:nvPr/>
        </p:nvPicPr>
        <p:blipFill>
          <a:blip r:embed="rId280" cstate="email">
            <a:extLst>
              <a:ext uri="{28A0092B-C50C-407E-A947-70E740481C1C}">
                <a14:useLocalDpi xmlns:a14="http://schemas.microsoft.com/office/drawing/2010/main"/>
              </a:ext>
            </a:extLst>
          </a:blip>
          <a:stretch>
            <a:fillRect/>
          </a:stretch>
        </p:blipFill>
        <p:spPr>
          <a:xfrm>
            <a:off x="47038" y="210816236"/>
            <a:ext cx="733777" cy="452576"/>
          </a:xfrm>
          <a:prstGeom prst="rect">
            <a:avLst/>
          </a:prstGeom>
        </p:spPr>
      </p:pic>
      <p:pic>
        <p:nvPicPr>
          <p:cNvPr id="290" name="Picture 289">
            <a:extLst>
              <a:ext uri="{FF2B5EF4-FFF2-40B4-BE49-F238E27FC236}">
                <a16:creationId xmlns:a16="http://schemas.microsoft.com/office/drawing/2014/main" id="{E41E1310-F131-3B48-9FF5-58177CCCF10F}"/>
              </a:ext>
            </a:extLst>
          </p:cNvPr>
          <p:cNvPicPr>
            <a:picLocks noChangeAspect="1"/>
          </p:cNvPicPr>
          <p:nvPr/>
        </p:nvPicPr>
        <p:blipFill>
          <a:blip r:embed="rId281" cstate="email">
            <a:extLst>
              <a:ext uri="{28A0092B-C50C-407E-A947-70E740481C1C}">
                <a14:useLocalDpi xmlns:a14="http://schemas.microsoft.com/office/drawing/2010/main"/>
              </a:ext>
            </a:extLst>
          </a:blip>
          <a:stretch>
            <a:fillRect/>
          </a:stretch>
        </p:blipFill>
        <p:spPr>
          <a:xfrm>
            <a:off x="56444" y="211775019"/>
            <a:ext cx="752593" cy="421111"/>
          </a:xfrm>
          <a:prstGeom prst="rect">
            <a:avLst/>
          </a:prstGeom>
        </p:spPr>
      </p:pic>
      <p:pic>
        <p:nvPicPr>
          <p:cNvPr id="291" name="Picture 290">
            <a:extLst>
              <a:ext uri="{FF2B5EF4-FFF2-40B4-BE49-F238E27FC236}">
                <a16:creationId xmlns:a16="http://schemas.microsoft.com/office/drawing/2014/main" id="{FDA902DA-274F-4341-94BD-03FEF2C1575C}"/>
              </a:ext>
            </a:extLst>
          </p:cNvPr>
          <p:cNvPicPr>
            <a:picLocks noChangeAspect="1"/>
          </p:cNvPicPr>
          <p:nvPr/>
        </p:nvPicPr>
        <p:blipFill>
          <a:blip r:embed="rId282" cstate="email">
            <a:extLst>
              <a:ext uri="{28A0092B-C50C-407E-A947-70E740481C1C}">
                <a14:useLocalDpi xmlns:a14="http://schemas.microsoft.com/office/drawing/2010/main"/>
              </a:ext>
            </a:extLst>
          </a:blip>
          <a:stretch>
            <a:fillRect/>
          </a:stretch>
        </p:blipFill>
        <p:spPr>
          <a:xfrm>
            <a:off x="28222" y="212249705"/>
            <a:ext cx="756682" cy="470370"/>
          </a:xfrm>
          <a:prstGeom prst="rect">
            <a:avLst/>
          </a:prstGeom>
        </p:spPr>
      </p:pic>
      <p:pic>
        <p:nvPicPr>
          <p:cNvPr id="292" name="Picture 291">
            <a:extLst>
              <a:ext uri="{FF2B5EF4-FFF2-40B4-BE49-F238E27FC236}">
                <a16:creationId xmlns:a16="http://schemas.microsoft.com/office/drawing/2014/main" id="{FCA3383C-901E-E34D-AA52-FFFDFDC533BB}"/>
              </a:ext>
            </a:extLst>
          </p:cNvPr>
          <p:cNvPicPr>
            <a:picLocks noChangeAspect="1"/>
          </p:cNvPicPr>
          <p:nvPr/>
        </p:nvPicPr>
        <p:blipFill>
          <a:blip r:embed="rId283" cstate="email">
            <a:extLst>
              <a:ext uri="{28A0092B-C50C-407E-A947-70E740481C1C}">
                <a14:useLocalDpi xmlns:a14="http://schemas.microsoft.com/office/drawing/2010/main"/>
              </a:ext>
            </a:extLst>
          </a:blip>
          <a:stretch>
            <a:fillRect/>
          </a:stretch>
        </p:blipFill>
        <p:spPr>
          <a:xfrm>
            <a:off x="56444" y="214660767"/>
            <a:ext cx="730992" cy="479778"/>
          </a:xfrm>
          <a:prstGeom prst="rect">
            <a:avLst/>
          </a:prstGeom>
        </p:spPr>
      </p:pic>
      <p:pic>
        <p:nvPicPr>
          <p:cNvPr id="293" name="Picture 292">
            <a:extLst>
              <a:ext uri="{FF2B5EF4-FFF2-40B4-BE49-F238E27FC236}">
                <a16:creationId xmlns:a16="http://schemas.microsoft.com/office/drawing/2014/main" id="{7DA5A55E-6CE7-C84A-9CFC-E165A7E24CF1}"/>
              </a:ext>
            </a:extLst>
          </p:cNvPr>
          <p:cNvPicPr>
            <a:picLocks noChangeAspect="1"/>
          </p:cNvPicPr>
          <p:nvPr/>
        </p:nvPicPr>
        <p:blipFill>
          <a:blip r:embed="rId284" cstate="email">
            <a:extLst>
              <a:ext uri="{28A0092B-C50C-407E-A947-70E740481C1C}">
                <a14:useLocalDpi xmlns:a14="http://schemas.microsoft.com/office/drawing/2010/main"/>
              </a:ext>
            </a:extLst>
          </a:blip>
          <a:stretch>
            <a:fillRect/>
          </a:stretch>
        </p:blipFill>
        <p:spPr>
          <a:xfrm>
            <a:off x="37629" y="208125940"/>
            <a:ext cx="737643" cy="498592"/>
          </a:xfrm>
          <a:prstGeom prst="rect">
            <a:avLst/>
          </a:prstGeom>
        </p:spPr>
      </p:pic>
      <p:pic>
        <p:nvPicPr>
          <p:cNvPr id="294" name="Picture 293">
            <a:extLst>
              <a:ext uri="{FF2B5EF4-FFF2-40B4-BE49-F238E27FC236}">
                <a16:creationId xmlns:a16="http://schemas.microsoft.com/office/drawing/2014/main" id="{E85E6D77-2B1D-AB4F-8F51-8FF7305DC9D7}"/>
              </a:ext>
            </a:extLst>
          </p:cNvPr>
          <p:cNvPicPr>
            <a:picLocks noChangeAspect="1"/>
          </p:cNvPicPr>
          <p:nvPr/>
        </p:nvPicPr>
        <p:blipFill>
          <a:blip r:embed="rId285" cstate="email">
            <a:extLst>
              <a:ext uri="{28A0092B-C50C-407E-A947-70E740481C1C}">
                <a14:useLocalDpi xmlns:a14="http://schemas.microsoft.com/office/drawing/2010/main"/>
              </a:ext>
            </a:extLst>
          </a:blip>
          <a:stretch>
            <a:fillRect/>
          </a:stretch>
        </p:blipFill>
        <p:spPr>
          <a:xfrm>
            <a:off x="37629" y="217100055"/>
            <a:ext cx="735142" cy="489184"/>
          </a:xfrm>
          <a:prstGeom prst="rect">
            <a:avLst/>
          </a:prstGeom>
        </p:spPr>
      </p:pic>
      <p:pic>
        <p:nvPicPr>
          <p:cNvPr id="295" name="Picture 294">
            <a:extLst>
              <a:ext uri="{FF2B5EF4-FFF2-40B4-BE49-F238E27FC236}">
                <a16:creationId xmlns:a16="http://schemas.microsoft.com/office/drawing/2014/main" id="{582BA5FC-7D33-8249-AEF8-CB554FBC3651}"/>
              </a:ext>
            </a:extLst>
          </p:cNvPr>
          <p:cNvPicPr>
            <a:picLocks noChangeAspect="1"/>
          </p:cNvPicPr>
          <p:nvPr/>
        </p:nvPicPr>
        <p:blipFill>
          <a:blip r:embed="rId286" cstate="email">
            <a:extLst>
              <a:ext uri="{28A0092B-C50C-407E-A947-70E740481C1C}">
                <a14:useLocalDpi xmlns:a14="http://schemas.microsoft.com/office/drawing/2010/main"/>
              </a:ext>
            </a:extLst>
          </a:blip>
          <a:stretch>
            <a:fillRect/>
          </a:stretch>
        </p:blipFill>
        <p:spPr>
          <a:xfrm>
            <a:off x="65852" y="217806937"/>
            <a:ext cx="714963" cy="290573"/>
          </a:xfrm>
          <a:prstGeom prst="rect">
            <a:avLst/>
          </a:prstGeom>
        </p:spPr>
      </p:pic>
      <p:pic>
        <p:nvPicPr>
          <p:cNvPr id="296" name="Picture 295">
            <a:extLst>
              <a:ext uri="{FF2B5EF4-FFF2-40B4-BE49-F238E27FC236}">
                <a16:creationId xmlns:a16="http://schemas.microsoft.com/office/drawing/2014/main" id="{A89FA0AA-35CB-874D-9710-E03C25D9D736}"/>
              </a:ext>
            </a:extLst>
          </p:cNvPr>
          <p:cNvPicPr>
            <a:picLocks noChangeAspect="1"/>
          </p:cNvPicPr>
          <p:nvPr/>
        </p:nvPicPr>
        <p:blipFill>
          <a:blip r:embed="rId287" cstate="email">
            <a:extLst>
              <a:ext uri="{28A0092B-C50C-407E-A947-70E740481C1C}">
                <a14:useLocalDpi xmlns:a14="http://schemas.microsoft.com/office/drawing/2010/main"/>
              </a:ext>
            </a:extLst>
          </a:blip>
          <a:stretch>
            <a:fillRect/>
          </a:stretch>
        </p:blipFill>
        <p:spPr>
          <a:xfrm>
            <a:off x="65852" y="218803348"/>
            <a:ext cx="375109" cy="714963"/>
          </a:xfrm>
          <a:prstGeom prst="rect">
            <a:avLst/>
          </a:prstGeom>
        </p:spPr>
      </p:pic>
      <p:pic>
        <p:nvPicPr>
          <p:cNvPr id="297" name="Picture 296">
            <a:extLst>
              <a:ext uri="{FF2B5EF4-FFF2-40B4-BE49-F238E27FC236}">
                <a16:creationId xmlns:a16="http://schemas.microsoft.com/office/drawing/2014/main" id="{9C62267E-0812-4A42-B5C8-67B5D4FE5005}"/>
              </a:ext>
            </a:extLst>
          </p:cNvPr>
          <p:cNvPicPr>
            <a:picLocks noChangeAspect="1"/>
          </p:cNvPicPr>
          <p:nvPr/>
        </p:nvPicPr>
        <p:blipFill>
          <a:blip r:embed="rId288" cstate="email">
            <a:extLst>
              <a:ext uri="{28A0092B-C50C-407E-A947-70E740481C1C}">
                <a14:useLocalDpi xmlns:a14="http://schemas.microsoft.com/office/drawing/2010/main"/>
              </a:ext>
            </a:extLst>
          </a:blip>
          <a:stretch>
            <a:fillRect/>
          </a:stretch>
        </p:blipFill>
        <p:spPr>
          <a:xfrm>
            <a:off x="37631" y="220246221"/>
            <a:ext cx="452732" cy="724371"/>
          </a:xfrm>
          <a:prstGeom prst="rect">
            <a:avLst/>
          </a:prstGeom>
        </p:spPr>
      </p:pic>
      <p:pic>
        <p:nvPicPr>
          <p:cNvPr id="298" name="Picture 297">
            <a:extLst>
              <a:ext uri="{FF2B5EF4-FFF2-40B4-BE49-F238E27FC236}">
                <a16:creationId xmlns:a16="http://schemas.microsoft.com/office/drawing/2014/main" id="{52DD7F40-32A2-E944-835C-DDC0B884B3A8}"/>
              </a:ext>
            </a:extLst>
          </p:cNvPr>
          <p:cNvPicPr>
            <a:picLocks noChangeAspect="1"/>
          </p:cNvPicPr>
          <p:nvPr/>
        </p:nvPicPr>
        <p:blipFill>
          <a:blip r:embed="rId289" cstate="email">
            <a:extLst>
              <a:ext uri="{28A0092B-C50C-407E-A947-70E740481C1C}">
                <a14:useLocalDpi xmlns:a14="http://schemas.microsoft.com/office/drawing/2010/main"/>
              </a:ext>
            </a:extLst>
          </a:blip>
          <a:stretch>
            <a:fillRect/>
          </a:stretch>
        </p:blipFill>
        <p:spPr>
          <a:xfrm>
            <a:off x="47037" y="220730316"/>
            <a:ext cx="735153" cy="489186"/>
          </a:xfrm>
          <a:prstGeom prst="rect">
            <a:avLst/>
          </a:prstGeom>
        </p:spPr>
      </p:pic>
      <p:pic>
        <p:nvPicPr>
          <p:cNvPr id="299" name="Picture 298">
            <a:extLst>
              <a:ext uri="{FF2B5EF4-FFF2-40B4-BE49-F238E27FC236}">
                <a16:creationId xmlns:a16="http://schemas.microsoft.com/office/drawing/2014/main" id="{61A52399-8BD6-6B4C-A48E-7399820CDC9A}"/>
              </a:ext>
            </a:extLst>
          </p:cNvPr>
          <p:cNvPicPr>
            <a:picLocks noChangeAspect="1"/>
          </p:cNvPicPr>
          <p:nvPr/>
        </p:nvPicPr>
        <p:blipFill>
          <a:blip r:embed="rId290" cstate="email">
            <a:extLst>
              <a:ext uri="{28A0092B-C50C-407E-A947-70E740481C1C}">
                <a14:useLocalDpi xmlns:a14="http://schemas.microsoft.com/office/drawing/2010/main"/>
              </a:ext>
            </a:extLst>
          </a:blip>
          <a:stretch>
            <a:fillRect/>
          </a:stretch>
        </p:blipFill>
        <p:spPr>
          <a:xfrm>
            <a:off x="47037" y="221214411"/>
            <a:ext cx="705556" cy="724321"/>
          </a:xfrm>
          <a:prstGeom prst="rect">
            <a:avLst/>
          </a:prstGeom>
        </p:spPr>
      </p:pic>
      <p:pic>
        <p:nvPicPr>
          <p:cNvPr id="300" name="Picture 299">
            <a:extLst>
              <a:ext uri="{FF2B5EF4-FFF2-40B4-BE49-F238E27FC236}">
                <a16:creationId xmlns:a16="http://schemas.microsoft.com/office/drawing/2014/main" id="{ECE37EF6-5709-EC4B-BA3F-C3D1EFA5E74B}"/>
              </a:ext>
            </a:extLst>
          </p:cNvPr>
          <p:cNvPicPr>
            <a:picLocks noChangeAspect="1"/>
          </p:cNvPicPr>
          <p:nvPr/>
        </p:nvPicPr>
        <p:blipFill>
          <a:blip r:embed="rId291" cstate="email">
            <a:extLst>
              <a:ext uri="{28A0092B-C50C-407E-A947-70E740481C1C}">
                <a14:useLocalDpi xmlns:a14="http://schemas.microsoft.com/office/drawing/2010/main"/>
              </a:ext>
            </a:extLst>
          </a:blip>
          <a:stretch>
            <a:fillRect/>
          </a:stretch>
        </p:blipFill>
        <p:spPr>
          <a:xfrm>
            <a:off x="47037" y="223634882"/>
            <a:ext cx="520951" cy="771408"/>
          </a:xfrm>
          <a:prstGeom prst="rect">
            <a:avLst/>
          </a:prstGeom>
        </p:spPr>
      </p:pic>
      <p:pic>
        <p:nvPicPr>
          <p:cNvPr id="301" name="Picture 300">
            <a:extLst>
              <a:ext uri="{FF2B5EF4-FFF2-40B4-BE49-F238E27FC236}">
                <a16:creationId xmlns:a16="http://schemas.microsoft.com/office/drawing/2014/main" id="{D94E45F4-E162-384A-B9CD-375C69BF0728}"/>
              </a:ext>
            </a:extLst>
          </p:cNvPr>
          <p:cNvPicPr>
            <a:picLocks noChangeAspect="1"/>
          </p:cNvPicPr>
          <p:nvPr/>
        </p:nvPicPr>
        <p:blipFill>
          <a:blip r:embed="rId292" cstate="email">
            <a:extLst>
              <a:ext uri="{28A0092B-C50C-407E-A947-70E740481C1C}">
                <a14:useLocalDpi xmlns:a14="http://schemas.microsoft.com/office/drawing/2010/main"/>
              </a:ext>
            </a:extLst>
          </a:blip>
          <a:stretch>
            <a:fillRect/>
          </a:stretch>
        </p:blipFill>
        <p:spPr>
          <a:xfrm>
            <a:off x="47037" y="227032949"/>
            <a:ext cx="686741" cy="410871"/>
          </a:xfrm>
          <a:prstGeom prst="rect">
            <a:avLst/>
          </a:prstGeom>
        </p:spPr>
      </p:pic>
      <p:pic>
        <p:nvPicPr>
          <p:cNvPr id="302" name="Picture 301">
            <a:extLst>
              <a:ext uri="{FF2B5EF4-FFF2-40B4-BE49-F238E27FC236}">
                <a16:creationId xmlns:a16="http://schemas.microsoft.com/office/drawing/2014/main" id="{27C7E177-344F-CD45-84CD-333B035AB2BB}"/>
              </a:ext>
            </a:extLst>
          </p:cNvPr>
          <p:cNvPicPr>
            <a:picLocks noChangeAspect="1"/>
          </p:cNvPicPr>
          <p:nvPr/>
        </p:nvPicPr>
        <p:blipFill>
          <a:blip r:embed="rId293" cstate="email">
            <a:extLst>
              <a:ext uri="{28A0092B-C50C-407E-A947-70E740481C1C}">
                <a14:useLocalDpi xmlns:a14="http://schemas.microsoft.com/office/drawing/2010/main"/>
              </a:ext>
            </a:extLst>
          </a:blip>
          <a:stretch>
            <a:fillRect/>
          </a:stretch>
        </p:blipFill>
        <p:spPr>
          <a:xfrm>
            <a:off x="18815" y="227517042"/>
            <a:ext cx="762000" cy="480541"/>
          </a:xfrm>
          <a:prstGeom prst="rect">
            <a:avLst/>
          </a:prstGeom>
        </p:spPr>
      </p:pic>
      <p:pic>
        <p:nvPicPr>
          <p:cNvPr id="303" name="Picture 302">
            <a:extLst>
              <a:ext uri="{FF2B5EF4-FFF2-40B4-BE49-F238E27FC236}">
                <a16:creationId xmlns:a16="http://schemas.microsoft.com/office/drawing/2014/main" id="{35252827-5F8D-DD49-B4B9-D5E64F641FA6}"/>
              </a:ext>
            </a:extLst>
          </p:cNvPr>
          <p:cNvPicPr>
            <a:picLocks noChangeAspect="1"/>
          </p:cNvPicPr>
          <p:nvPr/>
        </p:nvPicPr>
        <p:blipFill>
          <a:blip r:embed="rId294" cstate="email">
            <a:extLst>
              <a:ext uri="{28A0092B-C50C-407E-A947-70E740481C1C}">
                <a14:useLocalDpi xmlns:a14="http://schemas.microsoft.com/office/drawing/2010/main"/>
              </a:ext>
            </a:extLst>
          </a:blip>
          <a:stretch>
            <a:fillRect/>
          </a:stretch>
        </p:blipFill>
        <p:spPr>
          <a:xfrm>
            <a:off x="56445" y="228010543"/>
            <a:ext cx="686740" cy="418016"/>
          </a:xfrm>
          <a:prstGeom prst="rect">
            <a:avLst/>
          </a:prstGeom>
        </p:spPr>
      </p:pic>
      <p:pic>
        <p:nvPicPr>
          <p:cNvPr id="304" name="Picture 303">
            <a:extLst>
              <a:ext uri="{FF2B5EF4-FFF2-40B4-BE49-F238E27FC236}">
                <a16:creationId xmlns:a16="http://schemas.microsoft.com/office/drawing/2014/main" id="{CA0B689B-06DE-4D4C-8372-2C2CA04A5BE1}"/>
              </a:ext>
            </a:extLst>
          </p:cNvPr>
          <p:cNvPicPr>
            <a:picLocks noChangeAspect="1"/>
          </p:cNvPicPr>
          <p:nvPr/>
        </p:nvPicPr>
        <p:blipFill>
          <a:blip r:embed="rId295" cstate="email">
            <a:extLst>
              <a:ext uri="{28A0092B-C50C-407E-A947-70E740481C1C}">
                <a14:useLocalDpi xmlns:a14="http://schemas.microsoft.com/office/drawing/2010/main"/>
              </a:ext>
            </a:extLst>
          </a:blip>
          <a:stretch>
            <a:fillRect/>
          </a:stretch>
        </p:blipFill>
        <p:spPr>
          <a:xfrm>
            <a:off x="47037" y="228494637"/>
            <a:ext cx="686741" cy="539281"/>
          </a:xfrm>
          <a:prstGeom prst="rect">
            <a:avLst/>
          </a:prstGeom>
        </p:spPr>
      </p:pic>
      <p:pic>
        <p:nvPicPr>
          <p:cNvPr id="305" name="Picture 304">
            <a:extLst>
              <a:ext uri="{FF2B5EF4-FFF2-40B4-BE49-F238E27FC236}">
                <a16:creationId xmlns:a16="http://schemas.microsoft.com/office/drawing/2014/main" id="{3D2DB2EC-CCD4-914C-BFE7-CF63565BBEE2}"/>
              </a:ext>
            </a:extLst>
          </p:cNvPr>
          <p:cNvPicPr>
            <a:picLocks noChangeAspect="1"/>
          </p:cNvPicPr>
          <p:nvPr/>
        </p:nvPicPr>
        <p:blipFill>
          <a:blip r:embed="rId296" cstate="email">
            <a:extLst>
              <a:ext uri="{28A0092B-C50C-407E-A947-70E740481C1C}">
                <a14:useLocalDpi xmlns:a14="http://schemas.microsoft.com/office/drawing/2010/main"/>
              </a:ext>
            </a:extLst>
          </a:blip>
          <a:stretch>
            <a:fillRect/>
          </a:stretch>
        </p:blipFill>
        <p:spPr>
          <a:xfrm>
            <a:off x="122296" y="232376797"/>
            <a:ext cx="667926" cy="388097"/>
          </a:xfrm>
          <a:prstGeom prst="rect">
            <a:avLst/>
          </a:prstGeom>
        </p:spPr>
      </p:pic>
      <p:pic>
        <p:nvPicPr>
          <p:cNvPr id="306" name="Picture 305">
            <a:extLst>
              <a:ext uri="{FF2B5EF4-FFF2-40B4-BE49-F238E27FC236}">
                <a16:creationId xmlns:a16="http://schemas.microsoft.com/office/drawing/2014/main" id="{AD189FA3-E47A-B044-94EF-A90F33921C78}"/>
              </a:ext>
            </a:extLst>
          </p:cNvPr>
          <p:cNvPicPr>
            <a:picLocks noChangeAspect="1"/>
          </p:cNvPicPr>
          <p:nvPr/>
        </p:nvPicPr>
        <p:blipFill>
          <a:blip r:embed="rId297" cstate="email">
            <a:extLst>
              <a:ext uri="{28A0092B-C50C-407E-A947-70E740481C1C}">
                <a14:useLocalDpi xmlns:a14="http://schemas.microsoft.com/office/drawing/2010/main"/>
              </a:ext>
            </a:extLst>
          </a:blip>
          <a:stretch>
            <a:fillRect/>
          </a:stretch>
        </p:blipFill>
        <p:spPr>
          <a:xfrm>
            <a:off x="47037" y="234922332"/>
            <a:ext cx="752593" cy="498145"/>
          </a:xfrm>
          <a:prstGeom prst="rect">
            <a:avLst/>
          </a:prstGeom>
        </p:spPr>
      </p:pic>
      <p:pic>
        <p:nvPicPr>
          <p:cNvPr id="307" name="Picture 306">
            <a:extLst>
              <a:ext uri="{FF2B5EF4-FFF2-40B4-BE49-F238E27FC236}">
                <a16:creationId xmlns:a16="http://schemas.microsoft.com/office/drawing/2014/main" id="{405C08B9-1E9F-3D4C-B7E0-B0B65895A24A}"/>
              </a:ext>
            </a:extLst>
          </p:cNvPr>
          <p:cNvPicPr>
            <a:picLocks noChangeAspect="1"/>
          </p:cNvPicPr>
          <p:nvPr/>
        </p:nvPicPr>
        <p:blipFill>
          <a:blip r:embed="rId298" cstate="email">
            <a:extLst>
              <a:ext uri="{28A0092B-C50C-407E-A947-70E740481C1C}">
                <a14:useLocalDpi xmlns:a14="http://schemas.microsoft.com/office/drawing/2010/main"/>
              </a:ext>
            </a:extLst>
          </a:blip>
          <a:stretch>
            <a:fillRect/>
          </a:stretch>
        </p:blipFill>
        <p:spPr>
          <a:xfrm>
            <a:off x="47038" y="235397018"/>
            <a:ext cx="734836" cy="489185"/>
          </a:xfrm>
          <a:prstGeom prst="rect">
            <a:avLst/>
          </a:prstGeom>
        </p:spPr>
      </p:pic>
      <p:pic>
        <p:nvPicPr>
          <p:cNvPr id="308" name="Picture 307">
            <a:extLst>
              <a:ext uri="{FF2B5EF4-FFF2-40B4-BE49-F238E27FC236}">
                <a16:creationId xmlns:a16="http://schemas.microsoft.com/office/drawing/2014/main" id="{E1EBBDF9-F0DB-F341-8EC7-CC7E94046FDC}"/>
              </a:ext>
            </a:extLst>
          </p:cNvPr>
          <p:cNvPicPr>
            <a:picLocks noChangeAspect="1"/>
          </p:cNvPicPr>
          <p:nvPr/>
        </p:nvPicPr>
        <p:blipFill>
          <a:blip r:embed="rId299" cstate="email">
            <a:extLst>
              <a:ext uri="{28A0092B-C50C-407E-A947-70E740481C1C}">
                <a14:useLocalDpi xmlns:a14="http://schemas.microsoft.com/office/drawing/2010/main"/>
              </a:ext>
            </a:extLst>
          </a:blip>
          <a:stretch>
            <a:fillRect/>
          </a:stretch>
        </p:blipFill>
        <p:spPr>
          <a:xfrm>
            <a:off x="47037" y="236965398"/>
            <a:ext cx="661840" cy="762000"/>
          </a:xfrm>
          <a:prstGeom prst="rect">
            <a:avLst/>
          </a:prstGeom>
        </p:spPr>
      </p:pic>
      <p:pic>
        <p:nvPicPr>
          <p:cNvPr id="309" name="Picture 308">
            <a:extLst>
              <a:ext uri="{FF2B5EF4-FFF2-40B4-BE49-F238E27FC236}">
                <a16:creationId xmlns:a16="http://schemas.microsoft.com/office/drawing/2014/main" id="{1288DAAC-C002-C84A-B394-8D2B57A28922}"/>
              </a:ext>
            </a:extLst>
          </p:cNvPr>
          <p:cNvPicPr>
            <a:picLocks noChangeAspect="1"/>
          </p:cNvPicPr>
          <p:nvPr/>
        </p:nvPicPr>
        <p:blipFill>
          <a:blip r:embed="rId300" cstate="email">
            <a:extLst>
              <a:ext uri="{28A0092B-C50C-407E-A947-70E740481C1C}">
                <a14:useLocalDpi xmlns:a14="http://schemas.microsoft.com/office/drawing/2010/main"/>
              </a:ext>
            </a:extLst>
          </a:blip>
          <a:stretch>
            <a:fillRect/>
          </a:stretch>
        </p:blipFill>
        <p:spPr>
          <a:xfrm>
            <a:off x="56444" y="238212821"/>
            <a:ext cx="747888" cy="498592"/>
          </a:xfrm>
          <a:prstGeom prst="rect">
            <a:avLst/>
          </a:prstGeom>
        </p:spPr>
      </p:pic>
      <p:pic>
        <p:nvPicPr>
          <p:cNvPr id="310" name="Picture 309">
            <a:extLst>
              <a:ext uri="{FF2B5EF4-FFF2-40B4-BE49-F238E27FC236}">
                <a16:creationId xmlns:a16="http://schemas.microsoft.com/office/drawing/2014/main" id="{40DE6992-15C8-C247-81DB-AD5CF2710404}"/>
              </a:ext>
            </a:extLst>
          </p:cNvPr>
          <p:cNvPicPr>
            <a:picLocks noChangeAspect="1"/>
          </p:cNvPicPr>
          <p:nvPr/>
        </p:nvPicPr>
        <p:blipFill>
          <a:blip r:embed="rId301" cstate="email">
            <a:extLst>
              <a:ext uri="{28A0092B-C50C-407E-A947-70E740481C1C}">
                <a14:useLocalDpi xmlns:a14="http://schemas.microsoft.com/office/drawing/2010/main"/>
              </a:ext>
            </a:extLst>
          </a:blip>
          <a:stretch>
            <a:fillRect/>
          </a:stretch>
        </p:blipFill>
        <p:spPr>
          <a:xfrm>
            <a:off x="47036" y="29737699"/>
            <a:ext cx="736914" cy="564445"/>
          </a:xfrm>
          <a:prstGeom prst="rect">
            <a:avLst/>
          </a:prstGeom>
        </p:spPr>
      </p:pic>
      <p:pic>
        <p:nvPicPr>
          <p:cNvPr id="311" name="Picture 310">
            <a:extLst>
              <a:ext uri="{FF2B5EF4-FFF2-40B4-BE49-F238E27FC236}">
                <a16:creationId xmlns:a16="http://schemas.microsoft.com/office/drawing/2014/main" id="{59B4F55E-EAC6-0944-B712-6EA4BD28019A}"/>
              </a:ext>
            </a:extLst>
          </p:cNvPr>
          <p:cNvPicPr>
            <a:picLocks noChangeAspect="1"/>
          </p:cNvPicPr>
          <p:nvPr/>
        </p:nvPicPr>
        <p:blipFill>
          <a:blip r:embed="rId302" cstate="email">
            <a:extLst>
              <a:ext uri="{28A0092B-C50C-407E-A947-70E740481C1C}">
                <a14:useLocalDpi xmlns:a14="http://schemas.microsoft.com/office/drawing/2010/main"/>
              </a:ext>
            </a:extLst>
          </a:blip>
          <a:stretch>
            <a:fillRect/>
          </a:stretch>
        </p:blipFill>
        <p:spPr>
          <a:xfrm>
            <a:off x="18815" y="48876463"/>
            <a:ext cx="802567" cy="395110"/>
          </a:xfrm>
          <a:prstGeom prst="rect">
            <a:avLst/>
          </a:prstGeom>
        </p:spPr>
      </p:pic>
      <p:pic>
        <p:nvPicPr>
          <p:cNvPr id="312" name="Picture 311">
            <a:extLst>
              <a:ext uri="{FF2B5EF4-FFF2-40B4-BE49-F238E27FC236}">
                <a16:creationId xmlns:a16="http://schemas.microsoft.com/office/drawing/2014/main" id="{4B35C32E-985E-7847-BC0B-845537CDED9B}"/>
              </a:ext>
            </a:extLst>
          </p:cNvPr>
          <p:cNvPicPr>
            <a:picLocks noChangeAspect="1"/>
          </p:cNvPicPr>
          <p:nvPr/>
        </p:nvPicPr>
        <p:blipFill>
          <a:blip r:embed="rId303" cstate="email">
            <a:extLst>
              <a:ext uri="{28A0092B-C50C-407E-A947-70E740481C1C}">
                <a14:useLocalDpi xmlns:a14="http://schemas.microsoft.com/office/drawing/2010/main"/>
              </a:ext>
            </a:extLst>
          </a:blip>
          <a:stretch>
            <a:fillRect/>
          </a:stretch>
        </p:blipFill>
        <p:spPr>
          <a:xfrm>
            <a:off x="56444" y="44529465"/>
            <a:ext cx="602075" cy="738394"/>
          </a:xfrm>
          <a:prstGeom prst="rect">
            <a:avLst/>
          </a:prstGeom>
        </p:spPr>
      </p:pic>
      <p:pic>
        <p:nvPicPr>
          <p:cNvPr id="313" name="Picture 312">
            <a:extLst>
              <a:ext uri="{FF2B5EF4-FFF2-40B4-BE49-F238E27FC236}">
                <a16:creationId xmlns:a16="http://schemas.microsoft.com/office/drawing/2014/main" id="{B5093B18-0391-5748-8EEE-D2C17550CF52}"/>
              </a:ext>
            </a:extLst>
          </p:cNvPr>
          <p:cNvPicPr>
            <a:picLocks noChangeAspect="1"/>
          </p:cNvPicPr>
          <p:nvPr/>
        </p:nvPicPr>
        <p:blipFill>
          <a:blip r:embed="rId304" cstate="email">
            <a:extLst>
              <a:ext uri="{28A0092B-C50C-407E-A947-70E740481C1C}">
                <a14:useLocalDpi xmlns:a14="http://schemas.microsoft.com/office/drawing/2010/main"/>
              </a:ext>
            </a:extLst>
          </a:blip>
          <a:stretch>
            <a:fillRect/>
          </a:stretch>
        </p:blipFill>
        <p:spPr>
          <a:xfrm>
            <a:off x="56445" y="240130383"/>
            <a:ext cx="526814" cy="777372"/>
          </a:xfrm>
          <a:prstGeom prst="rect">
            <a:avLst/>
          </a:prstGeom>
        </p:spPr>
      </p:pic>
      <p:pic>
        <p:nvPicPr>
          <p:cNvPr id="314" name="Picture 313">
            <a:extLst>
              <a:ext uri="{FF2B5EF4-FFF2-40B4-BE49-F238E27FC236}">
                <a16:creationId xmlns:a16="http://schemas.microsoft.com/office/drawing/2014/main" id="{59877E9D-C699-834A-A89B-90410A26F068}"/>
              </a:ext>
            </a:extLst>
          </p:cNvPr>
          <p:cNvPicPr>
            <a:picLocks noChangeAspect="1"/>
          </p:cNvPicPr>
          <p:nvPr/>
        </p:nvPicPr>
        <p:blipFill>
          <a:blip r:embed="rId305" cstate="email">
            <a:extLst>
              <a:ext uri="{28A0092B-C50C-407E-A947-70E740481C1C}">
                <a14:useLocalDpi xmlns:a14="http://schemas.microsoft.com/office/drawing/2010/main"/>
              </a:ext>
            </a:extLst>
          </a:blip>
          <a:stretch>
            <a:fillRect/>
          </a:stretch>
        </p:blipFill>
        <p:spPr>
          <a:xfrm>
            <a:off x="47037" y="244477822"/>
            <a:ext cx="564444" cy="771407"/>
          </a:xfrm>
          <a:prstGeom prst="rect">
            <a:avLst/>
          </a:prstGeom>
        </p:spPr>
      </p:pic>
      <p:pic>
        <p:nvPicPr>
          <p:cNvPr id="315" name="Picture 314">
            <a:extLst>
              <a:ext uri="{FF2B5EF4-FFF2-40B4-BE49-F238E27FC236}">
                <a16:creationId xmlns:a16="http://schemas.microsoft.com/office/drawing/2014/main" id="{A3D65D0F-4635-C841-929F-EB97D4EFFF75}"/>
              </a:ext>
            </a:extLst>
          </p:cNvPr>
          <p:cNvPicPr>
            <a:picLocks noChangeAspect="1"/>
          </p:cNvPicPr>
          <p:nvPr/>
        </p:nvPicPr>
        <p:blipFill>
          <a:blip r:embed="rId306" cstate="email">
            <a:extLst>
              <a:ext uri="{28A0092B-C50C-407E-A947-70E740481C1C}">
                <a14:useLocalDpi xmlns:a14="http://schemas.microsoft.com/office/drawing/2010/main"/>
              </a:ext>
            </a:extLst>
          </a:blip>
          <a:stretch>
            <a:fillRect/>
          </a:stretch>
        </p:blipFill>
        <p:spPr>
          <a:xfrm>
            <a:off x="37630" y="256616033"/>
            <a:ext cx="745259" cy="536223"/>
          </a:xfrm>
          <a:prstGeom prst="rect">
            <a:avLst/>
          </a:prstGeom>
        </p:spPr>
      </p:pic>
      <p:pic>
        <p:nvPicPr>
          <p:cNvPr id="316" name="Picture 315">
            <a:extLst>
              <a:ext uri="{FF2B5EF4-FFF2-40B4-BE49-F238E27FC236}">
                <a16:creationId xmlns:a16="http://schemas.microsoft.com/office/drawing/2014/main" id="{39889482-395E-764A-A2B1-C11A777AF142}"/>
              </a:ext>
            </a:extLst>
          </p:cNvPr>
          <p:cNvPicPr>
            <a:picLocks noChangeAspect="1"/>
          </p:cNvPicPr>
          <p:nvPr/>
        </p:nvPicPr>
        <p:blipFill>
          <a:blip r:embed="rId307" cstate="email">
            <a:extLst>
              <a:ext uri="{28A0092B-C50C-407E-A947-70E740481C1C}">
                <a14:useLocalDpi xmlns:a14="http://schemas.microsoft.com/office/drawing/2010/main"/>
              </a:ext>
            </a:extLst>
          </a:blip>
          <a:stretch>
            <a:fillRect/>
          </a:stretch>
        </p:blipFill>
        <p:spPr>
          <a:xfrm>
            <a:off x="47037" y="258552411"/>
            <a:ext cx="752593" cy="504532"/>
          </a:xfrm>
          <a:prstGeom prst="rect">
            <a:avLst/>
          </a:prstGeom>
        </p:spPr>
      </p:pic>
      <p:pic>
        <p:nvPicPr>
          <p:cNvPr id="317" name="Picture 316">
            <a:extLst>
              <a:ext uri="{FF2B5EF4-FFF2-40B4-BE49-F238E27FC236}">
                <a16:creationId xmlns:a16="http://schemas.microsoft.com/office/drawing/2014/main" id="{7E1ED5A5-1243-894A-B3C1-152C95064F63}"/>
              </a:ext>
            </a:extLst>
          </p:cNvPr>
          <p:cNvPicPr>
            <a:picLocks noChangeAspect="1"/>
          </p:cNvPicPr>
          <p:nvPr/>
        </p:nvPicPr>
        <p:blipFill>
          <a:blip r:embed="rId308" cstate="email">
            <a:extLst>
              <a:ext uri="{28A0092B-C50C-407E-A947-70E740481C1C}">
                <a14:useLocalDpi xmlns:a14="http://schemas.microsoft.com/office/drawing/2010/main"/>
              </a:ext>
            </a:extLst>
          </a:blip>
          <a:stretch>
            <a:fillRect/>
          </a:stretch>
        </p:blipFill>
        <p:spPr>
          <a:xfrm>
            <a:off x="47038" y="297495093"/>
            <a:ext cx="743184" cy="490011"/>
          </a:xfrm>
          <a:prstGeom prst="rect">
            <a:avLst/>
          </a:prstGeom>
        </p:spPr>
      </p:pic>
      <p:pic>
        <p:nvPicPr>
          <p:cNvPr id="318" name="Picture 317">
            <a:extLst>
              <a:ext uri="{FF2B5EF4-FFF2-40B4-BE49-F238E27FC236}">
                <a16:creationId xmlns:a16="http://schemas.microsoft.com/office/drawing/2014/main" id="{1F6FD524-00DC-7249-9B93-76309BC07E79}"/>
              </a:ext>
            </a:extLst>
          </p:cNvPr>
          <p:cNvPicPr>
            <a:picLocks noChangeAspect="1"/>
          </p:cNvPicPr>
          <p:nvPr/>
        </p:nvPicPr>
        <p:blipFill>
          <a:blip r:embed="rId309" cstate="email">
            <a:extLst>
              <a:ext uri="{28A0092B-C50C-407E-A947-70E740481C1C}">
                <a14:useLocalDpi xmlns:a14="http://schemas.microsoft.com/office/drawing/2010/main"/>
              </a:ext>
            </a:extLst>
          </a:blip>
          <a:stretch>
            <a:fillRect/>
          </a:stretch>
        </p:blipFill>
        <p:spPr>
          <a:xfrm>
            <a:off x="47037" y="297979187"/>
            <a:ext cx="501415" cy="771408"/>
          </a:xfrm>
          <a:prstGeom prst="rect">
            <a:avLst/>
          </a:prstGeom>
        </p:spPr>
      </p:pic>
      <p:pic>
        <p:nvPicPr>
          <p:cNvPr id="319" name="Picture 318">
            <a:extLst>
              <a:ext uri="{FF2B5EF4-FFF2-40B4-BE49-F238E27FC236}">
                <a16:creationId xmlns:a16="http://schemas.microsoft.com/office/drawing/2014/main" id="{7AB01AF5-008D-6540-BA23-A39CB4B6EF5F}"/>
              </a:ext>
            </a:extLst>
          </p:cNvPr>
          <p:cNvPicPr>
            <a:picLocks noChangeAspect="1"/>
          </p:cNvPicPr>
          <p:nvPr/>
        </p:nvPicPr>
        <p:blipFill>
          <a:blip r:embed="rId310" cstate="email">
            <a:extLst>
              <a:ext uri="{28A0092B-C50C-407E-A947-70E740481C1C}">
                <a14:useLocalDpi xmlns:a14="http://schemas.microsoft.com/office/drawing/2010/main"/>
              </a:ext>
            </a:extLst>
          </a:blip>
          <a:stretch>
            <a:fillRect/>
          </a:stretch>
        </p:blipFill>
        <p:spPr>
          <a:xfrm>
            <a:off x="47037" y="299915562"/>
            <a:ext cx="753195" cy="677334"/>
          </a:xfrm>
          <a:prstGeom prst="rect">
            <a:avLst/>
          </a:prstGeom>
        </p:spPr>
      </p:pic>
      <p:pic>
        <p:nvPicPr>
          <p:cNvPr id="320" name="Picture 319">
            <a:extLst>
              <a:ext uri="{FF2B5EF4-FFF2-40B4-BE49-F238E27FC236}">
                <a16:creationId xmlns:a16="http://schemas.microsoft.com/office/drawing/2014/main" id="{02380970-28E0-0C44-A817-B821743F558A}"/>
              </a:ext>
            </a:extLst>
          </p:cNvPr>
          <p:cNvPicPr>
            <a:picLocks noChangeAspect="1"/>
          </p:cNvPicPr>
          <p:nvPr/>
        </p:nvPicPr>
        <p:blipFill>
          <a:blip r:embed="rId311" cstate="email">
            <a:extLst>
              <a:ext uri="{28A0092B-C50C-407E-A947-70E740481C1C}">
                <a14:useLocalDpi xmlns:a14="http://schemas.microsoft.com/office/drawing/2010/main"/>
              </a:ext>
            </a:extLst>
          </a:blip>
          <a:stretch>
            <a:fillRect/>
          </a:stretch>
        </p:blipFill>
        <p:spPr>
          <a:xfrm>
            <a:off x="37629" y="300399657"/>
            <a:ext cx="743107" cy="555037"/>
          </a:xfrm>
          <a:prstGeom prst="rect">
            <a:avLst/>
          </a:prstGeom>
        </p:spPr>
      </p:pic>
      <p:pic>
        <p:nvPicPr>
          <p:cNvPr id="321" name="Picture 320">
            <a:extLst>
              <a:ext uri="{FF2B5EF4-FFF2-40B4-BE49-F238E27FC236}">
                <a16:creationId xmlns:a16="http://schemas.microsoft.com/office/drawing/2014/main" id="{7BB70D19-E48A-AB47-BCE7-E20ED09D5DBE}"/>
              </a:ext>
            </a:extLst>
          </p:cNvPr>
          <p:cNvPicPr>
            <a:picLocks noChangeAspect="1"/>
          </p:cNvPicPr>
          <p:nvPr/>
        </p:nvPicPr>
        <p:blipFill>
          <a:blip r:embed="rId312" cstate="email">
            <a:extLst>
              <a:ext uri="{28A0092B-C50C-407E-A947-70E740481C1C}">
                <a14:useLocalDpi xmlns:a14="http://schemas.microsoft.com/office/drawing/2010/main"/>
              </a:ext>
            </a:extLst>
          </a:blip>
          <a:stretch>
            <a:fillRect/>
          </a:stretch>
        </p:blipFill>
        <p:spPr>
          <a:xfrm>
            <a:off x="37630" y="302470947"/>
            <a:ext cx="746007" cy="489185"/>
          </a:xfrm>
          <a:prstGeom prst="rect">
            <a:avLst/>
          </a:prstGeom>
        </p:spPr>
      </p:pic>
      <p:pic>
        <p:nvPicPr>
          <p:cNvPr id="322" name="Picture 321">
            <a:extLst>
              <a:ext uri="{FF2B5EF4-FFF2-40B4-BE49-F238E27FC236}">
                <a16:creationId xmlns:a16="http://schemas.microsoft.com/office/drawing/2014/main" id="{5122C792-F200-9342-8917-F5E46EBF6E13}"/>
              </a:ext>
            </a:extLst>
          </p:cNvPr>
          <p:cNvPicPr>
            <a:picLocks noChangeAspect="1"/>
          </p:cNvPicPr>
          <p:nvPr/>
        </p:nvPicPr>
        <p:blipFill>
          <a:blip r:embed="rId313" cstate="email">
            <a:extLst>
              <a:ext uri="{28A0092B-C50C-407E-A947-70E740481C1C}">
                <a14:useLocalDpi xmlns:a14="http://schemas.microsoft.com/office/drawing/2010/main"/>
              </a:ext>
            </a:extLst>
          </a:blip>
          <a:stretch>
            <a:fillRect/>
          </a:stretch>
        </p:blipFill>
        <p:spPr>
          <a:xfrm>
            <a:off x="28222" y="303080548"/>
            <a:ext cx="745970" cy="526815"/>
          </a:xfrm>
          <a:prstGeom prst="rect">
            <a:avLst/>
          </a:prstGeom>
        </p:spPr>
      </p:pic>
      <p:pic>
        <p:nvPicPr>
          <p:cNvPr id="323" name="Picture 322">
            <a:extLst>
              <a:ext uri="{FF2B5EF4-FFF2-40B4-BE49-F238E27FC236}">
                <a16:creationId xmlns:a16="http://schemas.microsoft.com/office/drawing/2014/main" id="{89CE8215-C2CB-774E-B356-7F93E6E073DA}"/>
              </a:ext>
            </a:extLst>
          </p:cNvPr>
          <p:cNvPicPr>
            <a:picLocks noChangeAspect="1"/>
          </p:cNvPicPr>
          <p:nvPr/>
        </p:nvPicPr>
        <p:blipFill>
          <a:blip r:embed="rId314" cstate="email">
            <a:extLst>
              <a:ext uri="{28A0092B-C50C-407E-A947-70E740481C1C}">
                <a14:useLocalDpi xmlns:a14="http://schemas.microsoft.com/office/drawing/2010/main"/>
              </a:ext>
            </a:extLst>
          </a:blip>
          <a:stretch>
            <a:fillRect/>
          </a:stretch>
        </p:blipFill>
        <p:spPr>
          <a:xfrm>
            <a:off x="37629" y="305016924"/>
            <a:ext cx="752593" cy="510091"/>
          </a:xfrm>
          <a:prstGeom prst="rect">
            <a:avLst/>
          </a:prstGeom>
        </p:spPr>
      </p:pic>
      <p:pic>
        <p:nvPicPr>
          <p:cNvPr id="324" name="Picture 323">
            <a:extLst>
              <a:ext uri="{FF2B5EF4-FFF2-40B4-BE49-F238E27FC236}">
                <a16:creationId xmlns:a16="http://schemas.microsoft.com/office/drawing/2014/main" id="{BCA20964-2505-614C-8324-309258D1963C}"/>
              </a:ext>
            </a:extLst>
          </p:cNvPr>
          <p:cNvPicPr>
            <a:picLocks noChangeAspect="1"/>
          </p:cNvPicPr>
          <p:nvPr/>
        </p:nvPicPr>
        <p:blipFill>
          <a:blip r:embed="rId315" cstate="email">
            <a:extLst>
              <a:ext uri="{28A0092B-C50C-407E-A947-70E740481C1C}">
                <a14:useLocalDpi xmlns:a14="http://schemas.microsoft.com/office/drawing/2010/main"/>
              </a:ext>
            </a:extLst>
          </a:blip>
          <a:stretch>
            <a:fillRect/>
          </a:stretch>
        </p:blipFill>
        <p:spPr>
          <a:xfrm>
            <a:off x="47037" y="288907790"/>
            <a:ext cx="514932" cy="733778"/>
          </a:xfrm>
          <a:prstGeom prst="rect">
            <a:avLst/>
          </a:prstGeom>
        </p:spPr>
      </p:pic>
      <p:pic>
        <p:nvPicPr>
          <p:cNvPr id="325" name="Picture 324">
            <a:extLst>
              <a:ext uri="{FF2B5EF4-FFF2-40B4-BE49-F238E27FC236}">
                <a16:creationId xmlns:a16="http://schemas.microsoft.com/office/drawing/2014/main" id="{9E676D67-AE2C-CE40-ACBA-F249469FC495}"/>
              </a:ext>
            </a:extLst>
          </p:cNvPr>
          <p:cNvPicPr>
            <a:picLocks noChangeAspect="1"/>
          </p:cNvPicPr>
          <p:nvPr/>
        </p:nvPicPr>
        <p:blipFill>
          <a:blip r:embed="rId316" cstate="email">
            <a:extLst>
              <a:ext uri="{28A0092B-C50C-407E-A947-70E740481C1C}">
                <a14:useLocalDpi xmlns:a14="http://schemas.microsoft.com/office/drawing/2010/main"/>
              </a:ext>
            </a:extLst>
          </a:blip>
          <a:stretch>
            <a:fillRect/>
          </a:stretch>
        </p:blipFill>
        <p:spPr>
          <a:xfrm>
            <a:off x="18815" y="239162195"/>
            <a:ext cx="498592" cy="761291"/>
          </a:xfrm>
          <a:prstGeom prst="rect">
            <a:avLst/>
          </a:prstGeom>
        </p:spPr>
      </p:pic>
      <p:pic>
        <p:nvPicPr>
          <p:cNvPr id="326" name="Picture 325">
            <a:extLst>
              <a:ext uri="{FF2B5EF4-FFF2-40B4-BE49-F238E27FC236}">
                <a16:creationId xmlns:a16="http://schemas.microsoft.com/office/drawing/2014/main" id="{AFBEB5AC-675B-704F-A021-31F9BE583305}"/>
              </a:ext>
            </a:extLst>
          </p:cNvPr>
          <p:cNvPicPr>
            <a:picLocks noChangeAspect="1"/>
          </p:cNvPicPr>
          <p:nvPr/>
        </p:nvPicPr>
        <p:blipFill>
          <a:blip r:embed="rId317" cstate="email">
            <a:extLst>
              <a:ext uri="{28A0092B-C50C-407E-A947-70E740481C1C}">
                <a14:useLocalDpi xmlns:a14="http://schemas.microsoft.com/office/drawing/2010/main"/>
              </a:ext>
            </a:extLst>
          </a:blip>
          <a:stretch>
            <a:fillRect/>
          </a:stretch>
        </p:blipFill>
        <p:spPr>
          <a:xfrm>
            <a:off x="28222" y="242057351"/>
            <a:ext cx="762000" cy="234611"/>
          </a:xfrm>
          <a:prstGeom prst="rect">
            <a:avLst/>
          </a:prstGeom>
        </p:spPr>
      </p:pic>
      <p:pic>
        <p:nvPicPr>
          <p:cNvPr id="327" name="Picture 326">
            <a:extLst>
              <a:ext uri="{FF2B5EF4-FFF2-40B4-BE49-F238E27FC236}">
                <a16:creationId xmlns:a16="http://schemas.microsoft.com/office/drawing/2014/main" id="{64B5FC7A-3A8D-0345-87E9-2E2217B34F35}"/>
              </a:ext>
            </a:extLst>
          </p:cNvPr>
          <p:cNvPicPr>
            <a:picLocks noChangeAspect="1"/>
          </p:cNvPicPr>
          <p:nvPr/>
        </p:nvPicPr>
        <p:blipFill>
          <a:blip r:embed="rId318" cstate="email">
            <a:extLst>
              <a:ext uri="{28A0092B-C50C-407E-A947-70E740481C1C}">
                <a14:useLocalDpi xmlns:a14="http://schemas.microsoft.com/office/drawing/2010/main"/>
              </a:ext>
            </a:extLst>
          </a:blip>
          <a:stretch>
            <a:fillRect/>
          </a:stretch>
        </p:blipFill>
        <p:spPr>
          <a:xfrm>
            <a:off x="37630" y="242541445"/>
            <a:ext cx="764577" cy="536223"/>
          </a:xfrm>
          <a:prstGeom prst="rect">
            <a:avLst/>
          </a:prstGeom>
        </p:spPr>
      </p:pic>
      <p:pic>
        <p:nvPicPr>
          <p:cNvPr id="328" name="Picture 327">
            <a:extLst>
              <a:ext uri="{FF2B5EF4-FFF2-40B4-BE49-F238E27FC236}">
                <a16:creationId xmlns:a16="http://schemas.microsoft.com/office/drawing/2014/main" id="{63DFF930-76C9-D741-9DAA-5EEC1B14DD7E}"/>
              </a:ext>
            </a:extLst>
          </p:cNvPr>
          <p:cNvPicPr>
            <a:picLocks noChangeAspect="1"/>
          </p:cNvPicPr>
          <p:nvPr/>
        </p:nvPicPr>
        <p:blipFill>
          <a:blip r:embed="rId319" cstate="email">
            <a:extLst>
              <a:ext uri="{28A0092B-C50C-407E-A947-70E740481C1C}">
                <a14:useLocalDpi xmlns:a14="http://schemas.microsoft.com/office/drawing/2010/main"/>
              </a:ext>
            </a:extLst>
          </a:blip>
          <a:stretch>
            <a:fillRect/>
          </a:stretch>
        </p:blipFill>
        <p:spPr>
          <a:xfrm>
            <a:off x="65852" y="244980731"/>
            <a:ext cx="615601" cy="677333"/>
          </a:xfrm>
          <a:prstGeom prst="rect">
            <a:avLst/>
          </a:prstGeom>
        </p:spPr>
      </p:pic>
      <p:pic>
        <p:nvPicPr>
          <p:cNvPr id="329" name="Picture 328">
            <a:extLst>
              <a:ext uri="{FF2B5EF4-FFF2-40B4-BE49-F238E27FC236}">
                <a16:creationId xmlns:a16="http://schemas.microsoft.com/office/drawing/2014/main" id="{52B09ECF-2EAC-4042-82ED-E7E5FE9C0A5A}"/>
              </a:ext>
            </a:extLst>
          </p:cNvPr>
          <p:cNvPicPr>
            <a:picLocks noChangeAspect="1"/>
          </p:cNvPicPr>
          <p:nvPr/>
        </p:nvPicPr>
        <p:blipFill>
          <a:blip r:embed="rId320" cstate="email">
            <a:extLst>
              <a:ext uri="{28A0092B-C50C-407E-A947-70E740481C1C}">
                <a14:useLocalDpi xmlns:a14="http://schemas.microsoft.com/office/drawing/2010/main"/>
              </a:ext>
            </a:extLst>
          </a:blip>
          <a:stretch>
            <a:fillRect/>
          </a:stretch>
        </p:blipFill>
        <p:spPr>
          <a:xfrm>
            <a:off x="47037" y="246423605"/>
            <a:ext cx="762000" cy="508000"/>
          </a:xfrm>
          <a:prstGeom prst="rect">
            <a:avLst/>
          </a:prstGeom>
        </p:spPr>
      </p:pic>
      <p:pic>
        <p:nvPicPr>
          <p:cNvPr id="330" name="Picture 329">
            <a:extLst>
              <a:ext uri="{FF2B5EF4-FFF2-40B4-BE49-F238E27FC236}">
                <a16:creationId xmlns:a16="http://schemas.microsoft.com/office/drawing/2014/main" id="{6D62EE88-9577-974D-A839-95DC4460A24D}"/>
              </a:ext>
            </a:extLst>
          </p:cNvPr>
          <p:cNvPicPr>
            <a:picLocks noChangeAspect="1"/>
          </p:cNvPicPr>
          <p:nvPr/>
        </p:nvPicPr>
        <p:blipFill>
          <a:blip r:embed="rId321" cstate="email">
            <a:extLst>
              <a:ext uri="{28A0092B-C50C-407E-A947-70E740481C1C}">
                <a14:useLocalDpi xmlns:a14="http://schemas.microsoft.com/office/drawing/2010/main"/>
              </a:ext>
            </a:extLst>
          </a:blip>
          <a:stretch>
            <a:fillRect/>
          </a:stretch>
        </p:blipFill>
        <p:spPr>
          <a:xfrm>
            <a:off x="28222" y="246898293"/>
            <a:ext cx="776455" cy="508000"/>
          </a:xfrm>
          <a:prstGeom prst="rect">
            <a:avLst/>
          </a:prstGeom>
        </p:spPr>
      </p:pic>
      <p:pic>
        <p:nvPicPr>
          <p:cNvPr id="331" name="Picture 330">
            <a:extLst>
              <a:ext uri="{FF2B5EF4-FFF2-40B4-BE49-F238E27FC236}">
                <a16:creationId xmlns:a16="http://schemas.microsoft.com/office/drawing/2014/main" id="{7355C5F9-B8D9-C44D-B140-39604A9D7514}"/>
              </a:ext>
            </a:extLst>
          </p:cNvPr>
          <p:cNvPicPr>
            <a:picLocks noChangeAspect="1"/>
          </p:cNvPicPr>
          <p:nvPr/>
        </p:nvPicPr>
        <p:blipFill>
          <a:blip r:embed="rId322" cstate="email">
            <a:extLst>
              <a:ext uri="{28A0092B-C50C-407E-A947-70E740481C1C}">
                <a14:useLocalDpi xmlns:a14="http://schemas.microsoft.com/office/drawing/2010/main"/>
              </a:ext>
            </a:extLst>
          </a:blip>
          <a:stretch>
            <a:fillRect/>
          </a:stretch>
        </p:blipFill>
        <p:spPr>
          <a:xfrm>
            <a:off x="28222" y="247633398"/>
            <a:ext cx="729372" cy="460963"/>
          </a:xfrm>
          <a:prstGeom prst="rect">
            <a:avLst/>
          </a:prstGeom>
        </p:spPr>
      </p:pic>
      <p:pic>
        <p:nvPicPr>
          <p:cNvPr id="332" name="Picture 331">
            <a:extLst>
              <a:ext uri="{FF2B5EF4-FFF2-40B4-BE49-F238E27FC236}">
                <a16:creationId xmlns:a16="http://schemas.microsoft.com/office/drawing/2014/main" id="{1C6199A8-D262-4243-AE17-21B3EFB08EDF}"/>
              </a:ext>
            </a:extLst>
          </p:cNvPr>
          <p:cNvPicPr>
            <a:picLocks noChangeAspect="1"/>
          </p:cNvPicPr>
          <p:nvPr/>
        </p:nvPicPr>
        <p:blipFill>
          <a:blip r:embed="rId323" cstate="email">
            <a:extLst>
              <a:ext uri="{28A0092B-C50C-407E-A947-70E740481C1C}">
                <a14:useLocalDpi xmlns:a14="http://schemas.microsoft.com/office/drawing/2010/main"/>
              </a:ext>
            </a:extLst>
          </a:blip>
          <a:stretch>
            <a:fillRect/>
          </a:stretch>
        </p:blipFill>
        <p:spPr>
          <a:xfrm>
            <a:off x="28222" y="251399018"/>
            <a:ext cx="751147" cy="498592"/>
          </a:xfrm>
          <a:prstGeom prst="rect">
            <a:avLst/>
          </a:prstGeom>
        </p:spPr>
      </p:pic>
      <p:pic>
        <p:nvPicPr>
          <p:cNvPr id="333" name="Picture 332">
            <a:extLst>
              <a:ext uri="{FF2B5EF4-FFF2-40B4-BE49-F238E27FC236}">
                <a16:creationId xmlns:a16="http://schemas.microsoft.com/office/drawing/2014/main" id="{121B742A-B9BA-0848-BFD8-751F1BBB6211}"/>
              </a:ext>
            </a:extLst>
          </p:cNvPr>
          <p:cNvPicPr>
            <a:picLocks noChangeAspect="1"/>
          </p:cNvPicPr>
          <p:nvPr/>
        </p:nvPicPr>
        <p:blipFill>
          <a:blip r:embed="rId324" cstate="email">
            <a:extLst>
              <a:ext uri="{28A0092B-C50C-407E-A947-70E740481C1C}">
                <a14:useLocalDpi xmlns:a14="http://schemas.microsoft.com/office/drawing/2010/main"/>
              </a:ext>
            </a:extLst>
          </a:blip>
          <a:stretch>
            <a:fillRect/>
          </a:stretch>
        </p:blipFill>
        <p:spPr>
          <a:xfrm>
            <a:off x="37630" y="251999209"/>
            <a:ext cx="764050" cy="508001"/>
          </a:xfrm>
          <a:prstGeom prst="rect">
            <a:avLst/>
          </a:prstGeom>
        </p:spPr>
      </p:pic>
      <p:pic>
        <p:nvPicPr>
          <p:cNvPr id="334" name="Picture 333">
            <a:extLst>
              <a:ext uri="{FF2B5EF4-FFF2-40B4-BE49-F238E27FC236}">
                <a16:creationId xmlns:a16="http://schemas.microsoft.com/office/drawing/2014/main" id="{24469A92-B586-5341-AD8C-AEA554A46592}"/>
              </a:ext>
            </a:extLst>
          </p:cNvPr>
          <p:cNvPicPr>
            <a:picLocks noChangeAspect="1"/>
          </p:cNvPicPr>
          <p:nvPr/>
        </p:nvPicPr>
        <p:blipFill>
          <a:blip r:embed="rId325" cstate="email">
            <a:extLst>
              <a:ext uri="{28A0092B-C50C-407E-A947-70E740481C1C}">
                <a14:useLocalDpi xmlns:a14="http://schemas.microsoft.com/office/drawing/2010/main"/>
              </a:ext>
            </a:extLst>
          </a:blip>
          <a:stretch>
            <a:fillRect/>
          </a:stretch>
        </p:blipFill>
        <p:spPr>
          <a:xfrm>
            <a:off x="28222" y="252483304"/>
            <a:ext cx="762000" cy="509369"/>
          </a:xfrm>
          <a:prstGeom prst="rect">
            <a:avLst/>
          </a:prstGeom>
        </p:spPr>
      </p:pic>
      <p:pic>
        <p:nvPicPr>
          <p:cNvPr id="335" name="Picture 334">
            <a:extLst>
              <a:ext uri="{FF2B5EF4-FFF2-40B4-BE49-F238E27FC236}">
                <a16:creationId xmlns:a16="http://schemas.microsoft.com/office/drawing/2014/main" id="{1E17DB2E-5B4F-D74A-AA73-6D5FBA15E2A0}"/>
              </a:ext>
            </a:extLst>
          </p:cNvPr>
          <p:cNvPicPr>
            <a:picLocks noChangeAspect="1"/>
          </p:cNvPicPr>
          <p:nvPr/>
        </p:nvPicPr>
        <p:blipFill>
          <a:blip r:embed="rId326" cstate="email">
            <a:extLst>
              <a:ext uri="{28A0092B-C50C-407E-A947-70E740481C1C}">
                <a14:useLocalDpi xmlns:a14="http://schemas.microsoft.com/office/drawing/2010/main"/>
              </a:ext>
            </a:extLst>
          </a:blip>
          <a:stretch>
            <a:fillRect/>
          </a:stretch>
        </p:blipFill>
        <p:spPr>
          <a:xfrm>
            <a:off x="56444" y="253460456"/>
            <a:ext cx="732102" cy="564445"/>
          </a:xfrm>
          <a:prstGeom prst="rect">
            <a:avLst/>
          </a:prstGeom>
        </p:spPr>
      </p:pic>
      <p:pic>
        <p:nvPicPr>
          <p:cNvPr id="336" name="Picture 335">
            <a:extLst>
              <a:ext uri="{FF2B5EF4-FFF2-40B4-BE49-F238E27FC236}">
                <a16:creationId xmlns:a16="http://schemas.microsoft.com/office/drawing/2014/main" id="{49D1AB35-D498-C645-82AE-745B65A2E13E}"/>
              </a:ext>
            </a:extLst>
          </p:cNvPr>
          <p:cNvPicPr>
            <a:picLocks noChangeAspect="1"/>
          </p:cNvPicPr>
          <p:nvPr/>
        </p:nvPicPr>
        <p:blipFill>
          <a:blip r:embed="rId327" cstate="email">
            <a:extLst>
              <a:ext uri="{28A0092B-C50C-407E-A947-70E740481C1C}">
                <a14:useLocalDpi xmlns:a14="http://schemas.microsoft.com/office/drawing/2010/main"/>
              </a:ext>
            </a:extLst>
          </a:blip>
          <a:stretch>
            <a:fillRect/>
          </a:stretch>
        </p:blipFill>
        <p:spPr>
          <a:xfrm>
            <a:off x="47037" y="253953959"/>
            <a:ext cx="752593" cy="670714"/>
          </a:xfrm>
          <a:prstGeom prst="rect">
            <a:avLst/>
          </a:prstGeom>
        </p:spPr>
      </p:pic>
      <p:pic>
        <p:nvPicPr>
          <p:cNvPr id="337" name="Picture 336">
            <a:extLst>
              <a:ext uri="{FF2B5EF4-FFF2-40B4-BE49-F238E27FC236}">
                <a16:creationId xmlns:a16="http://schemas.microsoft.com/office/drawing/2014/main" id="{AFE90265-2421-9F4A-BDFE-5DE0D5BDBC13}"/>
              </a:ext>
            </a:extLst>
          </p:cNvPr>
          <p:cNvPicPr>
            <a:picLocks noChangeAspect="1"/>
          </p:cNvPicPr>
          <p:nvPr/>
        </p:nvPicPr>
        <p:blipFill>
          <a:blip r:embed="rId328" cstate="email">
            <a:extLst>
              <a:ext uri="{28A0092B-C50C-407E-A947-70E740481C1C}">
                <a14:useLocalDpi xmlns:a14="http://schemas.microsoft.com/office/drawing/2010/main"/>
              </a:ext>
            </a:extLst>
          </a:blip>
          <a:stretch>
            <a:fillRect/>
          </a:stretch>
        </p:blipFill>
        <p:spPr>
          <a:xfrm>
            <a:off x="28222" y="254428647"/>
            <a:ext cx="737888" cy="489185"/>
          </a:xfrm>
          <a:prstGeom prst="rect">
            <a:avLst/>
          </a:prstGeom>
        </p:spPr>
      </p:pic>
      <p:pic>
        <p:nvPicPr>
          <p:cNvPr id="338" name="Picture 337">
            <a:extLst>
              <a:ext uri="{FF2B5EF4-FFF2-40B4-BE49-F238E27FC236}">
                <a16:creationId xmlns:a16="http://schemas.microsoft.com/office/drawing/2014/main" id="{7730F7EB-675A-594C-95CD-3BC83C5DA11A}"/>
              </a:ext>
            </a:extLst>
          </p:cNvPr>
          <p:cNvPicPr>
            <a:picLocks noChangeAspect="1"/>
          </p:cNvPicPr>
          <p:nvPr/>
        </p:nvPicPr>
        <p:blipFill>
          <a:blip r:embed="rId329" cstate="email">
            <a:extLst>
              <a:ext uri="{28A0092B-C50C-407E-A947-70E740481C1C}">
                <a14:useLocalDpi xmlns:a14="http://schemas.microsoft.com/office/drawing/2010/main"/>
              </a:ext>
            </a:extLst>
          </a:blip>
          <a:stretch>
            <a:fillRect/>
          </a:stretch>
        </p:blipFill>
        <p:spPr>
          <a:xfrm>
            <a:off x="47038" y="254912740"/>
            <a:ext cx="758915" cy="508000"/>
          </a:xfrm>
          <a:prstGeom prst="rect">
            <a:avLst/>
          </a:prstGeom>
        </p:spPr>
      </p:pic>
      <p:pic>
        <p:nvPicPr>
          <p:cNvPr id="339" name="Picture 338">
            <a:extLst>
              <a:ext uri="{FF2B5EF4-FFF2-40B4-BE49-F238E27FC236}">
                <a16:creationId xmlns:a16="http://schemas.microsoft.com/office/drawing/2014/main" id="{9DB74540-B2DD-8D44-82D4-15EA4142F351}"/>
              </a:ext>
            </a:extLst>
          </p:cNvPr>
          <p:cNvPicPr>
            <a:picLocks noChangeAspect="1"/>
          </p:cNvPicPr>
          <p:nvPr/>
        </p:nvPicPr>
        <p:blipFill>
          <a:blip r:embed="rId330" cstate="email">
            <a:extLst>
              <a:ext uri="{28A0092B-C50C-407E-A947-70E740481C1C}">
                <a14:useLocalDpi xmlns:a14="http://schemas.microsoft.com/office/drawing/2010/main"/>
              </a:ext>
            </a:extLst>
          </a:blip>
          <a:stretch>
            <a:fillRect/>
          </a:stretch>
        </p:blipFill>
        <p:spPr>
          <a:xfrm>
            <a:off x="28222" y="255396833"/>
            <a:ext cx="685018" cy="460964"/>
          </a:xfrm>
          <a:prstGeom prst="rect">
            <a:avLst/>
          </a:prstGeom>
        </p:spPr>
      </p:pic>
      <p:pic>
        <p:nvPicPr>
          <p:cNvPr id="340" name="Picture 339">
            <a:extLst>
              <a:ext uri="{FF2B5EF4-FFF2-40B4-BE49-F238E27FC236}">
                <a16:creationId xmlns:a16="http://schemas.microsoft.com/office/drawing/2014/main" id="{C174A0DE-3193-E648-ACA5-240BA2A73E46}"/>
              </a:ext>
            </a:extLst>
          </p:cNvPr>
          <p:cNvPicPr>
            <a:picLocks noChangeAspect="1"/>
          </p:cNvPicPr>
          <p:nvPr/>
        </p:nvPicPr>
        <p:blipFill>
          <a:blip r:embed="rId331" cstate="email">
            <a:extLst>
              <a:ext uri="{28A0092B-C50C-407E-A947-70E740481C1C}">
                <a14:useLocalDpi xmlns:a14="http://schemas.microsoft.com/office/drawing/2010/main"/>
              </a:ext>
            </a:extLst>
          </a:blip>
          <a:stretch>
            <a:fillRect/>
          </a:stretch>
        </p:blipFill>
        <p:spPr>
          <a:xfrm>
            <a:off x="37630" y="256141348"/>
            <a:ext cx="723825" cy="498592"/>
          </a:xfrm>
          <a:prstGeom prst="rect">
            <a:avLst/>
          </a:prstGeom>
        </p:spPr>
      </p:pic>
      <p:pic>
        <p:nvPicPr>
          <p:cNvPr id="341" name="Picture 340">
            <a:extLst>
              <a:ext uri="{FF2B5EF4-FFF2-40B4-BE49-F238E27FC236}">
                <a16:creationId xmlns:a16="http://schemas.microsoft.com/office/drawing/2014/main" id="{675E8F18-DF9D-5044-A19E-009E83BB2C67}"/>
              </a:ext>
            </a:extLst>
          </p:cNvPr>
          <p:cNvPicPr>
            <a:picLocks noChangeAspect="1"/>
          </p:cNvPicPr>
          <p:nvPr/>
        </p:nvPicPr>
        <p:blipFill>
          <a:blip r:embed="rId332" cstate="email">
            <a:extLst>
              <a:ext uri="{28A0092B-C50C-407E-A947-70E740481C1C}">
                <a14:useLocalDpi xmlns:a14="http://schemas.microsoft.com/office/drawing/2010/main"/>
              </a:ext>
            </a:extLst>
          </a:blip>
          <a:stretch>
            <a:fillRect/>
          </a:stretch>
        </p:blipFill>
        <p:spPr>
          <a:xfrm>
            <a:off x="28223" y="257593630"/>
            <a:ext cx="544523" cy="771407"/>
          </a:xfrm>
          <a:prstGeom prst="rect">
            <a:avLst/>
          </a:prstGeom>
        </p:spPr>
      </p:pic>
      <p:pic>
        <p:nvPicPr>
          <p:cNvPr id="342" name="Picture 341">
            <a:extLst>
              <a:ext uri="{FF2B5EF4-FFF2-40B4-BE49-F238E27FC236}">
                <a16:creationId xmlns:a16="http://schemas.microsoft.com/office/drawing/2014/main" id="{6B8515B0-2F9E-A64A-ADB5-CA025F19D744}"/>
              </a:ext>
            </a:extLst>
          </p:cNvPr>
          <p:cNvPicPr>
            <a:picLocks noChangeAspect="1"/>
          </p:cNvPicPr>
          <p:nvPr/>
        </p:nvPicPr>
        <p:blipFill>
          <a:blip r:embed="rId333" cstate="email">
            <a:extLst>
              <a:ext uri="{28A0092B-C50C-407E-A947-70E740481C1C}">
                <a14:useLocalDpi xmlns:a14="http://schemas.microsoft.com/office/drawing/2010/main"/>
              </a:ext>
            </a:extLst>
          </a:blip>
          <a:stretch>
            <a:fillRect/>
          </a:stretch>
        </p:blipFill>
        <p:spPr>
          <a:xfrm>
            <a:off x="18815" y="258077724"/>
            <a:ext cx="421020" cy="733778"/>
          </a:xfrm>
          <a:prstGeom prst="rect">
            <a:avLst/>
          </a:prstGeom>
        </p:spPr>
      </p:pic>
      <p:pic>
        <p:nvPicPr>
          <p:cNvPr id="343" name="Picture 342">
            <a:extLst>
              <a:ext uri="{FF2B5EF4-FFF2-40B4-BE49-F238E27FC236}">
                <a16:creationId xmlns:a16="http://schemas.microsoft.com/office/drawing/2014/main" id="{14BDBF63-25DE-354C-82B9-AFA20E898494}"/>
              </a:ext>
            </a:extLst>
          </p:cNvPr>
          <p:cNvPicPr>
            <a:picLocks noChangeAspect="1"/>
          </p:cNvPicPr>
          <p:nvPr/>
        </p:nvPicPr>
        <p:blipFill>
          <a:blip r:embed="rId334" cstate="email">
            <a:extLst>
              <a:ext uri="{28A0092B-C50C-407E-A947-70E740481C1C}">
                <a14:useLocalDpi xmlns:a14="http://schemas.microsoft.com/office/drawing/2010/main"/>
              </a:ext>
            </a:extLst>
          </a:blip>
          <a:stretch>
            <a:fillRect/>
          </a:stretch>
        </p:blipFill>
        <p:spPr>
          <a:xfrm>
            <a:off x="28222" y="260004693"/>
            <a:ext cx="766447" cy="432741"/>
          </a:xfrm>
          <a:prstGeom prst="rect">
            <a:avLst/>
          </a:prstGeom>
        </p:spPr>
      </p:pic>
      <p:pic>
        <p:nvPicPr>
          <p:cNvPr id="344" name="Picture 343">
            <a:extLst>
              <a:ext uri="{FF2B5EF4-FFF2-40B4-BE49-F238E27FC236}">
                <a16:creationId xmlns:a16="http://schemas.microsoft.com/office/drawing/2014/main" id="{50105337-04EE-6C44-B95E-A3D7E54FD90B}"/>
              </a:ext>
            </a:extLst>
          </p:cNvPr>
          <p:cNvPicPr>
            <a:picLocks noChangeAspect="1"/>
          </p:cNvPicPr>
          <p:nvPr/>
        </p:nvPicPr>
        <p:blipFill>
          <a:blip r:embed="rId335" cstate="email">
            <a:extLst>
              <a:ext uri="{28A0092B-C50C-407E-A947-70E740481C1C}">
                <a14:useLocalDpi xmlns:a14="http://schemas.microsoft.com/office/drawing/2010/main"/>
              </a:ext>
            </a:extLst>
          </a:blip>
          <a:stretch>
            <a:fillRect/>
          </a:stretch>
        </p:blipFill>
        <p:spPr>
          <a:xfrm>
            <a:off x="28221" y="260614293"/>
            <a:ext cx="763562" cy="479778"/>
          </a:xfrm>
          <a:prstGeom prst="rect">
            <a:avLst/>
          </a:prstGeom>
        </p:spPr>
      </p:pic>
      <p:pic>
        <p:nvPicPr>
          <p:cNvPr id="345" name="Picture 344">
            <a:extLst>
              <a:ext uri="{FF2B5EF4-FFF2-40B4-BE49-F238E27FC236}">
                <a16:creationId xmlns:a16="http://schemas.microsoft.com/office/drawing/2014/main" id="{B27EA9F7-B7A7-DB42-892C-88D949768FE1}"/>
              </a:ext>
            </a:extLst>
          </p:cNvPr>
          <p:cNvPicPr>
            <a:picLocks noChangeAspect="1"/>
          </p:cNvPicPr>
          <p:nvPr/>
        </p:nvPicPr>
        <p:blipFill>
          <a:blip r:embed="rId336" cstate="email">
            <a:extLst>
              <a:ext uri="{28A0092B-C50C-407E-A947-70E740481C1C}">
                <a14:useLocalDpi xmlns:a14="http://schemas.microsoft.com/office/drawing/2010/main"/>
              </a:ext>
            </a:extLst>
          </a:blip>
          <a:stretch>
            <a:fillRect/>
          </a:stretch>
        </p:blipFill>
        <p:spPr>
          <a:xfrm>
            <a:off x="18814" y="261098388"/>
            <a:ext cx="785215" cy="489185"/>
          </a:xfrm>
          <a:prstGeom prst="rect">
            <a:avLst/>
          </a:prstGeom>
        </p:spPr>
      </p:pic>
      <p:pic>
        <p:nvPicPr>
          <p:cNvPr id="346" name="Picture 345">
            <a:extLst>
              <a:ext uri="{FF2B5EF4-FFF2-40B4-BE49-F238E27FC236}">
                <a16:creationId xmlns:a16="http://schemas.microsoft.com/office/drawing/2014/main" id="{C08757CB-284F-A741-B947-BCB1F7E0BECD}"/>
              </a:ext>
            </a:extLst>
          </p:cNvPr>
          <p:cNvPicPr>
            <a:picLocks noChangeAspect="1"/>
          </p:cNvPicPr>
          <p:nvPr/>
        </p:nvPicPr>
        <p:blipFill>
          <a:blip r:embed="rId337" cstate="email">
            <a:extLst>
              <a:ext uri="{28A0092B-C50C-407E-A947-70E740481C1C}">
                <a14:useLocalDpi xmlns:a14="http://schemas.microsoft.com/office/drawing/2010/main"/>
              </a:ext>
            </a:extLst>
          </a:blip>
          <a:stretch>
            <a:fillRect/>
          </a:stretch>
        </p:blipFill>
        <p:spPr>
          <a:xfrm>
            <a:off x="37630" y="261582482"/>
            <a:ext cx="752592" cy="623449"/>
          </a:xfrm>
          <a:prstGeom prst="rect">
            <a:avLst/>
          </a:prstGeom>
        </p:spPr>
      </p:pic>
      <p:pic>
        <p:nvPicPr>
          <p:cNvPr id="347" name="Picture 346">
            <a:extLst>
              <a:ext uri="{FF2B5EF4-FFF2-40B4-BE49-F238E27FC236}">
                <a16:creationId xmlns:a16="http://schemas.microsoft.com/office/drawing/2014/main" id="{1F7BC1D9-D893-7347-992D-135FD4019F65}"/>
              </a:ext>
            </a:extLst>
          </p:cNvPr>
          <p:cNvPicPr>
            <a:picLocks noChangeAspect="1"/>
          </p:cNvPicPr>
          <p:nvPr/>
        </p:nvPicPr>
        <p:blipFill>
          <a:blip r:embed="rId338" cstate="email">
            <a:extLst>
              <a:ext uri="{28A0092B-C50C-407E-A947-70E740481C1C}">
                <a14:useLocalDpi xmlns:a14="http://schemas.microsoft.com/office/drawing/2010/main"/>
              </a:ext>
            </a:extLst>
          </a:blip>
          <a:stretch>
            <a:fillRect/>
          </a:stretch>
        </p:blipFill>
        <p:spPr>
          <a:xfrm>
            <a:off x="37629" y="264002952"/>
            <a:ext cx="755135" cy="423333"/>
          </a:xfrm>
          <a:prstGeom prst="rect">
            <a:avLst/>
          </a:prstGeom>
        </p:spPr>
      </p:pic>
      <p:pic>
        <p:nvPicPr>
          <p:cNvPr id="348" name="Picture 347">
            <a:extLst>
              <a:ext uri="{FF2B5EF4-FFF2-40B4-BE49-F238E27FC236}">
                <a16:creationId xmlns:a16="http://schemas.microsoft.com/office/drawing/2014/main" id="{69D7C879-2726-C048-822A-91CFCE576DA9}"/>
              </a:ext>
            </a:extLst>
          </p:cNvPr>
          <p:cNvPicPr>
            <a:picLocks noChangeAspect="1"/>
          </p:cNvPicPr>
          <p:nvPr/>
        </p:nvPicPr>
        <p:blipFill>
          <a:blip r:embed="rId339" cstate="email">
            <a:extLst>
              <a:ext uri="{28A0092B-C50C-407E-A947-70E740481C1C}">
                <a14:useLocalDpi xmlns:a14="http://schemas.microsoft.com/office/drawing/2010/main"/>
              </a:ext>
            </a:extLst>
          </a:blip>
          <a:stretch>
            <a:fillRect/>
          </a:stretch>
        </p:blipFill>
        <p:spPr>
          <a:xfrm>
            <a:off x="37630" y="264496454"/>
            <a:ext cx="777535" cy="366889"/>
          </a:xfrm>
          <a:prstGeom prst="rect">
            <a:avLst/>
          </a:prstGeom>
        </p:spPr>
      </p:pic>
      <p:pic>
        <p:nvPicPr>
          <p:cNvPr id="349" name="Picture 348">
            <a:extLst>
              <a:ext uri="{FF2B5EF4-FFF2-40B4-BE49-F238E27FC236}">
                <a16:creationId xmlns:a16="http://schemas.microsoft.com/office/drawing/2014/main" id="{FBC1562A-3670-DD4B-9BD3-DE78D0D35A9A}"/>
              </a:ext>
            </a:extLst>
          </p:cNvPr>
          <p:cNvPicPr>
            <a:picLocks noChangeAspect="1"/>
          </p:cNvPicPr>
          <p:nvPr/>
        </p:nvPicPr>
        <p:blipFill>
          <a:blip r:embed="rId340" cstate="email">
            <a:extLst>
              <a:ext uri="{28A0092B-C50C-407E-A947-70E740481C1C}">
                <a14:useLocalDpi xmlns:a14="http://schemas.microsoft.com/office/drawing/2010/main"/>
              </a:ext>
            </a:extLst>
          </a:blip>
          <a:stretch>
            <a:fillRect/>
          </a:stretch>
        </p:blipFill>
        <p:spPr>
          <a:xfrm>
            <a:off x="37629" y="265464642"/>
            <a:ext cx="475638" cy="743185"/>
          </a:xfrm>
          <a:prstGeom prst="rect">
            <a:avLst/>
          </a:prstGeom>
        </p:spPr>
      </p:pic>
      <p:pic>
        <p:nvPicPr>
          <p:cNvPr id="350" name="Picture 349">
            <a:extLst>
              <a:ext uri="{FF2B5EF4-FFF2-40B4-BE49-F238E27FC236}">
                <a16:creationId xmlns:a16="http://schemas.microsoft.com/office/drawing/2014/main" id="{5B9A450F-D837-DB43-8AA6-DEC23B3D1BA2}"/>
              </a:ext>
            </a:extLst>
          </p:cNvPr>
          <p:cNvPicPr>
            <a:picLocks noChangeAspect="1"/>
          </p:cNvPicPr>
          <p:nvPr/>
        </p:nvPicPr>
        <p:blipFill>
          <a:blip r:embed="rId341" cstate="email">
            <a:extLst>
              <a:ext uri="{28A0092B-C50C-407E-A947-70E740481C1C}">
                <a14:useLocalDpi xmlns:a14="http://schemas.microsoft.com/office/drawing/2010/main"/>
              </a:ext>
            </a:extLst>
          </a:blip>
          <a:stretch>
            <a:fillRect/>
          </a:stretch>
        </p:blipFill>
        <p:spPr>
          <a:xfrm>
            <a:off x="47037" y="266055427"/>
            <a:ext cx="548105" cy="771407"/>
          </a:xfrm>
          <a:prstGeom prst="rect">
            <a:avLst/>
          </a:prstGeom>
        </p:spPr>
      </p:pic>
      <p:pic>
        <p:nvPicPr>
          <p:cNvPr id="351" name="Picture 350">
            <a:extLst>
              <a:ext uri="{FF2B5EF4-FFF2-40B4-BE49-F238E27FC236}">
                <a16:creationId xmlns:a16="http://schemas.microsoft.com/office/drawing/2014/main" id="{BCE089BD-489C-D146-8833-B5EA71AB2DAE}"/>
              </a:ext>
            </a:extLst>
          </p:cNvPr>
          <p:cNvPicPr>
            <a:picLocks noChangeAspect="1"/>
          </p:cNvPicPr>
          <p:nvPr/>
        </p:nvPicPr>
        <p:blipFill>
          <a:blip r:embed="rId342" cstate="email">
            <a:extLst>
              <a:ext uri="{28A0092B-C50C-407E-A947-70E740481C1C}">
                <a14:useLocalDpi xmlns:a14="http://schemas.microsoft.com/office/drawing/2010/main"/>
              </a:ext>
            </a:extLst>
          </a:blip>
          <a:stretch>
            <a:fillRect/>
          </a:stretch>
        </p:blipFill>
        <p:spPr>
          <a:xfrm>
            <a:off x="47037" y="267033023"/>
            <a:ext cx="739907" cy="526814"/>
          </a:xfrm>
          <a:prstGeom prst="rect">
            <a:avLst/>
          </a:prstGeom>
        </p:spPr>
      </p:pic>
      <p:pic>
        <p:nvPicPr>
          <p:cNvPr id="352" name="Picture 351">
            <a:extLst>
              <a:ext uri="{FF2B5EF4-FFF2-40B4-BE49-F238E27FC236}">
                <a16:creationId xmlns:a16="http://schemas.microsoft.com/office/drawing/2014/main" id="{94C4A081-7590-E641-B4CF-B7613B557DE7}"/>
              </a:ext>
            </a:extLst>
          </p:cNvPr>
          <p:cNvPicPr>
            <a:picLocks noChangeAspect="1"/>
          </p:cNvPicPr>
          <p:nvPr/>
        </p:nvPicPr>
        <p:blipFill>
          <a:blip r:embed="rId343" cstate="email">
            <a:extLst>
              <a:ext uri="{28A0092B-C50C-407E-A947-70E740481C1C}">
                <a14:useLocalDpi xmlns:a14="http://schemas.microsoft.com/office/drawing/2010/main"/>
              </a:ext>
            </a:extLst>
          </a:blip>
          <a:stretch>
            <a:fillRect/>
          </a:stretch>
        </p:blipFill>
        <p:spPr>
          <a:xfrm>
            <a:off x="18815" y="267777536"/>
            <a:ext cx="771408" cy="432741"/>
          </a:xfrm>
          <a:prstGeom prst="rect">
            <a:avLst/>
          </a:prstGeom>
        </p:spPr>
      </p:pic>
      <p:pic>
        <p:nvPicPr>
          <p:cNvPr id="353" name="Picture 352">
            <a:extLst>
              <a:ext uri="{FF2B5EF4-FFF2-40B4-BE49-F238E27FC236}">
                <a16:creationId xmlns:a16="http://schemas.microsoft.com/office/drawing/2014/main" id="{C8C6CB2C-8722-CE46-A818-1A61460C0A33}"/>
              </a:ext>
            </a:extLst>
          </p:cNvPr>
          <p:cNvPicPr>
            <a:picLocks noChangeAspect="1"/>
          </p:cNvPicPr>
          <p:nvPr/>
        </p:nvPicPr>
        <p:blipFill>
          <a:blip r:embed="rId344" cstate="email">
            <a:extLst>
              <a:ext uri="{28A0092B-C50C-407E-A947-70E740481C1C}">
                <a14:useLocalDpi xmlns:a14="http://schemas.microsoft.com/office/drawing/2010/main"/>
              </a:ext>
            </a:extLst>
          </a:blip>
          <a:stretch>
            <a:fillRect/>
          </a:stretch>
        </p:blipFill>
        <p:spPr>
          <a:xfrm>
            <a:off x="28222" y="268252223"/>
            <a:ext cx="531222" cy="761999"/>
          </a:xfrm>
          <a:prstGeom prst="rect">
            <a:avLst/>
          </a:prstGeom>
        </p:spPr>
      </p:pic>
      <p:pic>
        <p:nvPicPr>
          <p:cNvPr id="354" name="Picture 353">
            <a:extLst>
              <a:ext uri="{FF2B5EF4-FFF2-40B4-BE49-F238E27FC236}">
                <a16:creationId xmlns:a16="http://schemas.microsoft.com/office/drawing/2014/main" id="{721CDBC3-8A09-A346-951A-9CCCD3CA6D5E}"/>
              </a:ext>
            </a:extLst>
          </p:cNvPr>
          <p:cNvPicPr>
            <a:picLocks noChangeAspect="1"/>
          </p:cNvPicPr>
          <p:nvPr/>
        </p:nvPicPr>
        <p:blipFill>
          <a:blip r:embed="rId345" cstate="email">
            <a:extLst>
              <a:ext uri="{28A0092B-C50C-407E-A947-70E740481C1C}">
                <a14:useLocalDpi xmlns:a14="http://schemas.microsoft.com/office/drawing/2010/main"/>
              </a:ext>
            </a:extLst>
          </a:blip>
          <a:stretch>
            <a:fillRect/>
          </a:stretch>
        </p:blipFill>
        <p:spPr>
          <a:xfrm>
            <a:off x="28222" y="269211002"/>
            <a:ext cx="635974" cy="780816"/>
          </a:xfrm>
          <a:prstGeom prst="rect">
            <a:avLst/>
          </a:prstGeom>
        </p:spPr>
      </p:pic>
      <p:pic>
        <p:nvPicPr>
          <p:cNvPr id="355" name="Picture 354">
            <a:extLst>
              <a:ext uri="{FF2B5EF4-FFF2-40B4-BE49-F238E27FC236}">
                <a16:creationId xmlns:a16="http://schemas.microsoft.com/office/drawing/2014/main" id="{6DD842B5-3ACB-EC48-AC53-220674669F3B}"/>
              </a:ext>
            </a:extLst>
          </p:cNvPr>
          <p:cNvPicPr>
            <a:picLocks noChangeAspect="1"/>
          </p:cNvPicPr>
          <p:nvPr/>
        </p:nvPicPr>
        <p:blipFill>
          <a:blip r:embed="rId346" cstate="email">
            <a:extLst>
              <a:ext uri="{28A0092B-C50C-407E-A947-70E740481C1C}">
                <a14:useLocalDpi xmlns:a14="http://schemas.microsoft.com/office/drawing/2010/main"/>
              </a:ext>
            </a:extLst>
          </a:blip>
          <a:stretch>
            <a:fillRect/>
          </a:stretch>
        </p:blipFill>
        <p:spPr>
          <a:xfrm>
            <a:off x="56445" y="270198006"/>
            <a:ext cx="721261" cy="357481"/>
          </a:xfrm>
          <a:prstGeom prst="rect">
            <a:avLst/>
          </a:prstGeom>
        </p:spPr>
      </p:pic>
      <p:pic>
        <p:nvPicPr>
          <p:cNvPr id="356" name="Picture 355">
            <a:extLst>
              <a:ext uri="{FF2B5EF4-FFF2-40B4-BE49-F238E27FC236}">
                <a16:creationId xmlns:a16="http://schemas.microsoft.com/office/drawing/2014/main" id="{5860113E-042E-3048-A38B-4D6C9ED9EA84}"/>
              </a:ext>
            </a:extLst>
          </p:cNvPr>
          <p:cNvPicPr>
            <a:picLocks noChangeAspect="1"/>
          </p:cNvPicPr>
          <p:nvPr/>
        </p:nvPicPr>
        <p:blipFill>
          <a:blip r:embed="rId347" cstate="email">
            <a:extLst>
              <a:ext uri="{28A0092B-C50C-407E-A947-70E740481C1C}">
                <a14:useLocalDpi xmlns:a14="http://schemas.microsoft.com/office/drawing/2010/main"/>
              </a:ext>
            </a:extLst>
          </a:blip>
          <a:stretch>
            <a:fillRect/>
          </a:stretch>
        </p:blipFill>
        <p:spPr>
          <a:xfrm>
            <a:off x="37629" y="270807605"/>
            <a:ext cx="751666" cy="423333"/>
          </a:xfrm>
          <a:prstGeom prst="rect">
            <a:avLst/>
          </a:prstGeom>
        </p:spPr>
      </p:pic>
      <p:pic>
        <p:nvPicPr>
          <p:cNvPr id="357" name="Picture 356">
            <a:extLst>
              <a:ext uri="{FF2B5EF4-FFF2-40B4-BE49-F238E27FC236}">
                <a16:creationId xmlns:a16="http://schemas.microsoft.com/office/drawing/2014/main" id="{1E9F856C-86F3-894E-BBFB-5F0F6F94CCAF}"/>
              </a:ext>
            </a:extLst>
          </p:cNvPr>
          <p:cNvPicPr>
            <a:picLocks noChangeAspect="1"/>
          </p:cNvPicPr>
          <p:nvPr/>
        </p:nvPicPr>
        <p:blipFill>
          <a:blip r:embed="rId348" cstate="email">
            <a:extLst>
              <a:ext uri="{28A0092B-C50C-407E-A947-70E740481C1C}">
                <a14:useLocalDpi xmlns:a14="http://schemas.microsoft.com/office/drawing/2010/main"/>
              </a:ext>
            </a:extLst>
          </a:blip>
          <a:stretch>
            <a:fillRect/>
          </a:stretch>
        </p:blipFill>
        <p:spPr>
          <a:xfrm>
            <a:off x="28222" y="272501493"/>
            <a:ext cx="748000" cy="508000"/>
          </a:xfrm>
          <a:prstGeom prst="rect">
            <a:avLst/>
          </a:prstGeom>
        </p:spPr>
      </p:pic>
      <p:pic>
        <p:nvPicPr>
          <p:cNvPr id="358" name="Picture 357">
            <a:extLst>
              <a:ext uri="{FF2B5EF4-FFF2-40B4-BE49-F238E27FC236}">
                <a16:creationId xmlns:a16="http://schemas.microsoft.com/office/drawing/2014/main" id="{7EEC0B80-82C6-074F-960C-F812EABAEB92}"/>
              </a:ext>
            </a:extLst>
          </p:cNvPr>
          <p:cNvPicPr>
            <a:picLocks noChangeAspect="1"/>
          </p:cNvPicPr>
          <p:nvPr/>
        </p:nvPicPr>
        <p:blipFill>
          <a:blip r:embed="rId349" cstate="email">
            <a:extLst>
              <a:ext uri="{28A0092B-C50C-407E-A947-70E740481C1C}">
                <a14:useLocalDpi xmlns:a14="http://schemas.microsoft.com/office/drawing/2010/main"/>
              </a:ext>
            </a:extLst>
          </a:blip>
          <a:stretch>
            <a:fillRect/>
          </a:stretch>
        </p:blipFill>
        <p:spPr>
          <a:xfrm>
            <a:off x="56444" y="273148723"/>
            <a:ext cx="728014" cy="348074"/>
          </a:xfrm>
          <a:prstGeom prst="rect">
            <a:avLst/>
          </a:prstGeom>
        </p:spPr>
      </p:pic>
      <p:pic>
        <p:nvPicPr>
          <p:cNvPr id="359" name="Picture 358">
            <a:extLst>
              <a:ext uri="{FF2B5EF4-FFF2-40B4-BE49-F238E27FC236}">
                <a16:creationId xmlns:a16="http://schemas.microsoft.com/office/drawing/2014/main" id="{08B7EB7C-B99B-E94E-9D5D-126D92BA7AF4}"/>
              </a:ext>
            </a:extLst>
          </p:cNvPr>
          <p:cNvPicPr>
            <a:picLocks noChangeAspect="1"/>
          </p:cNvPicPr>
          <p:nvPr/>
        </p:nvPicPr>
        <p:blipFill>
          <a:blip r:embed="rId350" cstate="email">
            <a:extLst>
              <a:ext uri="{28A0092B-C50C-407E-A947-70E740481C1C}">
                <a14:useLocalDpi xmlns:a14="http://schemas.microsoft.com/office/drawing/2010/main"/>
              </a:ext>
            </a:extLst>
          </a:blip>
          <a:stretch>
            <a:fillRect/>
          </a:stretch>
        </p:blipFill>
        <p:spPr>
          <a:xfrm>
            <a:off x="37629" y="273614002"/>
            <a:ext cx="739841" cy="413926"/>
          </a:xfrm>
          <a:prstGeom prst="rect">
            <a:avLst/>
          </a:prstGeom>
        </p:spPr>
      </p:pic>
      <p:pic>
        <p:nvPicPr>
          <p:cNvPr id="360" name="Picture 359">
            <a:extLst>
              <a:ext uri="{FF2B5EF4-FFF2-40B4-BE49-F238E27FC236}">
                <a16:creationId xmlns:a16="http://schemas.microsoft.com/office/drawing/2014/main" id="{BE373BB3-F431-1045-801D-5A7811E13225}"/>
              </a:ext>
            </a:extLst>
          </p:cNvPr>
          <p:cNvPicPr>
            <a:picLocks noChangeAspect="1"/>
          </p:cNvPicPr>
          <p:nvPr/>
        </p:nvPicPr>
        <p:blipFill>
          <a:blip r:embed="rId351" cstate="email">
            <a:extLst>
              <a:ext uri="{28A0092B-C50C-407E-A947-70E740481C1C}">
                <a14:useLocalDpi xmlns:a14="http://schemas.microsoft.com/office/drawing/2010/main"/>
              </a:ext>
            </a:extLst>
          </a:blip>
          <a:stretch>
            <a:fillRect/>
          </a:stretch>
        </p:blipFill>
        <p:spPr>
          <a:xfrm>
            <a:off x="47037" y="274572783"/>
            <a:ext cx="751659" cy="404519"/>
          </a:xfrm>
          <a:prstGeom prst="rect">
            <a:avLst/>
          </a:prstGeom>
        </p:spPr>
      </p:pic>
      <p:pic>
        <p:nvPicPr>
          <p:cNvPr id="361" name="Picture 360">
            <a:extLst>
              <a:ext uri="{FF2B5EF4-FFF2-40B4-BE49-F238E27FC236}">
                <a16:creationId xmlns:a16="http://schemas.microsoft.com/office/drawing/2014/main" id="{F061D189-D479-3D45-9D81-F67AA6C5D75B}"/>
              </a:ext>
            </a:extLst>
          </p:cNvPr>
          <p:cNvPicPr>
            <a:picLocks noChangeAspect="1"/>
          </p:cNvPicPr>
          <p:nvPr/>
        </p:nvPicPr>
        <p:blipFill>
          <a:blip r:embed="rId352" cstate="email">
            <a:extLst>
              <a:ext uri="{28A0092B-C50C-407E-A947-70E740481C1C}">
                <a14:useLocalDpi xmlns:a14="http://schemas.microsoft.com/office/drawing/2010/main"/>
              </a:ext>
            </a:extLst>
          </a:blip>
          <a:stretch>
            <a:fillRect/>
          </a:stretch>
        </p:blipFill>
        <p:spPr>
          <a:xfrm>
            <a:off x="37630" y="276015657"/>
            <a:ext cx="587963" cy="780815"/>
          </a:xfrm>
          <a:prstGeom prst="rect">
            <a:avLst/>
          </a:prstGeom>
        </p:spPr>
      </p:pic>
      <p:pic>
        <p:nvPicPr>
          <p:cNvPr id="362" name="Picture 361">
            <a:extLst>
              <a:ext uri="{FF2B5EF4-FFF2-40B4-BE49-F238E27FC236}">
                <a16:creationId xmlns:a16="http://schemas.microsoft.com/office/drawing/2014/main" id="{60F10C87-9317-7C40-8AAB-6BD2C027C2AD}"/>
              </a:ext>
            </a:extLst>
          </p:cNvPr>
          <p:cNvPicPr>
            <a:picLocks noChangeAspect="1"/>
          </p:cNvPicPr>
          <p:nvPr/>
        </p:nvPicPr>
        <p:blipFill>
          <a:blip r:embed="rId353" cstate="email">
            <a:extLst>
              <a:ext uri="{28A0092B-C50C-407E-A947-70E740481C1C}">
                <a14:useLocalDpi xmlns:a14="http://schemas.microsoft.com/office/drawing/2010/main"/>
              </a:ext>
            </a:extLst>
          </a:blip>
          <a:stretch>
            <a:fillRect/>
          </a:stretch>
        </p:blipFill>
        <p:spPr>
          <a:xfrm>
            <a:off x="37630" y="276509159"/>
            <a:ext cx="570741" cy="762000"/>
          </a:xfrm>
          <a:prstGeom prst="rect">
            <a:avLst/>
          </a:prstGeom>
        </p:spPr>
      </p:pic>
      <p:pic>
        <p:nvPicPr>
          <p:cNvPr id="363" name="Picture 362">
            <a:extLst>
              <a:ext uri="{FF2B5EF4-FFF2-40B4-BE49-F238E27FC236}">
                <a16:creationId xmlns:a16="http://schemas.microsoft.com/office/drawing/2014/main" id="{B1DD30F5-89C8-C042-A31B-7A3F08575C4C}"/>
              </a:ext>
            </a:extLst>
          </p:cNvPr>
          <p:cNvPicPr>
            <a:picLocks noChangeAspect="1"/>
          </p:cNvPicPr>
          <p:nvPr/>
        </p:nvPicPr>
        <p:blipFill>
          <a:blip r:embed="rId354" cstate="email">
            <a:extLst>
              <a:ext uri="{28A0092B-C50C-407E-A947-70E740481C1C}">
                <a14:useLocalDpi xmlns:a14="http://schemas.microsoft.com/office/drawing/2010/main"/>
              </a:ext>
            </a:extLst>
          </a:blip>
          <a:stretch>
            <a:fillRect/>
          </a:stretch>
        </p:blipFill>
        <p:spPr>
          <a:xfrm>
            <a:off x="28222" y="276983846"/>
            <a:ext cx="777875" cy="508000"/>
          </a:xfrm>
          <a:prstGeom prst="rect">
            <a:avLst/>
          </a:prstGeom>
        </p:spPr>
      </p:pic>
      <p:pic>
        <p:nvPicPr>
          <p:cNvPr id="364" name="Picture 363">
            <a:extLst>
              <a:ext uri="{FF2B5EF4-FFF2-40B4-BE49-F238E27FC236}">
                <a16:creationId xmlns:a16="http://schemas.microsoft.com/office/drawing/2014/main" id="{B79AEF2F-8682-1942-8DCE-397661E6616A}"/>
              </a:ext>
            </a:extLst>
          </p:cNvPr>
          <p:cNvPicPr>
            <a:picLocks noChangeAspect="1"/>
          </p:cNvPicPr>
          <p:nvPr/>
        </p:nvPicPr>
        <p:blipFill>
          <a:blip r:embed="rId355" cstate="email">
            <a:extLst>
              <a:ext uri="{28A0092B-C50C-407E-A947-70E740481C1C}">
                <a14:useLocalDpi xmlns:a14="http://schemas.microsoft.com/office/drawing/2010/main"/>
              </a:ext>
            </a:extLst>
          </a:blip>
          <a:stretch>
            <a:fillRect/>
          </a:stretch>
        </p:blipFill>
        <p:spPr>
          <a:xfrm>
            <a:off x="28222" y="277952034"/>
            <a:ext cx="555037" cy="776754"/>
          </a:xfrm>
          <a:prstGeom prst="rect">
            <a:avLst/>
          </a:prstGeom>
        </p:spPr>
      </p:pic>
      <p:pic>
        <p:nvPicPr>
          <p:cNvPr id="365" name="Picture 364">
            <a:extLst>
              <a:ext uri="{FF2B5EF4-FFF2-40B4-BE49-F238E27FC236}">
                <a16:creationId xmlns:a16="http://schemas.microsoft.com/office/drawing/2014/main" id="{FD2D7D22-B047-0543-B4F7-DF492540F742}"/>
              </a:ext>
            </a:extLst>
          </p:cNvPr>
          <p:cNvPicPr>
            <a:picLocks noChangeAspect="1"/>
          </p:cNvPicPr>
          <p:nvPr/>
        </p:nvPicPr>
        <p:blipFill>
          <a:blip r:embed="rId356" cstate="email">
            <a:extLst>
              <a:ext uri="{28A0092B-C50C-407E-A947-70E740481C1C}">
                <a14:useLocalDpi xmlns:a14="http://schemas.microsoft.com/office/drawing/2010/main"/>
              </a:ext>
            </a:extLst>
          </a:blip>
          <a:stretch>
            <a:fillRect/>
          </a:stretch>
        </p:blipFill>
        <p:spPr>
          <a:xfrm>
            <a:off x="18815" y="278464352"/>
            <a:ext cx="758556" cy="451554"/>
          </a:xfrm>
          <a:prstGeom prst="rect">
            <a:avLst/>
          </a:prstGeom>
        </p:spPr>
      </p:pic>
      <p:pic>
        <p:nvPicPr>
          <p:cNvPr id="366" name="Picture 365">
            <a:extLst>
              <a:ext uri="{FF2B5EF4-FFF2-40B4-BE49-F238E27FC236}">
                <a16:creationId xmlns:a16="http://schemas.microsoft.com/office/drawing/2014/main" id="{90047CC5-6985-574B-87BB-4EC732724C45}"/>
              </a:ext>
            </a:extLst>
          </p:cNvPr>
          <p:cNvPicPr>
            <a:picLocks noChangeAspect="1"/>
          </p:cNvPicPr>
          <p:nvPr/>
        </p:nvPicPr>
        <p:blipFill>
          <a:blip r:embed="rId357" cstate="email">
            <a:extLst>
              <a:ext uri="{28A0092B-C50C-407E-A947-70E740481C1C}">
                <a14:useLocalDpi xmlns:a14="http://schemas.microsoft.com/office/drawing/2010/main"/>
              </a:ext>
            </a:extLst>
          </a:blip>
          <a:stretch>
            <a:fillRect/>
          </a:stretch>
        </p:blipFill>
        <p:spPr>
          <a:xfrm>
            <a:off x="56445" y="280526232"/>
            <a:ext cx="761999" cy="482047"/>
          </a:xfrm>
          <a:prstGeom prst="rect">
            <a:avLst/>
          </a:prstGeom>
        </p:spPr>
      </p:pic>
      <p:pic>
        <p:nvPicPr>
          <p:cNvPr id="367" name="Picture 366">
            <a:extLst>
              <a:ext uri="{FF2B5EF4-FFF2-40B4-BE49-F238E27FC236}">
                <a16:creationId xmlns:a16="http://schemas.microsoft.com/office/drawing/2014/main" id="{909778B4-4D7D-9B4F-971D-C2EC03C5A633}"/>
              </a:ext>
            </a:extLst>
          </p:cNvPr>
          <p:cNvPicPr>
            <a:picLocks noChangeAspect="1"/>
          </p:cNvPicPr>
          <p:nvPr/>
        </p:nvPicPr>
        <p:blipFill>
          <a:blip r:embed="rId358" cstate="email">
            <a:extLst>
              <a:ext uri="{28A0092B-C50C-407E-A947-70E740481C1C}">
                <a14:useLocalDpi xmlns:a14="http://schemas.microsoft.com/office/drawing/2010/main"/>
              </a:ext>
            </a:extLst>
          </a:blip>
          <a:stretch>
            <a:fillRect/>
          </a:stretch>
        </p:blipFill>
        <p:spPr>
          <a:xfrm>
            <a:off x="37630" y="280991511"/>
            <a:ext cx="757370" cy="319852"/>
          </a:xfrm>
          <a:prstGeom prst="rect">
            <a:avLst/>
          </a:prstGeom>
        </p:spPr>
      </p:pic>
      <p:pic>
        <p:nvPicPr>
          <p:cNvPr id="368" name="Picture 367">
            <a:extLst>
              <a:ext uri="{FF2B5EF4-FFF2-40B4-BE49-F238E27FC236}">
                <a16:creationId xmlns:a16="http://schemas.microsoft.com/office/drawing/2014/main" id="{ADA983E1-5D19-EE46-B460-CD67E4E77D33}"/>
              </a:ext>
            </a:extLst>
          </p:cNvPr>
          <p:cNvPicPr>
            <a:picLocks noChangeAspect="1"/>
          </p:cNvPicPr>
          <p:nvPr/>
        </p:nvPicPr>
        <p:blipFill>
          <a:blip r:embed="rId359" cstate="email">
            <a:extLst>
              <a:ext uri="{28A0092B-C50C-407E-A947-70E740481C1C}">
                <a14:useLocalDpi xmlns:a14="http://schemas.microsoft.com/office/drawing/2010/main"/>
              </a:ext>
            </a:extLst>
          </a:blip>
          <a:stretch>
            <a:fillRect/>
          </a:stretch>
        </p:blipFill>
        <p:spPr>
          <a:xfrm>
            <a:off x="37630" y="281717209"/>
            <a:ext cx="510158" cy="771408"/>
          </a:xfrm>
          <a:prstGeom prst="rect">
            <a:avLst/>
          </a:prstGeom>
        </p:spPr>
      </p:pic>
      <p:pic>
        <p:nvPicPr>
          <p:cNvPr id="369" name="Picture 368">
            <a:extLst>
              <a:ext uri="{FF2B5EF4-FFF2-40B4-BE49-F238E27FC236}">
                <a16:creationId xmlns:a16="http://schemas.microsoft.com/office/drawing/2014/main" id="{B75D9D4A-4E71-F94B-8F39-BB229587E994}"/>
              </a:ext>
            </a:extLst>
          </p:cNvPr>
          <p:cNvPicPr>
            <a:picLocks noChangeAspect="1"/>
          </p:cNvPicPr>
          <p:nvPr/>
        </p:nvPicPr>
        <p:blipFill>
          <a:blip r:embed="rId360" cstate="email">
            <a:extLst>
              <a:ext uri="{28A0092B-C50C-407E-A947-70E740481C1C}">
                <a14:useLocalDpi xmlns:a14="http://schemas.microsoft.com/office/drawing/2010/main"/>
              </a:ext>
            </a:extLst>
          </a:blip>
          <a:stretch>
            <a:fillRect/>
          </a:stretch>
        </p:blipFill>
        <p:spPr>
          <a:xfrm>
            <a:off x="37630" y="282810905"/>
            <a:ext cx="594006" cy="780814"/>
          </a:xfrm>
          <a:prstGeom prst="rect">
            <a:avLst/>
          </a:prstGeom>
        </p:spPr>
      </p:pic>
      <p:pic>
        <p:nvPicPr>
          <p:cNvPr id="370" name="Picture 369">
            <a:extLst>
              <a:ext uri="{FF2B5EF4-FFF2-40B4-BE49-F238E27FC236}">
                <a16:creationId xmlns:a16="http://schemas.microsoft.com/office/drawing/2014/main" id="{93286FAC-276E-3544-8550-698484A756CF}"/>
              </a:ext>
            </a:extLst>
          </p:cNvPr>
          <p:cNvPicPr>
            <a:picLocks noChangeAspect="1"/>
          </p:cNvPicPr>
          <p:nvPr/>
        </p:nvPicPr>
        <p:blipFill>
          <a:blip r:embed="rId361" cstate="email">
            <a:extLst>
              <a:ext uri="{28A0092B-C50C-407E-A947-70E740481C1C}">
                <a14:useLocalDpi xmlns:a14="http://schemas.microsoft.com/office/drawing/2010/main"/>
              </a:ext>
            </a:extLst>
          </a:blip>
          <a:stretch>
            <a:fillRect/>
          </a:stretch>
        </p:blipFill>
        <p:spPr>
          <a:xfrm>
            <a:off x="28222" y="283788501"/>
            <a:ext cx="536222" cy="759648"/>
          </a:xfrm>
          <a:prstGeom prst="rect">
            <a:avLst/>
          </a:prstGeom>
        </p:spPr>
      </p:pic>
      <p:pic>
        <p:nvPicPr>
          <p:cNvPr id="371" name="Picture 370">
            <a:extLst>
              <a:ext uri="{FF2B5EF4-FFF2-40B4-BE49-F238E27FC236}">
                <a16:creationId xmlns:a16="http://schemas.microsoft.com/office/drawing/2014/main" id="{1E7D0A06-DF51-FD41-9D43-74860801583A}"/>
              </a:ext>
            </a:extLst>
          </p:cNvPr>
          <p:cNvPicPr>
            <a:picLocks noChangeAspect="1"/>
          </p:cNvPicPr>
          <p:nvPr/>
        </p:nvPicPr>
        <p:blipFill>
          <a:blip r:embed="rId362" cstate="email">
            <a:extLst>
              <a:ext uri="{28A0092B-C50C-407E-A947-70E740481C1C}">
                <a14:useLocalDpi xmlns:a14="http://schemas.microsoft.com/office/drawing/2010/main"/>
              </a:ext>
            </a:extLst>
          </a:blip>
          <a:stretch>
            <a:fillRect/>
          </a:stretch>
        </p:blipFill>
        <p:spPr>
          <a:xfrm>
            <a:off x="28222" y="285221968"/>
            <a:ext cx="780673" cy="432741"/>
          </a:xfrm>
          <a:prstGeom prst="rect">
            <a:avLst/>
          </a:prstGeom>
        </p:spPr>
      </p:pic>
      <p:pic>
        <p:nvPicPr>
          <p:cNvPr id="372" name="Picture 371">
            <a:extLst>
              <a:ext uri="{FF2B5EF4-FFF2-40B4-BE49-F238E27FC236}">
                <a16:creationId xmlns:a16="http://schemas.microsoft.com/office/drawing/2014/main" id="{A102CBAD-E2C6-AB49-A2B8-901BF6EA3169}"/>
              </a:ext>
            </a:extLst>
          </p:cNvPr>
          <p:cNvPicPr>
            <a:picLocks noChangeAspect="1"/>
          </p:cNvPicPr>
          <p:nvPr/>
        </p:nvPicPr>
        <p:blipFill>
          <a:blip r:embed="rId363" cstate="email">
            <a:extLst>
              <a:ext uri="{28A0092B-C50C-407E-A947-70E740481C1C}">
                <a14:useLocalDpi xmlns:a14="http://schemas.microsoft.com/office/drawing/2010/main"/>
              </a:ext>
            </a:extLst>
          </a:blip>
          <a:stretch>
            <a:fillRect/>
          </a:stretch>
        </p:blipFill>
        <p:spPr>
          <a:xfrm>
            <a:off x="65852" y="285724876"/>
            <a:ext cx="587054" cy="743186"/>
          </a:xfrm>
          <a:prstGeom prst="rect">
            <a:avLst/>
          </a:prstGeom>
        </p:spPr>
      </p:pic>
      <p:pic>
        <p:nvPicPr>
          <p:cNvPr id="373" name="Picture 372">
            <a:extLst>
              <a:ext uri="{FF2B5EF4-FFF2-40B4-BE49-F238E27FC236}">
                <a16:creationId xmlns:a16="http://schemas.microsoft.com/office/drawing/2014/main" id="{570FE1BA-2844-704D-B3E0-09BFF2A9F908}"/>
              </a:ext>
            </a:extLst>
          </p:cNvPr>
          <p:cNvPicPr>
            <a:picLocks noChangeAspect="1"/>
          </p:cNvPicPr>
          <p:nvPr/>
        </p:nvPicPr>
        <p:blipFill>
          <a:blip r:embed="rId364" cstate="email">
            <a:extLst>
              <a:ext uri="{28A0092B-C50C-407E-A947-70E740481C1C}">
                <a14:useLocalDpi xmlns:a14="http://schemas.microsoft.com/office/drawing/2010/main"/>
              </a:ext>
            </a:extLst>
          </a:blip>
          <a:stretch>
            <a:fillRect/>
          </a:stretch>
        </p:blipFill>
        <p:spPr>
          <a:xfrm>
            <a:off x="18815" y="289373069"/>
            <a:ext cx="608548" cy="752593"/>
          </a:xfrm>
          <a:prstGeom prst="rect">
            <a:avLst/>
          </a:prstGeom>
        </p:spPr>
      </p:pic>
      <p:pic>
        <p:nvPicPr>
          <p:cNvPr id="374" name="Picture 373">
            <a:extLst>
              <a:ext uri="{FF2B5EF4-FFF2-40B4-BE49-F238E27FC236}">
                <a16:creationId xmlns:a16="http://schemas.microsoft.com/office/drawing/2014/main" id="{82A39398-01D8-1A44-856A-ED2D80250BED}"/>
              </a:ext>
            </a:extLst>
          </p:cNvPr>
          <p:cNvPicPr>
            <a:picLocks noChangeAspect="1"/>
          </p:cNvPicPr>
          <p:nvPr/>
        </p:nvPicPr>
        <p:blipFill>
          <a:blip r:embed="rId365" cstate="email">
            <a:extLst>
              <a:ext uri="{28A0092B-C50C-407E-A947-70E740481C1C}">
                <a14:useLocalDpi xmlns:a14="http://schemas.microsoft.com/office/drawing/2010/main"/>
              </a:ext>
            </a:extLst>
          </a:blip>
          <a:stretch>
            <a:fillRect/>
          </a:stretch>
        </p:blipFill>
        <p:spPr>
          <a:xfrm>
            <a:off x="37630" y="290844166"/>
            <a:ext cx="757123" cy="498593"/>
          </a:xfrm>
          <a:prstGeom prst="rect">
            <a:avLst/>
          </a:prstGeom>
        </p:spPr>
      </p:pic>
      <p:pic>
        <p:nvPicPr>
          <p:cNvPr id="375" name="Picture 374">
            <a:extLst>
              <a:ext uri="{FF2B5EF4-FFF2-40B4-BE49-F238E27FC236}">
                <a16:creationId xmlns:a16="http://schemas.microsoft.com/office/drawing/2014/main" id="{965B08BD-FE82-C34F-98B4-9B06A305E054}"/>
              </a:ext>
            </a:extLst>
          </p:cNvPr>
          <p:cNvPicPr>
            <a:picLocks noChangeAspect="1"/>
          </p:cNvPicPr>
          <p:nvPr/>
        </p:nvPicPr>
        <p:blipFill>
          <a:blip r:embed="rId366" cstate="email">
            <a:extLst>
              <a:ext uri="{28A0092B-C50C-407E-A947-70E740481C1C}">
                <a14:useLocalDpi xmlns:a14="http://schemas.microsoft.com/office/drawing/2010/main"/>
              </a:ext>
            </a:extLst>
          </a:blip>
          <a:stretch>
            <a:fillRect/>
          </a:stretch>
        </p:blipFill>
        <p:spPr>
          <a:xfrm>
            <a:off x="37629" y="292053958"/>
            <a:ext cx="762001" cy="500388"/>
          </a:xfrm>
          <a:prstGeom prst="rect">
            <a:avLst/>
          </a:prstGeom>
        </p:spPr>
      </p:pic>
      <p:pic>
        <p:nvPicPr>
          <p:cNvPr id="376" name="Picture 375">
            <a:extLst>
              <a:ext uri="{FF2B5EF4-FFF2-40B4-BE49-F238E27FC236}">
                <a16:creationId xmlns:a16="http://schemas.microsoft.com/office/drawing/2014/main" id="{ED9D8D2B-6B9B-E641-A0F5-2CD18432DE51}"/>
              </a:ext>
            </a:extLst>
          </p:cNvPr>
          <p:cNvPicPr>
            <a:picLocks noChangeAspect="1"/>
          </p:cNvPicPr>
          <p:nvPr/>
        </p:nvPicPr>
        <p:blipFill>
          <a:blip r:embed="rId367" cstate="email">
            <a:extLst>
              <a:ext uri="{28A0092B-C50C-407E-A947-70E740481C1C}">
                <a14:useLocalDpi xmlns:a14="http://schemas.microsoft.com/office/drawing/2010/main"/>
              </a:ext>
            </a:extLst>
          </a:blip>
          <a:stretch>
            <a:fillRect/>
          </a:stretch>
        </p:blipFill>
        <p:spPr>
          <a:xfrm>
            <a:off x="37629" y="293147654"/>
            <a:ext cx="578545" cy="743184"/>
          </a:xfrm>
          <a:prstGeom prst="rect">
            <a:avLst/>
          </a:prstGeom>
        </p:spPr>
      </p:pic>
      <p:pic>
        <p:nvPicPr>
          <p:cNvPr id="377" name="Picture 376">
            <a:extLst>
              <a:ext uri="{FF2B5EF4-FFF2-40B4-BE49-F238E27FC236}">
                <a16:creationId xmlns:a16="http://schemas.microsoft.com/office/drawing/2014/main" id="{393B9AF1-950A-1446-A198-C5E99053CBCA}"/>
              </a:ext>
            </a:extLst>
          </p:cNvPr>
          <p:cNvPicPr>
            <a:picLocks noChangeAspect="1"/>
          </p:cNvPicPr>
          <p:nvPr/>
        </p:nvPicPr>
        <p:blipFill>
          <a:blip r:embed="rId368" cstate="email">
            <a:extLst>
              <a:ext uri="{28A0092B-C50C-407E-A947-70E740481C1C}">
                <a14:useLocalDpi xmlns:a14="http://schemas.microsoft.com/office/drawing/2010/main"/>
              </a:ext>
            </a:extLst>
          </a:blip>
          <a:stretch>
            <a:fillRect/>
          </a:stretch>
        </p:blipFill>
        <p:spPr>
          <a:xfrm>
            <a:off x="28222" y="293622340"/>
            <a:ext cx="647128" cy="743186"/>
          </a:xfrm>
          <a:prstGeom prst="rect">
            <a:avLst/>
          </a:prstGeom>
        </p:spPr>
      </p:pic>
      <p:pic>
        <p:nvPicPr>
          <p:cNvPr id="378" name="Picture 377">
            <a:extLst>
              <a:ext uri="{FF2B5EF4-FFF2-40B4-BE49-F238E27FC236}">
                <a16:creationId xmlns:a16="http://schemas.microsoft.com/office/drawing/2014/main" id="{BC28CC55-B772-AB4F-BB29-68F6EB7E9DD0}"/>
              </a:ext>
            </a:extLst>
          </p:cNvPr>
          <p:cNvPicPr>
            <a:picLocks noChangeAspect="1"/>
          </p:cNvPicPr>
          <p:nvPr/>
        </p:nvPicPr>
        <p:blipFill>
          <a:blip r:embed="rId369" cstate="email">
            <a:extLst>
              <a:ext uri="{28A0092B-C50C-407E-A947-70E740481C1C}">
                <a14:useLocalDpi xmlns:a14="http://schemas.microsoft.com/office/drawing/2010/main"/>
              </a:ext>
            </a:extLst>
          </a:blip>
          <a:stretch>
            <a:fillRect/>
          </a:stretch>
        </p:blipFill>
        <p:spPr>
          <a:xfrm>
            <a:off x="18815" y="294106435"/>
            <a:ext cx="780815" cy="484978"/>
          </a:xfrm>
          <a:prstGeom prst="rect">
            <a:avLst/>
          </a:prstGeom>
        </p:spPr>
      </p:pic>
      <p:pic>
        <p:nvPicPr>
          <p:cNvPr id="379" name="Picture 378">
            <a:extLst>
              <a:ext uri="{FF2B5EF4-FFF2-40B4-BE49-F238E27FC236}">
                <a16:creationId xmlns:a16="http://schemas.microsoft.com/office/drawing/2014/main" id="{61016A36-1728-9441-AA11-518A19EFCC9D}"/>
              </a:ext>
            </a:extLst>
          </p:cNvPr>
          <p:cNvPicPr>
            <a:picLocks noChangeAspect="1"/>
          </p:cNvPicPr>
          <p:nvPr/>
        </p:nvPicPr>
        <p:blipFill>
          <a:blip r:embed="rId370" cstate="email">
            <a:extLst>
              <a:ext uri="{28A0092B-C50C-407E-A947-70E740481C1C}">
                <a14:useLocalDpi xmlns:a14="http://schemas.microsoft.com/office/drawing/2010/main"/>
              </a:ext>
            </a:extLst>
          </a:blip>
          <a:stretch>
            <a:fillRect/>
          </a:stretch>
        </p:blipFill>
        <p:spPr>
          <a:xfrm>
            <a:off x="37629" y="294590529"/>
            <a:ext cx="716626" cy="677333"/>
          </a:xfrm>
          <a:prstGeom prst="rect">
            <a:avLst/>
          </a:prstGeom>
        </p:spPr>
      </p:pic>
      <p:pic>
        <p:nvPicPr>
          <p:cNvPr id="380" name="Picture 379">
            <a:extLst>
              <a:ext uri="{FF2B5EF4-FFF2-40B4-BE49-F238E27FC236}">
                <a16:creationId xmlns:a16="http://schemas.microsoft.com/office/drawing/2014/main" id="{691434DE-BDA5-EE47-A0AA-6D7202AEF70F}"/>
              </a:ext>
            </a:extLst>
          </p:cNvPr>
          <p:cNvPicPr>
            <a:picLocks noChangeAspect="1"/>
          </p:cNvPicPr>
          <p:nvPr/>
        </p:nvPicPr>
        <p:blipFill>
          <a:blip r:embed="rId371" cstate="email">
            <a:extLst>
              <a:ext uri="{28A0092B-C50C-407E-A947-70E740481C1C}">
                <a14:useLocalDpi xmlns:a14="http://schemas.microsoft.com/office/drawing/2010/main"/>
              </a:ext>
            </a:extLst>
          </a:blip>
          <a:stretch>
            <a:fillRect/>
          </a:stretch>
        </p:blipFill>
        <p:spPr>
          <a:xfrm>
            <a:off x="37630" y="295084030"/>
            <a:ext cx="753968" cy="498592"/>
          </a:xfrm>
          <a:prstGeom prst="rect">
            <a:avLst/>
          </a:prstGeom>
        </p:spPr>
      </p:pic>
      <p:pic>
        <p:nvPicPr>
          <p:cNvPr id="381" name="Picture 380">
            <a:extLst>
              <a:ext uri="{FF2B5EF4-FFF2-40B4-BE49-F238E27FC236}">
                <a16:creationId xmlns:a16="http://schemas.microsoft.com/office/drawing/2014/main" id="{E4E0DF33-6BC5-1E4A-9EA5-5613731DD68D}"/>
              </a:ext>
            </a:extLst>
          </p:cNvPr>
          <p:cNvPicPr>
            <a:picLocks noChangeAspect="1"/>
          </p:cNvPicPr>
          <p:nvPr/>
        </p:nvPicPr>
        <p:blipFill>
          <a:blip r:embed="rId372" cstate="email">
            <a:extLst>
              <a:ext uri="{28A0092B-C50C-407E-A947-70E740481C1C}">
                <a14:useLocalDpi xmlns:a14="http://schemas.microsoft.com/office/drawing/2010/main"/>
              </a:ext>
            </a:extLst>
          </a:blip>
          <a:stretch>
            <a:fillRect/>
          </a:stretch>
        </p:blipFill>
        <p:spPr>
          <a:xfrm>
            <a:off x="28222" y="296526904"/>
            <a:ext cx="500825" cy="762000"/>
          </a:xfrm>
          <a:prstGeom prst="rect">
            <a:avLst/>
          </a:prstGeom>
        </p:spPr>
      </p:pic>
      <p:pic>
        <p:nvPicPr>
          <p:cNvPr id="382" name="Picture 381">
            <a:extLst>
              <a:ext uri="{FF2B5EF4-FFF2-40B4-BE49-F238E27FC236}">
                <a16:creationId xmlns:a16="http://schemas.microsoft.com/office/drawing/2014/main" id="{8CD44995-9DE3-4449-A430-1E0E0EF90A56}"/>
              </a:ext>
            </a:extLst>
          </p:cNvPr>
          <p:cNvPicPr>
            <a:picLocks noChangeAspect="1"/>
          </p:cNvPicPr>
          <p:nvPr/>
        </p:nvPicPr>
        <p:blipFill>
          <a:blip r:embed="rId373" cstate="email">
            <a:extLst>
              <a:ext uri="{28A0092B-C50C-407E-A947-70E740481C1C}">
                <a14:useLocalDpi xmlns:a14="http://schemas.microsoft.com/office/drawing/2010/main"/>
              </a:ext>
            </a:extLst>
          </a:blip>
          <a:stretch>
            <a:fillRect/>
          </a:stretch>
        </p:blipFill>
        <p:spPr>
          <a:xfrm>
            <a:off x="28223" y="299431469"/>
            <a:ext cx="733777" cy="487228"/>
          </a:xfrm>
          <a:prstGeom prst="rect">
            <a:avLst/>
          </a:prstGeom>
        </p:spPr>
      </p:pic>
      <p:pic>
        <p:nvPicPr>
          <p:cNvPr id="383" name="Picture 382">
            <a:extLst>
              <a:ext uri="{FF2B5EF4-FFF2-40B4-BE49-F238E27FC236}">
                <a16:creationId xmlns:a16="http://schemas.microsoft.com/office/drawing/2014/main" id="{42F5EB4E-5A05-FC4B-B760-D13A7FD3A6DF}"/>
              </a:ext>
            </a:extLst>
          </p:cNvPr>
          <p:cNvPicPr>
            <a:picLocks noChangeAspect="1"/>
          </p:cNvPicPr>
          <p:nvPr/>
        </p:nvPicPr>
        <p:blipFill>
          <a:blip r:embed="rId374" cstate="email">
            <a:extLst>
              <a:ext uri="{28A0092B-C50C-407E-A947-70E740481C1C}">
                <a14:useLocalDpi xmlns:a14="http://schemas.microsoft.com/office/drawing/2010/main"/>
              </a:ext>
            </a:extLst>
          </a:blip>
          <a:stretch>
            <a:fillRect/>
          </a:stretch>
        </p:blipFill>
        <p:spPr>
          <a:xfrm>
            <a:off x="28223" y="300883751"/>
            <a:ext cx="738861" cy="376297"/>
          </a:xfrm>
          <a:prstGeom prst="rect">
            <a:avLst/>
          </a:prstGeom>
        </p:spPr>
      </p:pic>
      <p:pic>
        <p:nvPicPr>
          <p:cNvPr id="384" name="Picture 383">
            <a:extLst>
              <a:ext uri="{FF2B5EF4-FFF2-40B4-BE49-F238E27FC236}">
                <a16:creationId xmlns:a16="http://schemas.microsoft.com/office/drawing/2014/main" id="{A9DEBA1A-F417-EB4B-A82A-98633310F414}"/>
              </a:ext>
            </a:extLst>
          </p:cNvPr>
          <p:cNvPicPr>
            <a:picLocks noChangeAspect="1"/>
          </p:cNvPicPr>
          <p:nvPr/>
        </p:nvPicPr>
        <p:blipFill>
          <a:blip r:embed="rId375" cstate="email">
            <a:extLst>
              <a:ext uri="{28A0092B-C50C-407E-A947-70E740481C1C}">
                <a14:useLocalDpi xmlns:a14="http://schemas.microsoft.com/office/drawing/2010/main"/>
              </a:ext>
            </a:extLst>
          </a:blip>
          <a:stretch>
            <a:fillRect/>
          </a:stretch>
        </p:blipFill>
        <p:spPr>
          <a:xfrm>
            <a:off x="37629" y="301386661"/>
            <a:ext cx="776217" cy="555037"/>
          </a:xfrm>
          <a:prstGeom prst="rect">
            <a:avLst/>
          </a:prstGeom>
        </p:spPr>
      </p:pic>
      <p:pic>
        <p:nvPicPr>
          <p:cNvPr id="385" name="Picture 384">
            <a:extLst>
              <a:ext uri="{FF2B5EF4-FFF2-40B4-BE49-F238E27FC236}">
                <a16:creationId xmlns:a16="http://schemas.microsoft.com/office/drawing/2014/main" id="{C91E7C99-027B-DF4C-B745-DB97C4D087BB}"/>
              </a:ext>
            </a:extLst>
          </p:cNvPr>
          <p:cNvPicPr>
            <a:picLocks noChangeAspect="1"/>
          </p:cNvPicPr>
          <p:nvPr/>
        </p:nvPicPr>
        <p:blipFill>
          <a:blip r:embed="rId376" cstate="email">
            <a:extLst>
              <a:ext uri="{28A0092B-C50C-407E-A947-70E740481C1C}">
                <a14:useLocalDpi xmlns:a14="http://schemas.microsoft.com/office/drawing/2010/main"/>
              </a:ext>
            </a:extLst>
          </a:blip>
          <a:stretch>
            <a:fillRect/>
          </a:stretch>
        </p:blipFill>
        <p:spPr>
          <a:xfrm>
            <a:off x="56445" y="301996261"/>
            <a:ext cx="733777" cy="492429"/>
          </a:xfrm>
          <a:prstGeom prst="rect">
            <a:avLst/>
          </a:prstGeom>
        </p:spPr>
      </p:pic>
      <p:pic>
        <p:nvPicPr>
          <p:cNvPr id="386" name="Picture 385">
            <a:extLst>
              <a:ext uri="{FF2B5EF4-FFF2-40B4-BE49-F238E27FC236}">
                <a16:creationId xmlns:a16="http://schemas.microsoft.com/office/drawing/2014/main" id="{C6A9D9D2-636B-274C-A89D-79EB519B7F0B}"/>
              </a:ext>
            </a:extLst>
          </p:cNvPr>
          <p:cNvPicPr>
            <a:picLocks noChangeAspect="1"/>
          </p:cNvPicPr>
          <p:nvPr/>
        </p:nvPicPr>
        <p:blipFill>
          <a:blip r:embed="rId377" cstate="email">
            <a:extLst>
              <a:ext uri="{28A0092B-C50C-407E-A947-70E740481C1C}">
                <a14:useLocalDpi xmlns:a14="http://schemas.microsoft.com/office/drawing/2010/main"/>
              </a:ext>
            </a:extLst>
          </a:blip>
          <a:stretch>
            <a:fillRect/>
          </a:stretch>
        </p:blipFill>
        <p:spPr>
          <a:xfrm>
            <a:off x="47037" y="303555235"/>
            <a:ext cx="714963" cy="686846"/>
          </a:xfrm>
          <a:prstGeom prst="rect">
            <a:avLst/>
          </a:prstGeom>
        </p:spPr>
      </p:pic>
      <p:pic>
        <p:nvPicPr>
          <p:cNvPr id="387" name="Picture 386">
            <a:extLst>
              <a:ext uri="{FF2B5EF4-FFF2-40B4-BE49-F238E27FC236}">
                <a16:creationId xmlns:a16="http://schemas.microsoft.com/office/drawing/2014/main" id="{42C1875F-039A-FA4B-8651-C0A38F88932E}"/>
              </a:ext>
            </a:extLst>
          </p:cNvPr>
          <p:cNvPicPr>
            <a:picLocks noChangeAspect="1"/>
          </p:cNvPicPr>
          <p:nvPr/>
        </p:nvPicPr>
        <p:blipFill>
          <a:blip r:embed="rId378" cstate="email">
            <a:extLst>
              <a:ext uri="{28A0092B-C50C-407E-A947-70E740481C1C}">
                <a14:useLocalDpi xmlns:a14="http://schemas.microsoft.com/office/drawing/2010/main"/>
              </a:ext>
            </a:extLst>
          </a:blip>
          <a:stretch>
            <a:fillRect/>
          </a:stretch>
        </p:blipFill>
        <p:spPr>
          <a:xfrm>
            <a:off x="47037" y="304532830"/>
            <a:ext cx="733778" cy="633179"/>
          </a:xfrm>
          <a:prstGeom prst="rect">
            <a:avLst/>
          </a:prstGeom>
        </p:spPr>
      </p:pic>
      <p:pic>
        <p:nvPicPr>
          <p:cNvPr id="388" name="Picture 387">
            <a:extLst>
              <a:ext uri="{FF2B5EF4-FFF2-40B4-BE49-F238E27FC236}">
                <a16:creationId xmlns:a16="http://schemas.microsoft.com/office/drawing/2014/main" id="{EB51631E-EC9F-7646-AE1B-4887C7E7E342}"/>
              </a:ext>
            </a:extLst>
          </p:cNvPr>
          <p:cNvPicPr>
            <a:picLocks noChangeAspect="1"/>
          </p:cNvPicPr>
          <p:nvPr/>
        </p:nvPicPr>
        <p:blipFill>
          <a:blip r:embed="rId379" cstate="email">
            <a:extLst>
              <a:ext uri="{28A0092B-C50C-407E-A947-70E740481C1C}">
                <a14:useLocalDpi xmlns:a14="http://schemas.microsoft.com/office/drawing/2010/main"/>
              </a:ext>
            </a:extLst>
          </a:blip>
          <a:stretch>
            <a:fillRect/>
          </a:stretch>
        </p:blipFill>
        <p:spPr>
          <a:xfrm>
            <a:off x="37630" y="15447959"/>
            <a:ext cx="755263" cy="479778"/>
          </a:xfrm>
          <a:prstGeom prst="rect">
            <a:avLst/>
          </a:prstGeom>
        </p:spPr>
      </p:pic>
      <p:pic>
        <p:nvPicPr>
          <p:cNvPr id="389" name="Picture 388">
            <a:extLst>
              <a:ext uri="{FF2B5EF4-FFF2-40B4-BE49-F238E27FC236}">
                <a16:creationId xmlns:a16="http://schemas.microsoft.com/office/drawing/2014/main" id="{BF492D8F-3254-3A40-B911-D0060C4C3946}"/>
              </a:ext>
            </a:extLst>
          </p:cNvPr>
          <p:cNvPicPr>
            <a:picLocks noChangeAspect="1"/>
          </p:cNvPicPr>
          <p:nvPr/>
        </p:nvPicPr>
        <p:blipFill>
          <a:blip r:embed="rId380" cstate="email">
            <a:extLst>
              <a:ext uri="{28A0092B-C50C-407E-A947-70E740481C1C}">
                <a14:useLocalDpi xmlns:a14="http://schemas.microsoft.com/office/drawing/2010/main"/>
              </a:ext>
            </a:extLst>
          </a:blip>
          <a:stretch>
            <a:fillRect/>
          </a:stretch>
        </p:blipFill>
        <p:spPr>
          <a:xfrm>
            <a:off x="47038" y="107309743"/>
            <a:ext cx="734391" cy="508000"/>
          </a:xfrm>
          <a:prstGeom prst="rect">
            <a:avLst/>
          </a:prstGeom>
        </p:spPr>
      </p:pic>
      <p:pic>
        <p:nvPicPr>
          <p:cNvPr id="390" name="Picture 389">
            <a:extLst>
              <a:ext uri="{FF2B5EF4-FFF2-40B4-BE49-F238E27FC236}">
                <a16:creationId xmlns:a16="http://schemas.microsoft.com/office/drawing/2014/main" id="{B00E70C7-EDC3-374B-B643-61A6AF3B4451}"/>
              </a:ext>
            </a:extLst>
          </p:cNvPr>
          <p:cNvPicPr>
            <a:picLocks noChangeAspect="1"/>
          </p:cNvPicPr>
          <p:nvPr/>
        </p:nvPicPr>
        <p:blipFill>
          <a:blip r:embed="rId381" cstate="email">
            <a:extLst>
              <a:ext uri="{28A0092B-C50C-407E-A947-70E740481C1C}">
                <a14:useLocalDpi xmlns:a14="http://schemas.microsoft.com/office/drawing/2010/main"/>
              </a:ext>
            </a:extLst>
          </a:blip>
          <a:stretch>
            <a:fillRect/>
          </a:stretch>
        </p:blipFill>
        <p:spPr>
          <a:xfrm>
            <a:off x="31949" y="107778750"/>
            <a:ext cx="753356" cy="503207"/>
          </a:xfrm>
          <a:prstGeom prst="rect">
            <a:avLst/>
          </a:prstGeom>
        </p:spPr>
      </p:pic>
      <p:pic>
        <p:nvPicPr>
          <p:cNvPr id="391" name="Picture 390">
            <a:extLst>
              <a:ext uri="{FF2B5EF4-FFF2-40B4-BE49-F238E27FC236}">
                <a16:creationId xmlns:a16="http://schemas.microsoft.com/office/drawing/2014/main" id="{8FE7B337-4D35-AA42-BA45-B9F0D7ADAB5C}"/>
              </a:ext>
            </a:extLst>
          </p:cNvPr>
          <p:cNvPicPr>
            <a:picLocks noChangeAspect="1"/>
          </p:cNvPicPr>
          <p:nvPr/>
        </p:nvPicPr>
        <p:blipFill>
          <a:blip r:embed="rId382" cstate="email">
            <a:extLst>
              <a:ext uri="{28A0092B-C50C-407E-A947-70E740481C1C}">
                <a14:useLocalDpi xmlns:a14="http://schemas.microsoft.com/office/drawing/2010/main"/>
              </a:ext>
            </a:extLst>
          </a:blip>
          <a:stretch>
            <a:fillRect/>
          </a:stretch>
        </p:blipFill>
        <p:spPr>
          <a:xfrm>
            <a:off x="7988" y="108270831"/>
            <a:ext cx="752567" cy="495220"/>
          </a:xfrm>
          <a:prstGeom prst="rect">
            <a:avLst/>
          </a:prstGeom>
        </p:spPr>
      </p:pic>
      <p:pic>
        <p:nvPicPr>
          <p:cNvPr id="392" name="Picture 391">
            <a:extLst>
              <a:ext uri="{FF2B5EF4-FFF2-40B4-BE49-F238E27FC236}">
                <a16:creationId xmlns:a16="http://schemas.microsoft.com/office/drawing/2014/main" id="{23D983B2-B90D-464D-B0F9-7E3D3D082253}"/>
              </a:ext>
            </a:extLst>
          </p:cNvPr>
          <p:cNvPicPr>
            <a:picLocks noChangeAspect="1"/>
          </p:cNvPicPr>
          <p:nvPr/>
        </p:nvPicPr>
        <p:blipFill>
          <a:blip r:embed="rId383" cstate="email">
            <a:extLst>
              <a:ext uri="{28A0092B-C50C-407E-A947-70E740481C1C}">
                <a14:useLocalDpi xmlns:a14="http://schemas.microsoft.com/office/drawing/2010/main"/>
              </a:ext>
            </a:extLst>
          </a:blip>
          <a:stretch>
            <a:fillRect/>
          </a:stretch>
        </p:blipFill>
        <p:spPr>
          <a:xfrm>
            <a:off x="55912" y="110216172"/>
            <a:ext cx="727404" cy="519183"/>
          </a:xfrm>
          <a:prstGeom prst="rect">
            <a:avLst/>
          </a:prstGeom>
        </p:spPr>
      </p:pic>
      <p:pic>
        <p:nvPicPr>
          <p:cNvPr id="393" name="Picture 392">
            <a:extLst>
              <a:ext uri="{FF2B5EF4-FFF2-40B4-BE49-F238E27FC236}">
                <a16:creationId xmlns:a16="http://schemas.microsoft.com/office/drawing/2014/main" id="{51863248-9C5A-1447-93C3-EC171DA577B3}"/>
              </a:ext>
            </a:extLst>
          </p:cNvPr>
          <p:cNvPicPr>
            <a:picLocks noChangeAspect="1"/>
          </p:cNvPicPr>
          <p:nvPr/>
        </p:nvPicPr>
        <p:blipFill>
          <a:blip r:embed="rId384" cstate="email">
            <a:extLst>
              <a:ext uri="{28A0092B-C50C-407E-A947-70E740481C1C}">
                <a14:useLocalDpi xmlns:a14="http://schemas.microsoft.com/office/drawing/2010/main"/>
              </a:ext>
            </a:extLst>
          </a:blip>
          <a:stretch>
            <a:fillRect/>
          </a:stretch>
        </p:blipFill>
        <p:spPr>
          <a:xfrm>
            <a:off x="71887" y="111224298"/>
            <a:ext cx="488361" cy="662956"/>
          </a:xfrm>
          <a:prstGeom prst="rect">
            <a:avLst/>
          </a:prstGeom>
        </p:spPr>
      </p:pic>
      <p:pic>
        <p:nvPicPr>
          <p:cNvPr id="394" name="Picture 393">
            <a:extLst>
              <a:ext uri="{FF2B5EF4-FFF2-40B4-BE49-F238E27FC236}">
                <a16:creationId xmlns:a16="http://schemas.microsoft.com/office/drawing/2014/main" id="{3B444241-6104-7C4C-846D-253A03F92376}"/>
              </a:ext>
            </a:extLst>
          </p:cNvPr>
          <p:cNvPicPr>
            <a:picLocks noChangeAspect="1"/>
          </p:cNvPicPr>
          <p:nvPr/>
        </p:nvPicPr>
        <p:blipFill>
          <a:blip r:embed="rId385" cstate="email">
            <a:extLst>
              <a:ext uri="{28A0092B-C50C-407E-A947-70E740481C1C}">
                <a14:useLocalDpi xmlns:a14="http://schemas.microsoft.com/office/drawing/2010/main"/>
              </a:ext>
            </a:extLst>
          </a:blip>
          <a:stretch>
            <a:fillRect/>
          </a:stretch>
        </p:blipFill>
        <p:spPr>
          <a:xfrm>
            <a:off x="47924" y="112136575"/>
            <a:ext cx="705644" cy="399370"/>
          </a:xfrm>
          <a:prstGeom prst="rect">
            <a:avLst/>
          </a:prstGeom>
        </p:spPr>
      </p:pic>
      <p:pic>
        <p:nvPicPr>
          <p:cNvPr id="395" name="Picture 394">
            <a:extLst>
              <a:ext uri="{FF2B5EF4-FFF2-40B4-BE49-F238E27FC236}">
                <a16:creationId xmlns:a16="http://schemas.microsoft.com/office/drawing/2014/main" id="{E660B1F6-EFEE-264C-881D-4CCABD2C6837}"/>
              </a:ext>
            </a:extLst>
          </p:cNvPr>
          <p:cNvPicPr>
            <a:picLocks noChangeAspect="1"/>
          </p:cNvPicPr>
          <p:nvPr/>
        </p:nvPicPr>
        <p:blipFill>
          <a:blip r:embed="rId386" cstate="email">
            <a:extLst>
              <a:ext uri="{28A0092B-C50C-407E-A947-70E740481C1C}">
                <a14:useLocalDpi xmlns:a14="http://schemas.microsoft.com/office/drawing/2010/main"/>
              </a:ext>
            </a:extLst>
          </a:blip>
          <a:stretch>
            <a:fillRect/>
          </a:stretch>
        </p:blipFill>
        <p:spPr>
          <a:xfrm>
            <a:off x="15975" y="115184574"/>
            <a:ext cx="742830" cy="504511"/>
          </a:xfrm>
          <a:prstGeom prst="rect">
            <a:avLst/>
          </a:prstGeom>
        </p:spPr>
      </p:pic>
      <p:pic>
        <p:nvPicPr>
          <p:cNvPr id="396" name="Picture 395">
            <a:extLst>
              <a:ext uri="{FF2B5EF4-FFF2-40B4-BE49-F238E27FC236}">
                <a16:creationId xmlns:a16="http://schemas.microsoft.com/office/drawing/2014/main" id="{5EA9DB21-17A6-954F-B7ED-2270D7A0C090}"/>
              </a:ext>
            </a:extLst>
          </p:cNvPr>
          <p:cNvPicPr>
            <a:picLocks noChangeAspect="1"/>
          </p:cNvPicPr>
          <p:nvPr/>
        </p:nvPicPr>
        <p:blipFill>
          <a:blip r:embed="rId387" cstate="email">
            <a:extLst>
              <a:ext uri="{28A0092B-C50C-407E-A947-70E740481C1C}">
                <a14:useLocalDpi xmlns:a14="http://schemas.microsoft.com/office/drawing/2010/main"/>
              </a:ext>
            </a:extLst>
          </a:blip>
          <a:stretch>
            <a:fillRect/>
          </a:stretch>
        </p:blipFill>
        <p:spPr>
          <a:xfrm>
            <a:off x="39937" y="115676656"/>
            <a:ext cx="756937" cy="503207"/>
          </a:xfrm>
          <a:prstGeom prst="rect">
            <a:avLst/>
          </a:prstGeom>
        </p:spPr>
      </p:pic>
      <p:pic>
        <p:nvPicPr>
          <p:cNvPr id="397" name="Picture 396">
            <a:extLst>
              <a:ext uri="{FF2B5EF4-FFF2-40B4-BE49-F238E27FC236}">
                <a16:creationId xmlns:a16="http://schemas.microsoft.com/office/drawing/2014/main" id="{D7C4DBA3-97B4-5444-9F85-51993FAA1509}"/>
              </a:ext>
            </a:extLst>
          </p:cNvPr>
          <p:cNvPicPr>
            <a:picLocks noChangeAspect="1"/>
          </p:cNvPicPr>
          <p:nvPr/>
        </p:nvPicPr>
        <p:blipFill>
          <a:blip r:embed="rId388" cstate="email">
            <a:extLst>
              <a:ext uri="{28A0092B-C50C-407E-A947-70E740481C1C}">
                <a14:useLocalDpi xmlns:a14="http://schemas.microsoft.com/office/drawing/2010/main"/>
              </a:ext>
            </a:extLst>
          </a:blip>
          <a:stretch>
            <a:fillRect/>
          </a:stretch>
        </p:blipFill>
        <p:spPr>
          <a:xfrm>
            <a:off x="55912" y="116160750"/>
            <a:ext cx="726855" cy="458478"/>
          </a:xfrm>
          <a:prstGeom prst="rect">
            <a:avLst/>
          </a:prstGeom>
        </p:spPr>
      </p:pic>
      <p:pic>
        <p:nvPicPr>
          <p:cNvPr id="398" name="Picture 397">
            <a:extLst>
              <a:ext uri="{FF2B5EF4-FFF2-40B4-BE49-F238E27FC236}">
                <a16:creationId xmlns:a16="http://schemas.microsoft.com/office/drawing/2014/main" id="{C432228B-FA93-CA41-BECA-20FD38C1EB5C}"/>
              </a:ext>
            </a:extLst>
          </p:cNvPr>
          <p:cNvPicPr>
            <a:picLocks noChangeAspect="1"/>
          </p:cNvPicPr>
          <p:nvPr/>
        </p:nvPicPr>
        <p:blipFill>
          <a:blip r:embed="rId389" cstate="email">
            <a:extLst>
              <a:ext uri="{28A0092B-C50C-407E-A947-70E740481C1C}">
                <a14:useLocalDpi xmlns:a14="http://schemas.microsoft.com/office/drawing/2010/main"/>
              </a:ext>
            </a:extLst>
          </a:blip>
          <a:stretch>
            <a:fillRect/>
          </a:stretch>
        </p:blipFill>
        <p:spPr>
          <a:xfrm>
            <a:off x="31950" y="122454950"/>
            <a:ext cx="565524" cy="758805"/>
          </a:xfrm>
          <a:prstGeom prst="rect">
            <a:avLst/>
          </a:prstGeom>
        </p:spPr>
      </p:pic>
      <p:pic>
        <p:nvPicPr>
          <p:cNvPr id="399" name="Picture 398">
            <a:extLst>
              <a:ext uri="{FF2B5EF4-FFF2-40B4-BE49-F238E27FC236}">
                <a16:creationId xmlns:a16="http://schemas.microsoft.com/office/drawing/2014/main" id="{BD8681BA-3F25-D445-970C-11D207D63749}"/>
              </a:ext>
            </a:extLst>
          </p:cNvPr>
          <p:cNvPicPr>
            <a:picLocks noChangeAspect="1"/>
          </p:cNvPicPr>
          <p:nvPr/>
        </p:nvPicPr>
        <p:blipFill>
          <a:blip r:embed="rId390" cstate="email">
            <a:extLst>
              <a:ext uri="{28A0092B-C50C-407E-A947-70E740481C1C}">
                <a14:useLocalDpi xmlns:a14="http://schemas.microsoft.com/office/drawing/2010/main"/>
              </a:ext>
            </a:extLst>
          </a:blip>
          <a:stretch>
            <a:fillRect/>
          </a:stretch>
        </p:blipFill>
        <p:spPr>
          <a:xfrm>
            <a:off x="31950" y="124399315"/>
            <a:ext cx="473010" cy="718868"/>
          </a:xfrm>
          <a:prstGeom prst="rect">
            <a:avLst/>
          </a:prstGeom>
        </p:spPr>
      </p:pic>
      <p:pic>
        <p:nvPicPr>
          <p:cNvPr id="400" name="Picture 399">
            <a:extLst>
              <a:ext uri="{FF2B5EF4-FFF2-40B4-BE49-F238E27FC236}">
                <a16:creationId xmlns:a16="http://schemas.microsoft.com/office/drawing/2014/main" id="{4CD41AA5-D259-8C4A-A732-91B97263BEE7}"/>
              </a:ext>
            </a:extLst>
          </p:cNvPr>
          <p:cNvPicPr>
            <a:picLocks noChangeAspect="1"/>
          </p:cNvPicPr>
          <p:nvPr/>
        </p:nvPicPr>
        <p:blipFill>
          <a:blip r:embed="rId391" cstate="email">
            <a:extLst>
              <a:ext uri="{28A0092B-C50C-407E-A947-70E740481C1C}">
                <a14:useLocalDpi xmlns:a14="http://schemas.microsoft.com/office/drawing/2010/main"/>
              </a:ext>
            </a:extLst>
          </a:blip>
          <a:stretch>
            <a:fillRect/>
          </a:stretch>
        </p:blipFill>
        <p:spPr>
          <a:xfrm>
            <a:off x="47925" y="125367503"/>
            <a:ext cx="698500" cy="527170"/>
          </a:xfrm>
          <a:prstGeom prst="rect">
            <a:avLst/>
          </a:prstGeom>
        </p:spPr>
      </p:pic>
      <p:pic>
        <p:nvPicPr>
          <p:cNvPr id="401" name="Picture 400">
            <a:extLst>
              <a:ext uri="{FF2B5EF4-FFF2-40B4-BE49-F238E27FC236}">
                <a16:creationId xmlns:a16="http://schemas.microsoft.com/office/drawing/2014/main" id="{7B062C13-E5AE-CF4B-B459-B709DF561DAF}"/>
              </a:ext>
            </a:extLst>
          </p:cNvPr>
          <p:cNvPicPr>
            <a:picLocks noChangeAspect="1"/>
          </p:cNvPicPr>
          <p:nvPr/>
        </p:nvPicPr>
        <p:blipFill>
          <a:blip r:embed="rId392" cstate="email">
            <a:extLst>
              <a:ext uri="{28A0092B-C50C-407E-A947-70E740481C1C}">
                <a14:useLocalDpi xmlns:a14="http://schemas.microsoft.com/office/drawing/2010/main"/>
              </a:ext>
            </a:extLst>
          </a:blip>
          <a:stretch>
            <a:fillRect/>
          </a:stretch>
        </p:blipFill>
        <p:spPr>
          <a:xfrm>
            <a:off x="23962" y="87662927"/>
            <a:ext cx="770564" cy="559120"/>
          </a:xfrm>
          <a:prstGeom prst="rect">
            <a:avLst/>
          </a:prstGeom>
        </p:spPr>
      </p:pic>
      <p:pic>
        <p:nvPicPr>
          <p:cNvPr id="402" name="Picture 401">
            <a:extLst>
              <a:ext uri="{FF2B5EF4-FFF2-40B4-BE49-F238E27FC236}">
                <a16:creationId xmlns:a16="http://schemas.microsoft.com/office/drawing/2014/main" id="{105DAF75-DEE4-C142-8CB1-53D89B952487}"/>
              </a:ext>
            </a:extLst>
          </p:cNvPr>
          <p:cNvPicPr>
            <a:picLocks noChangeAspect="1"/>
          </p:cNvPicPr>
          <p:nvPr/>
        </p:nvPicPr>
        <p:blipFill>
          <a:blip r:embed="rId393" cstate="email">
            <a:extLst>
              <a:ext uri="{28A0092B-C50C-407E-A947-70E740481C1C}">
                <a14:useLocalDpi xmlns:a14="http://schemas.microsoft.com/office/drawing/2010/main"/>
              </a:ext>
            </a:extLst>
          </a:blip>
          <a:stretch>
            <a:fillRect/>
          </a:stretch>
        </p:blipFill>
        <p:spPr>
          <a:xfrm>
            <a:off x="31950" y="88178970"/>
            <a:ext cx="750541" cy="511195"/>
          </a:xfrm>
          <a:prstGeom prst="rect">
            <a:avLst/>
          </a:prstGeom>
        </p:spPr>
      </p:pic>
      <p:pic>
        <p:nvPicPr>
          <p:cNvPr id="403" name="Picture 402">
            <a:extLst>
              <a:ext uri="{FF2B5EF4-FFF2-40B4-BE49-F238E27FC236}">
                <a16:creationId xmlns:a16="http://schemas.microsoft.com/office/drawing/2014/main" id="{56A4CCFD-7662-3B44-85FF-29C631ABFDBA}"/>
              </a:ext>
            </a:extLst>
          </p:cNvPr>
          <p:cNvPicPr>
            <a:picLocks noChangeAspect="1"/>
          </p:cNvPicPr>
          <p:nvPr/>
        </p:nvPicPr>
        <p:blipFill>
          <a:blip r:embed="rId394" cstate="email">
            <a:extLst>
              <a:ext uri="{28A0092B-C50C-407E-A947-70E740481C1C}">
                <a14:useLocalDpi xmlns:a14="http://schemas.microsoft.com/office/drawing/2010/main"/>
              </a:ext>
            </a:extLst>
          </a:blip>
          <a:stretch>
            <a:fillRect/>
          </a:stretch>
        </p:blipFill>
        <p:spPr>
          <a:xfrm>
            <a:off x="31950" y="88639103"/>
            <a:ext cx="497071" cy="742830"/>
          </a:xfrm>
          <a:prstGeom prst="rect">
            <a:avLst/>
          </a:prstGeom>
        </p:spPr>
      </p:pic>
      <p:pic>
        <p:nvPicPr>
          <p:cNvPr id="404" name="Picture 403">
            <a:extLst>
              <a:ext uri="{FF2B5EF4-FFF2-40B4-BE49-F238E27FC236}">
                <a16:creationId xmlns:a16="http://schemas.microsoft.com/office/drawing/2014/main" id="{9B3464D8-865A-4F46-8754-7A7FE5D49272}"/>
              </a:ext>
            </a:extLst>
          </p:cNvPr>
          <p:cNvPicPr>
            <a:picLocks noChangeAspect="1"/>
          </p:cNvPicPr>
          <p:nvPr/>
        </p:nvPicPr>
        <p:blipFill>
          <a:blip r:embed="rId395" cstate="email">
            <a:extLst>
              <a:ext uri="{28A0092B-C50C-407E-A947-70E740481C1C}">
                <a14:useLocalDpi xmlns:a14="http://schemas.microsoft.com/office/drawing/2010/main"/>
              </a:ext>
            </a:extLst>
          </a:blip>
          <a:stretch>
            <a:fillRect/>
          </a:stretch>
        </p:blipFill>
        <p:spPr>
          <a:xfrm>
            <a:off x="39937" y="99516222"/>
            <a:ext cx="738708" cy="750818"/>
          </a:xfrm>
          <a:prstGeom prst="rect">
            <a:avLst/>
          </a:prstGeom>
        </p:spPr>
      </p:pic>
      <p:pic>
        <p:nvPicPr>
          <p:cNvPr id="405" name="Picture 404">
            <a:extLst>
              <a:ext uri="{FF2B5EF4-FFF2-40B4-BE49-F238E27FC236}">
                <a16:creationId xmlns:a16="http://schemas.microsoft.com/office/drawing/2014/main" id="{A9F372E0-6EC2-2C4A-92B5-7B2C7E126454}"/>
              </a:ext>
            </a:extLst>
          </p:cNvPr>
          <p:cNvPicPr>
            <a:picLocks noChangeAspect="1"/>
          </p:cNvPicPr>
          <p:nvPr/>
        </p:nvPicPr>
        <p:blipFill>
          <a:blip r:embed="rId396" cstate="email">
            <a:extLst>
              <a:ext uri="{28A0092B-C50C-407E-A947-70E740481C1C}">
                <a14:useLocalDpi xmlns:a14="http://schemas.microsoft.com/office/drawing/2010/main"/>
              </a:ext>
            </a:extLst>
          </a:blip>
          <a:stretch>
            <a:fillRect/>
          </a:stretch>
        </p:blipFill>
        <p:spPr>
          <a:xfrm>
            <a:off x="31949" y="89123196"/>
            <a:ext cx="677371" cy="774781"/>
          </a:xfrm>
          <a:prstGeom prst="rect">
            <a:avLst/>
          </a:prstGeom>
        </p:spPr>
      </p:pic>
      <p:pic>
        <p:nvPicPr>
          <p:cNvPr id="406" name="Picture 405">
            <a:extLst>
              <a:ext uri="{FF2B5EF4-FFF2-40B4-BE49-F238E27FC236}">
                <a16:creationId xmlns:a16="http://schemas.microsoft.com/office/drawing/2014/main" id="{90FD8401-A4EA-7647-80E8-1AD561E9053D}"/>
              </a:ext>
            </a:extLst>
          </p:cNvPr>
          <p:cNvPicPr>
            <a:picLocks noChangeAspect="1"/>
          </p:cNvPicPr>
          <p:nvPr/>
        </p:nvPicPr>
        <p:blipFill>
          <a:blip r:embed="rId397" cstate="email">
            <a:extLst>
              <a:ext uri="{28A0092B-C50C-407E-A947-70E740481C1C}">
                <a14:useLocalDpi xmlns:a14="http://schemas.microsoft.com/office/drawing/2010/main"/>
              </a:ext>
            </a:extLst>
          </a:blip>
          <a:stretch>
            <a:fillRect/>
          </a:stretch>
        </p:blipFill>
        <p:spPr>
          <a:xfrm>
            <a:off x="39937" y="91535681"/>
            <a:ext cx="746317" cy="495220"/>
          </a:xfrm>
          <a:prstGeom prst="rect">
            <a:avLst/>
          </a:prstGeom>
        </p:spPr>
      </p:pic>
      <p:pic>
        <p:nvPicPr>
          <p:cNvPr id="407" name="Picture 406">
            <a:extLst>
              <a:ext uri="{FF2B5EF4-FFF2-40B4-BE49-F238E27FC236}">
                <a16:creationId xmlns:a16="http://schemas.microsoft.com/office/drawing/2014/main" id="{3A059FFC-8E75-6543-9B3C-E25D052E5F1F}"/>
              </a:ext>
            </a:extLst>
          </p:cNvPr>
          <p:cNvPicPr>
            <a:picLocks noChangeAspect="1"/>
          </p:cNvPicPr>
          <p:nvPr/>
        </p:nvPicPr>
        <p:blipFill>
          <a:blip r:embed="rId398" cstate="email">
            <a:extLst>
              <a:ext uri="{28A0092B-C50C-407E-A947-70E740481C1C}">
                <a14:useLocalDpi xmlns:a14="http://schemas.microsoft.com/office/drawing/2010/main"/>
              </a:ext>
            </a:extLst>
          </a:blip>
          <a:stretch>
            <a:fillRect/>
          </a:stretch>
        </p:blipFill>
        <p:spPr>
          <a:xfrm>
            <a:off x="23963" y="92629375"/>
            <a:ext cx="754229" cy="375408"/>
          </a:xfrm>
          <a:prstGeom prst="rect">
            <a:avLst/>
          </a:prstGeom>
        </p:spPr>
      </p:pic>
      <p:pic>
        <p:nvPicPr>
          <p:cNvPr id="408" name="Picture 407">
            <a:extLst>
              <a:ext uri="{FF2B5EF4-FFF2-40B4-BE49-F238E27FC236}">
                <a16:creationId xmlns:a16="http://schemas.microsoft.com/office/drawing/2014/main" id="{06A10455-0CF5-5E40-ABEB-3AA48EE50730}"/>
              </a:ext>
            </a:extLst>
          </p:cNvPr>
          <p:cNvPicPr>
            <a:picLocks noChangeAspect="1"/>
          </p:cNvPicPr>
          <p:nvPr/>
        </p:nvPicPr>
        <p:blipFill>
          <a:blip r:embed="rId399" cstate="email">
            <a:extLst>
              <a:ext uri="{28A0092B-C50C-407E-A947-70E740481C1C}">
                <a14:useLocalDpi xmlns:a14="http://schemas.microsoft.com/office/drawing/2010/main"/>
              </a:ext>
            </a:extLst>
          </a:blip>
          <a:stretch>
            <a:fillRect/>
          </a:stretch>
        </p:blipFill>
        <p:spPr>
          <a:xfrm>
            <a:off x="23962" y="97119715"/>
            <a:ext cx="527170" cy="748904"/>
          </a:xfrm>
          <a:prstGeom prst="rect">
            <a:avLst/>
          </a:prstGeom>
        </p:spPr>
      </p:pic>
      <p:pic>
        <p:nvPicPr>
          <p:cNvPr id="409" name="Picture 408">
            <a:extLst>
              <a:ext uri="{FF2B5EF4-FFF2-40B4-BE49-F238E27FC236}">
                <a16:creationId xmlns:a16="http://schemas.microsoft.com/office/drawing/2014/main" id="{A486C636-4C1D-8940-8266-56971EE44CF6}"/>
              </a:ext>
            </a:extLst>
          </p:cNvPr>
          <p:cNvPicPr>
            <a:picLocks noChangeAspect="1"/>
          </p:cNvPicPr>
          <p:nvPr/>
        </p:nvPicPr>
        <p:blipFill>
          <a:blip r:embed="rId400" cstate="email">
            <a:extLst>
              <a:ext uri="{28A0092B-C50C-407E-A947-70E740481C1C}">
                <a14:useLocalDpi xmlns:a14="http://schemas.microsoft.com/office/drawing/2010/main"/>
              </a:ext>
            </a:extLst>
          </a:blip>
          <a:stretch>
            <a:fillRect/>
          </a:stretch>
        </p:blipFill>
        <p:spPr>
          <a:xfrm>
            <a:off x="15975" y="96627634"/>
            <a:ext cx="520444" cy="758805"/>
          </a:xfrm>
          <a:prstGeom prst="rect">
            <a:avLst/>
          </a:prstGeom>
        </p:spPr>
      </p:pic>
      <p:pic>
        <p:nvPicPr>
          <p:cNvPr id="410" name="Picture 409">
            <a:extLst>
              <a:ext uri="{FF2B5EF4-FFF2-40B4-BE49-F238E27FC236}">
                <a16:creationId xmlns:a16="http://schemas.microsoft.com/office/drawing/2014/main" id="{BF4204A4-EAD2-804A-827E-44B4EE3ABB30}"/>
              </a:ext>
            </a:extLst>
          </p:cNvPr>
          <p:cNvPicPr>
            <a:picLocks noChangeAspect="1"/>
          </p:cNvPicPr>
          <p:nvPr/>
        </p:nvPicPr>
        <p:blipFill>
          <a:blip r:embed="rId401" cstate="email">
            <a:extLst>
              <a:ext uri="{28A0092B-C50C-407E-A947-70E740481C1C}">
                <a14:useLocalDpi xmlns:a14="http://schemas.microsoft.com/office/drawing/2010/main"/>
              </a:ext>
            </a:extLst>
          </a:blip>
          <a:stretch>
            <a:fillRect/>
          </a:stretch>
        </p:blipFill>
        <p:spPr>
          <a:xfrm>
            <a:off x="47925" y="98079915"/>
            <a:ext cx="514267" cy="742830"/>
          </a:xfrm>
          <a:prstGeom prst="rect">
            <a:avLst/>
          </a:prstGeom>
        </p:spPr>
      </p:pic>
      <p:pic>
        <p:nvPicPr>
          <p:cNvPr id="411" name="Picture 410">
            <a:extLst>
              <a:ext uri="{FF2B5EF4-FFF2-40B4-BE49-F238E27FC236}">
                <a16:creationId xmlns:a16="http://schemas.microsoft.com/office/drawing/2014/main" id="{D8C2E783-5A3C-5842-9E09-E7A081763857}"/>
              </a:ext>
            </a:extLst>
          </p:cNvPr>
          <p:cNvPicPr>
            <a:picLocks noChangeAspect="1"/>
          </p:cNvPicPr>
          <p:nvPr/>
        </p:nvPicPr>
        <p:blipFill>
          <a:blip r:embed="rId402" cstate="email">
            <a:extLst>
              <a:ext uri="{28A0092B-C50C-407E-A947-70E740481C1C}">
                <a14:useLocalDpi xmlns:a14="http://schemas.microsoft.com/office/drawing/2010/main"/>
              </a:ext>
            </a:extLst>
          </a:blip>
          <a:stretch>
            <a:fillRect/>
          </a:stretch>
        </p:blipFill>
        <p:spPr>
          <a:xfrm>
            <a:off x="31950" y="100016292"/>
            <a:ext cx="742830" cy="492422"/>
          </a:xfrm>
          <a:prstGeom prst="rect">
            <a:avLst/>
          </a:prstGeom>
        </p:spPr>
      </p:pic>
      <p:pic>
        <p:nvPicPr>
          <p:cNvPr id="412" name="Picture 411">
            <a:extLst>
              <a:ext uri="{FF2B5EF4-FFF2-40B4-BE49-F238E27FC236}">
                <a16:creationId xmlns:a16="http://schemas.microsoft.com/office/drawing/2014/main" id="{82CFEE48-0DA5-D648-9CD9-AB49634166A7}"/>
              </a:ext>
            </a:extLst>
          </p:cNvPr>
          <p:cNvPicPr>
            <a:picLocks noChangeAspect="1"/>
          </p:cNvPicPr>
          <p:nvPr/>
        </p:nvPicPr>
        <p:blipFill>
          <a:blip r:embed="rId403" cstate="email">
            <a:extLst>
              <a:ext uri="{28A0092B-C50C-407E-A947-70E740481C1C}">
                <a14:useLocalDpi xmlns:a14="http://schemas.microsoft.com/office/drawing/2010/main"/>
              </a:ext>
            </a:extLst>
          </a:blip>
          <a:stretch>
            <a:fillRect/>
          </a:stretch>
        </p:blipFill>
        <p:spPr>
          <a:xfrm>
            <a:off x="39937" y="101492537"/>
            <a:ext cx="495220" cy="707457"/>
          </a:xfrm>
          <a:prstGeom prst="rect">
            <a:avLst/>
          </a:prstGeom>
        </p:spPr>
      </p:pic>
      <p:pic>
        <p:nvPicPr>
          <p:cNvPr id="413" name="Picture 412">
            <a:extLst>
              <a:ext uri="{FF2B5EF4-FFF2-40B4-BE49-F238E27FC236}">
                <a16:creationId xmlns:a16="http://schemas.microsoft.com/office/drawing/2014/main" id="{3DFD4FDC-9F31-9A41-BFFA-DB3C9963A10A}"/>
              </a:ext>
            </a:extLst>
          </p:cNvPr>
          <p:cNvPicPr>
            <a:picLocks noChangeAspect="1"/>
          </p:cNvPicPr>
          <p:nvPr/>
        </p:nvPicPr>
        <p:blipFill>
          <a:blip r:embed="rId404" cstate="email">
            <a:extLst>
              <a:ext uri="{28A0092B-C50C-407E-A947-70E740481C1C}">
                <a14:useLocalDpi xmlns:a14="http://schemas.microsoft.com/office/drawing/2010/main"/>
              </a:ext>
            </a:extLst>
          </a:blip>
          <a:stretch>
            <a:fillRect/>
          </a:stretch>
        </p:blipFill>
        <p:spPr>
          <a:xfrm>
            <a:off x="31949" y="104390090"/>
            <a:ext cx="742831" cy="490575"/>
          </a:xfrm>
          <a:prstGeom prst="rect">
            <a:avLst/>
          </a:prstGeom>
        </p:spPr>
      </p:pic>
      <p:pic>
        <p:nvPicPr>
          <p:cNvPr id="414" name="Picture 413">
            <a:extLst>
              <a:ext uri="{FF2B5EF4-FFF2-40B4-BE49-F238E27FC236}">
                <a16:creationId xmlns:a16="http://schemas.microsoft.com/office/drawing/2014/main" id="{1CB620C1-2B40-3F47-860E-B154251158F4}"/>
              </a:ext>
            </a:extLst>
          </p:cNvPr>
          <p:cNvPicPr>
            <a:picLocks noChangeAspect="1"/>
          </p:cNvPicPr>
          <p:nvPr/>
        </p:nvPicPr>
        <p:blipFill>
          <a:blip r:embed="rId405" cstate="email">
            <a:extLst>
              <a:ext uri="{28A0092B-C50C-407E-A947-70E740481C1C}">
                <a14:useLocalDpi xmlns:a14="http://schemas.microsoft.com/office/drawing/2010/main"/>
              </a:ext>
            </a:extLst>
          </a:blip>
          <a:stretch>
            <a:fillRect/>
          </a:stretch>
        </p:blipFill>
        <p:spPr>
          <a:xfrm>
            <a:off x="55912" y="105834386"/>
            <a:ext cx="734843" cy="623019"/>
          </a:xfrm>
          <a:prstGeom prst="rect">
            <a:avLst/>
          </a:prstGeom>
        </p:spPr>
      </p:pic>
      <p:pic>
        <p:nvPicPr>
          <p:cNvPr id="415" name="Picture 414">
            <a:extLst>
              <a:ext uri="{FF2B5EF4-FFF2-40B4-BE49-F238E27FC236}">
                <a16:creationId xmlns:a16="http://schemas.microsoft.com/office/drawing/2014/main" id="{92EA5C4F-59DA-E44D-8728-81E0A773C1A2}"/>
              </a:ext>
            </a:extLst>
          </p:cNvPr>
          <p:cNvPicPr>
            <a:picLocks noChangeAspect="1"/>
          </p:cNvPicPr>
          <p:nvPr/>
        </p:nvPicPr>
        <p:blipFill>
          <a:blip r:embed="rId406" cstate="email">
            <a:extLst>
              <a:ext uri="{28A0092B-C50C-407E-A947-70E740481C1C}">
                <a14:useLocalDpi xmlns:a14="http://schemas.microsoft.com/office/drawing/2010/main"/>
              </a:ext>
            </a:extLst>
          </a:blip>
          <a:stretch>
            <a:fillRect/>
          </a:stretch>
        </p:blipFill>
        <p:spPr>
          <a:xfrm>
            <a:off x="31950" y="106318480"/>
            <a:ext cx="628424" cy="766792"/>
          </a:xfrm>
          <a:prstGeom prst="rect">
            <a:avLst/>
          </a:prstGeom>
        </p:spPr>
      </p:pic>
      <p:pic>
        <p:nvPicPr>
          <p:cNvPr id="416" name="Picture 415">
            <a:extLst>
              <a:ext uri="{FF2B5EF4-FFF2-40B4-BE49-F238E27FC236}">
                <a16:creationId xmlns:a16="http://schemas.microsoft.com/office/drawing/2014/main" id="{103BC982-555D-2F42-B95C-712CDED4F088}"/>
              </a:ext>
            </a:extLst>
          </p:cNvPr>
          <p:cNvPicPr>
            <a:picLocks noChangeAspect="1"/>
          </p:cNvPicPr>
          <p:nvPr/>
        </p:nvPicPr>
        <p:blipFill>
          <a:blip r:embed="rId407" cstate="email">
            <a:extLst>
              <a:ext uri="{28A0092B-C50C-407E-A947-70E740481C1C}">
                <a14:useLocalDpi xmlns:a14="http://schemas.microsoft.com/office/drawing/2010/main"/>
              </a:ext>
            </a:extLst>
          </a:blip>
          <a:stretch>
            <a:fillRect/>
          </a:stretch>
        </p:blipFill>
        <p:spPr>
          <a:xfrm>
            <a:off x="31950" y="106810562"/>
            <a:ext cx="746104" cy="702893"/>
          </a:xfrm>
          <a:prstGeom prst="rect">
            <a:avLst/>
          </a:prstGeom>
        </p:spPr>
      </p:pic>
      <p:pic>
        <p:nvPicPr>
          <p:cNvPr id="417" name="Picture 416">
            <a:extLst>
              <a:ext uri="{FF2B5EF4-FFF2-40B4-BE49-F238E27FC236}">
                <a16:creationId xmlns:a16="http://schemas.microsoft.com/office/drawing/2014/main" id="{1C114DE4-1FD6-6E46-9317-B5F7D6263CF2}"/>
              </a:ext>
            </a:extLst>
          </p:cNvPr>
          <p:cNvPicPr>
            <a:picLocks noChangeAspect="1"/>
          </p:cNvPicPr>
          <p:nvPr/>
        </p:nvPicPr>
        <p:blipFill>
          <a:blip r:embed="rId408" cstate="email">
            <a:extLst>
              <a:ext uri="{28A0092B-C50C-407E-A947-70E740481C1C}">
                <a14:useLocalDpi xmlns:a14="http://schemas.microsoft.com/office/drawing/2010/main"/>
              </a:ext>
            </a:extLst>
          </a:blip>
          <a:stretch>
            <a:fillRect/>
          </a:stretch>
        </p:blipFill>
        <p:spPr>
          <a:xfrm>
            <a:off x="39937" y="135551408"/>
            <a:ext cx="767072" cy="487233"/>
          </a:xfrm>
          <a:prstGeom prst="rect">
            <a:avLst/>
          </a:prstGeom>
        </p:spPr>
      </p:pic>
      <p:pic>
        <p:nvPicPr>
          <p:cNvPr id="418" name="Picture 417">
            <a:extLst>
              <a:ext uri="{FF2B5EF4-FFF2-40B4-BE49-F238E27FC236}">
                <a16:creationId xmlns:a16="http://schemas.microsoft.com/office/drawing/2014/main" id="{BF5DF5F1-D54B-4A44-A3AA-62C92BB53ED9}"/>
              </a:ext>
            </a:extLst>
          </p:cNvPr>
          <p:cNvPicPr>
            <a:picLocks noChangeAspect="1"/>
          </p:cNvPicPr>
          <p:nvPr/>
        </p:nvPicPr>
        <p:blipFill>
          <a:blip r:embed="rId409" cstate="email">
            <a:extLst>
              <a:ext uri="{28A0092B-C50C-407E-A947-70E740481C1C}">
                <a14:useLocalDpi xmlns:a14="http://schemas.microsoft.com/office/drawing/2010/main"/>
              </a:ext>
            </a:extLst>
          </a:blip>
          <a:stretch>
            <a:fillRect/>
          </a:stretch>
        </p:blipFill>
        <p:spPr>
          <a:xfrm>
            <a:off x="23962" y="136027515"/>
            <a:ext cx="567107" cy="763742"/>
          </a:xfrm>
          <a:prstGeom prst="rect">
            <a:avLst/>
          </a:prstGeom>
        </p:spPr>
      </p:pic>
      <p:pic>
        <p:nvPicPr>
          <p:cNvPr id="419" name="Picture 418">
            <a:extLst>
              <a:ext uri="{FF2B5EF4-FFF2-40B4-BE49-F238E27FC236}">
                <a16:creationId xmlns:a16="http://schemas.microsoft.com/office/drawing/2014/main" id="{240CEF5B-BBCE-7247-A1FB-3E5560BD2549}"/>
              </a:ext>
            </a:extLst>
          </p:cNvPr>
          <p:cNvPicPr>
            <a:picLocks noChangeAspect="1"/>
          </p:cNvPicPr>
          <p:nvPr/>
        </p:nvPicPr>
        <p:blipFill>
          <a:blip r:embed="rId410" cstate="email">
            <a:extLst>
              <a:ext uri="{28A0092B-C50C-407E-A947-70E740481C1C}">
                <a14:useLocalDpi xmlns:a14="http://schemas.microsoft.com/office/drawing/2010/main"/>
              </a:ext>
            </a:extLst>
          </a:blip>
          <a:stretch>
            <a:fillRect/>
          </a:stretch>
        </p:blipFill>
        <p:spPr>
          <a:xfrm>
            <a:off x="23963" y="136519596"/>
            <a:ext cx="584676" cy="758805"/>
          </a:xfrm>
          <a:prstGeom prst="rect">
            <a:avLst/>
          </a:prstGeom>
        </p:spPr>
      </p:pic>
      <p:pic>
        <p:nvPicPr>
          <p:cNvPr id="420" name="Picture 419">
            <a:extLst>
              <a:ext uri="{FF2B5EF4-FFF2-40B4-BE49-F238E27FC236}">
                <a16:creationId xmlns:a16="http://schemas.microsoft.com/office/drawing/2014/main" id="{9BE33A5E-7F13-3441-880D-87366896E954}"/>
              </a:ext>
            </a:extLst>
          </p:cNvPr>
          <p:cNvPicPr>
            <a:picLocks noChangeAspect="1"/>
          </p:cNvPicPr>
          <p:nvPr/>
        </p:nvPicPr>
        <p:blipFill>
          <a:blip r:embed="rId411" cstate="email">
            <a:extLst>
              <a:ext uri="{28A0092B-C50C-407E-A947-70E740481C1C}">
                <a14:useLocalDpi xmlns:a14="http://schemas.microsoft.com/office/drawing/2010/main"/>
              </a:ext>
            </a:extLst>
          </a:blip>
          <a:stretch>
            <a:fillRect/>
          </a:stretch>
        </p:blipFill>
        <p:spPr>
          <a:xfrm>
            <a:off x="31950" y="138081409"/>
            <a:ext cx="511729" cy="774780"/>
          </a:xfrm>
          <a:prstGeom prst="rect">
            <a:avLst/>
          </a:prstGeom>
        </p:spPr>
      </p:pic>
      <p:pic>
        <p:nvPicPr>
          <p:cNvPr id="421" name="Picture 420">
            <a:extLst>
              <a:ext uri="{FF2B5EF4-FFF2-40B4-BE49-F238E27FC236}">
                <a16:creationId xmlns:a16="http://schemas.microsoft.com/office/drawing/2014/main" id="{2FF69D3A-18D6-8D4E-809A-EFBBA85EBCCE}"/>
              </a:ext>
            </a:extLst>
          </p:cNvPr>
          <p:cNvPicPr>
            <a:picLocks noChangeAspect="1"/>
          </p:cNvPicPr>
          <p:nvPr/>
        </p:nvPicPr>
        <p:blipFill>
          <a:blip r:embed="rId412" cstate="email">
            <a:extLst>
              <a:ext uri="{28A0092B-C50C-407E-A947-70E740481C1C}">
                <a14:useLocalDpi xmlns:a14="http://schemas.microsoft.com/office/drawing/2010/main"/>
              </a:ext>
            </a:extLst>
          </a:blip>
          <a:stretch>
            <a:fillRect/>
          </a:stretch>
        </p:blipFill>
        <p:spPr>
          <a:xfrm>
            <a:off x="31949" y="139065574"/>
            <a:ext cx="769356" cy="511194"/>
          </a:xfrm>
          <a:prstGeom prst="rect">
            <a:avLst/>
          </a:prstGeom>
        </p:spPr>
      </p:pic>
      <p:pic>
        <p:nvPicPr>
          <p:cNvPr id="422" name="Picture 421">
            <a:extLst>
              <a:ext uri="{FF2B5EF4-FFF2-40B4-BE49-F238E27FC236}">
                <a16:creationId xmlns:a16="http://schemas.microsoft.com/office/drawing/2014/main" id="{BADE56FB-242A-7547-88D9-BFA7CA963711}"/>
              </a:ext>
            </a:extLst>
          </p:cNvPr>
          <p:cNvPicPr>
            <a:picLocks noChangeAspect="1"/>
          </p:cNvPicPr>
          <p:nvPr/>
        </p:nvPicPr>
        <p:blipFill>
          <a:blip r:embed="rId413" cstate="email">
            <a:extLst>
              <a:ext uri="{28A0092B-C50C-407E-A947-70E740481C1C}">
                <a14:useLocalDpi xmlns:a14="http://schemas.microsoft.com/office/drawing/2010/main"/>
              </a:ext>
            </a:extLst>
          </a:blip>
          <a:stretch>
            <a:fillRect/>
          </a:stretch>
        </p:blipFill>
        <p:spPr>
          <a:xfrm>
            <a:off x="47924" y="141017925"/>
            <a:ext cx="741319" cy="487232"/>
          </a:xfrm>
          <a:prstGeom prst="rect">
            <a:avLst/>
          </a:prstGeom>
        </p:spPr>
      </p:pic>
      <p:pic>
        <p:nvPicPr>
          <p:cNvPr id="423" name="Picture 422">
            <a:extLst>
              <a:ext uri="{FF2B5EF4-FFF2-40B4-BE49-F238E27FC236}">
                <a16:creationId xmlns:a16="http://schemas.microsoft.com/office/drawing/2014/main" id="{DFFF4D90-5994-E547-BAAE-803E80322A95}"/>
              </a:ext>
            </a:extLst>
          </p:cNvPr>
          <p:cNvPicPr>
            <a:picLocks noChangeAspect="1"/>
          </p:cNvPicPr>
          <p:nvPr/>
        </p:nvPicPr>
        <p:blipFill>
          <a:blip r:embed="rId414" cstate="email">
            <a:extLst>
              <a:ext uri="{28A0092B-C50C-407E-A947-70E740481C1C}">
                <a14:useLocalDpi xmlns:a14="http://schemas.microsoft.com/office/drawing/2010/main"/>
              </a:ext>
            </a:extLst>
          </a:blip>
          <a:stretch>
            <a:fillRect/>
          </a:stretch>
        </p:blipFill>
        <p:spPr>
          <a:xfrm>
            <a:off x="47924" y="141978125"/>
            <a:ext cx="739550" cy="495220"/>
          </a:xfrm>
          <a:prstGeom prst="rect">
            <a:avLst/>
          </a:prstGeom>
        </p:spPr>
      </p:pic>
      <p:pic>
        <p:nvPicPr>
          <p:cNvPr id="424" name="Picture 423">
            <a:extLst>
              <a:ext uri="{FF2B5EF4-FFF2-40B4-BE49-F238E27FC236}">
                <a16:creationId xmlns:a16="http://schemas.microsoft.com/office/drawing/2014/main" id="{6DEB611F-3370-724A-BD0C-E765E37F3DE2}"/>
              </a:ext>
            </a:extLst>
          </p:cNvPr>
          <p:cNvPicPr>
            <a:picLocks noChangeAspect="1"/>
          </p:cNvPicPr>
          <p:nvPr/>
        </p:nvPicPr>
        <p:blipFill>
          <a:blip r:embed="rId415" cstate="email">
            <a:extLst>
              <a:ext uri="{28A0092B-C50C-407E-A947-70E740481C1C}">
                <a14:useLocalDpi xmlns:a14="http://schemas.microsoft.com/office/drawing/2010/main"/>
              </a:ext>
            </a:extLst>
          </a:blip>
          <a:stretch>
            <a:fillRect/>
          </a:stretch>
        </p:blipFill>
        <p:spPr>
          <a:xfrm>
            <a:off x="31949" y="144874703"/>
            <a:ext cx="517535" cy="734843"/>
          </a:xfrm>
          <a:prstGeom prst="rect">
            <a:avLst/>
          </a:prstGeom>
        </p:spPr>
      </p:pic>
      <p:pic>
        <p:nvPicPr>
          <p:cNvPr id="425" name="Picture 424">
            <a:extLst>
              <a:ext uri="{FF2B5EF4-FFF2-40B4-BE49-F238E27FC236}">
                <a16:creationId xmlns:a16="http://schemas.microsoft.com/office/drawing/2014/main" id="{25B86087-B0EC-B243-B5AD-830555987B63}"/>
              </a:ext>
            </a:extLst>
          </p:cNvPr>
          <p:cNvPicPr>
            <a:picLocks noChangeAspect="1"/>
          </p:cNvPicPr>
          <p:nvPr/>
        </p:nvPicPr>
        <p:blipFill>
          <a:blip r:embed="rId416" cstate="email">
            <a:extLst>
              <a:ext uri="{28A0092B-C50C-407E-A947-70E740481C1C}">
                <a14:useLocalDpi xmlns:a14="http://schemas.microsoft.com/office/drawing/2010/main"/>
              </a:ext>
            </a:extLst>
          </a:blip>
          <a:stretch>
            <a:fillRect/>
          </a:stretch>
        </p:blipFill>
        <p:spPr>
          <a:xfrm>
            <a:off x="39937" y="145422696"/>
            <a:ext cx="507910" cy="670943"/>
          </a:xfrm>
          <a:prstGeom prst="rect">
            <a:avLst/>
          </a:prstGeom>
        </p:spPr>
      </p:pic>
      <p:pic>
        <p:nvPicPr>
          <p:cNvPr id="426" name="Picture 425">
            <a:extLst>
              <a:ext uri="{FF2B5EF4-FFF2-40B4-BE49-F238E27FC236}">
                <a16:creationId xmlns:a16="http://schemas.microsoft.com/office/drawing/2014/main" id="{01D5DB78-ADFB-C34E-9908-174A1F770EC2}"/>
              </a:ext>
            </a:extLst>
          </p:cNvPr>
          <p:cNvPicPr>
            <a:picLocks noChangeAspect="1"/>
          </p:cNvPicPr>
          <p:nvPr/>
        </p:nvPicPr>
        <p:blipFill>
          <a:blip r:embed="rId417" cstate="email">
            <a:extLst>
              <a:ext uri="{28A0092B-C50C-407E-A947-70E740481C1C}">
                <a14:useLocalDpi xmlns:a14="http://schemas.microsoft.com/office/drawing/2010/main"/>
              </a:ext>
            </a:extLst>
          </a:blip>
          <a:stretch>
            <a:fillRect/>
          </a:stretch>
        </p:blipFill>
        <p:spPr>
          <a:xfrm>
            <a:off x="23962" y="149600080"/>
            <a:ext cx="756926" cy="503208"/>
          </a:xfrm>
          <a:prstGeom prst="rect">
            <a:avLst/>
          </a:prstGeom>
        </p:spPr>
      </p:pic>
      <p:pic>
        <p:nvPicPr>
          <p:cNvPr id="427" name="Picture 426">
            <a:extLst>
              <a:ext uri="{FF2B5EF4-FFF2-40B4-BE49-F238E27FC236}">
                <a16:creationId xmlns:a16="http://schemas.microsoft.com/office/drawing/2014/main" id="{83ABFF82-BDCA-BB4C-894C-E810C6B1261D}"/>
              </a:ext>
            </a:extLst>
          </p:cNvPr>
          <p:cNvPicPr>
            <a:picLocks noChangeAspect="1"/>
          </p:cNvPicPr>
          <p:nvPr/>
        </p:nvPicPr>
        <p:blipFill>
          <a:blip r:embed="rId418" cstate="email">
            <a:extLst>
              <a:ext uri="{28A0092B-C50C-407E-A947-70E740481C1C}">
                <a14:useLocalDpi xmlns:a14="http://schemas.microsoft.com/office/drawing/2010/main"/>
              </a:ext>
            </a:extLst>
          </a:blip>
          <a:stretch>
            <a:fillRect/>
          </a:stretch>
        </p:blipFill>
        <p:spPr>
          <a:xfrm>
            <a:off x="39937" y="150076186"/>
            <a:ext cx="751022" cy="455283"/>
          </a:xfrm>
          <a:prstGeom prst="rect">
            <a:avLst/>
          </a:prstGeom>
        </p:spPr>
      </p:pic>
      <p:pic>
        <p:nvPicPr>
          <p:cNvPr id="428" name="Picture 427">
            <a:extLst>
              <a:ext uri="{FF2B5EF4-FFF2-40B4-BE49-F238E27FC236}">
                <a16:creationId xmlns:a16="http://schemas.microsoft.com/office/drawing/2014/main" id="{AE4F5B55-1F40-094F-B9A6-F8C436447D22}"/>
              </a:ext>
            </a:extLst>
          </p:cNvPr>
          <p:cNvPicPr>
            <a:picLocks noChangeAspect="1"/>
          </p:cNvPicPr>
          <p:nvPr/>
        </p:nvPicPr>
        <p:blipFill>
          <a:blip r:embed="rId419" cstate="email">
            <a:extLst>
              <a:ext uri="{28A0092B-C50C-407E-A947-70E740481C1C}">
                <a14:useLocalDpi xmlns:a14="http://schemas.microsoft.com/office/drawing/2010/main"/>
              </a:ext>
            </a:extLst>
          </a:blip>
          <a:stretch>
            <a:fillRect/>
          </a:stretch>
        </p:blipFill>
        <p:spPr>
          <a:xfrm>
            <a:off x="31950" y="150576255"/>
            <a:ext cx="734842" cy="551132"/>
          </a:xfrm>
          <a:prstGeom prst="rect">
            <a:avLst/>
          </a:prstGeom>
        </p:spPr>
      </p:pic>
      <p:pic>
        <p:nvPicPr>
          <p:cNvPr id="429" name="Picture 428">
            <a:extLst>
              <a:ext uri="{FF2B5EF4-FFF2-40B4-BE49-F238E27FC236}">
                <a16:creationId xmlns:a16="http://schemas.microsoft.com/office/drawing/2014/main" id="{3F2B9FB1-0218-CD45-9B78-0206D3ECA27A}"/>
              </a:ext>
            </a:extLst>
          </p:cNvPr>
          <p:cNvPicPr>
            <a:picLocks noChangeAspect="1"/>
          </p:cNvPicPr>
          <p:nvPr/>
        </p:nvPicPr>
        <p:blipFill>
          <a:blip r:embed="rId420" cstate="email">
            <a:extLst>
              <a:ext uri="{28A0092B-C50C-407E-A947-70E740481C1C}">
                <a14:useLocalDpi xmlns:a14="http://schemas.microsoft.com/office/drawing/2010/main"/>
              </a:ext>
            </a:extLst>
          </a:blip>
          <a:stretch>
            <a:fillRect/>
          </a:stretch>
        </p:blipFill>
        <p:spPr>
          <a:xfrm>
            <a:off x="71887" y="152568543"/>
            <a:ext cx="667843" cy="567107"/>
          </a:xfrm>
          <a:prstGeom prst="rect">
            <a:avLst/>
          </a:prstGeom>
        </p:spPr>
      </p:pic>
      <p:pic>
        <p:nvPicPr>
          <p:cNvPr id="430" name="Picture 429">
            <a:extLst>
              <a:ext uri="{FF2B5EF4-FFF2-40B4-BE49-F238E27FC236}">
                <a16:creationId xmlns:a16="http://schemas.microsoft.com/office/drawing/2014/main" id="{F4BD9C43-044F-6343-8441-A4CFB125656B}"/>
              </a:ext>
            </a:extLst>
          </p:cNvPr>
          <p:cNvPicPr>
            <a:picLocks noChangeAspect="1"/>
          </p:cNvPicPr>
          <p:nvPr/>
        </p:nvPicPr>
        <p:blipFill>
          <a:blip r:embed="rId421" cstate="email">
            <a:extLst>
              <a:ext uri="{28A0092B-C50C-407E-A947-70E740481C1C}">
                <a14:useLocalDpi xmlns:a14="http://schemas.microsoft.com/office/drawing/2010/main"/>
              </a:ext>
            </a:extLst>
          </a:blip>
          <a:stretch>
            <a:fillRect/>
          </a:stretch>
        </p:blipFill>
        <p:spPr>
          <a:xfrm>
            <a:off x="39937" y="152028537"/>
            <a:ext cx="742830" cy="522430"/>
          </a:xfrm>
          <a:prstGeom prst="rect">
            <a:avLst/>
          </a:prstGeom>
        </p:spPr>
      </p:pic>
      <p:pic>
        <p:nvPicPr>
          <p:cNvPr id="431" name="Picture 430">
            <a:extLst>
              <a:ext uri="{FF2B5EF4-FFF2-40B4-BE49-F238E27FC236}">
                <a16:creationId xmlns:a16="http://schemas.microsoft.com/office/drawing/2014/main" id="{85F2865A-AD58-4C45-93CC-B4C6FDD6C372}"/>
              </a:ext>
            </a:extLst>
          </p:cNvPr>
          <p:cNvPicPr>
            <a:picLocks noChangeAspect="1"/>
          </p:cNvPicPr>
          <p:nvPr/>
        </p:nvPicPr>
        <p:blipFill>
          <a:blip r:embed="rId422" cstate="email">
            <a:extLst>
              <a:ext uri="{28A0092B-C50C-407E-A947-70E740481C1C}">
                <a14:useLocalDpi xmlns:a14="http://schemas.microsoft.com/office/drawing/2010/main"/>
              </a:ext>
            </a:extLst>
          </a:blip>
          <a:stretch>
            <a:fillRect/>
          </a:stretch>
        </p:blipFill>
        <p:spPr>
          <a:xfrm>
            <a:off x="39937" y="153972901"/>
            <a:ext cx="739229" cy="527171"/>
          </a:xfrm>
          <a:prstGeom prst="rect">
            <a:avLst/>
          </a:prstGeom>
        </p:spPr>
      </p:pic>
      <p:pic>
        <p:nvPicPr>
          <p:cNvPr id="432" name="Picture 431">
            <a:extLst>
              <a:ext uri="{FF2B5EF4-FFF2-40B4-BE49-F238E27FC236}">
                <a16:creationId xmlns:a16="http://schemas.microsoft.com/office/drawing/2014/main" id="{BE8D1579-3F9F-324E-8C8C-CEBE594C220B}"/>
              </a:ext>
            </a:extLst>
          </p:cNvPr>
          <p:cNvPicPr>
            <a:picLocks noChangeAspect="1"/>
          </p:cNvPicPr>
          <p:nvPr/>
        </p:nvPicPr>
        <p:blipFill>
          <a:blip r:embed="rId423" cstate="email">
            <a:extLst>
              <a:ext uri="{28A0092B-C50C-407E-A947-70E740481C1C}">
                <a14:useLocalDpi xmlns:a14="http://schemas.microsoft.com/office/drawing/2010/main"/>
              </a:ext>
            </a:extLst>
          </a:blip>
          <a:stretch>
            <a:fillRect/>
          </a:stretch>
        </p:blipFill>
        <p:spPr>
          <a:xfrm>
            <a:off x="39938" y="155409210"/>
            <a:ext cx="546100" cy="762000"/>
          </a:xfrm>
          <a:prstGeom prst="rect">
            <a:avLst/>
          </a:prstGeom>
        </p:spPr>
      </p:pic>
      <p:pic>
        <p:nvPicPr>
          <p:cNvPr id="433" name="Picture 432">
            <a:extLst>
              <a:ext uri="{FF2B5EF4-FFF2-40B4-BE49-F238E27FC236}">
                <a16:creationId xmlns:a16="http://schemas.microsoft.com/office/drawing/2014/main" id="{FDB8A9AA-429A-414B-9A5E-54A74282AAF7}"/>
              </a:ext>
            </a:extLst>
          </p:cNvPr>
          <p:cNvPicPr>
            <a:picLocks noChangeAspect="1"/>
          </p:cNvPicPr>
          <p:nvPr/>
        </p:nvPicPr>
        <p:blipFill>
          <a:blip r:embed="rId424" cstate="email">
            <a:extLst>
              <a:ext uri="{28A0092B-C50C-407E-A947-70E740481C1C}">
                <a14:useLocalDpi xmlns:a14="http://schemas.microsoft.com/office/drawing/2010/main"/>
              </a:ext>
            </a:extLst>
          </a:blip>
          <a:stretch>
            <a:fillRect/>
          </a:stretch>
        </p:blipFill>
        <p:spPr>
          <a:xfrm>
            <a:off x="39938" y="155893305"/>
            <a:ext cx="742096" cy="455282"/>
          </a:xfrm>
          <a:prstGeom prst="rect">
            <a:avLst/>
          </a:prstGeom>
        </p:spPr>
      </p:pic>
      <p:pic>
        <p:nvPicPr>
          <p:cNvPr id="434" name="Picture 433">
            <a:extLst>
              <a:ext uri="{FF2B5EF4-FFF2-40B4-BE49-F238E27FC236}">
                <a16:creationId xmlns:a16="http://schemas.microsoft.com/office/drawing/2014/main" id="{E1C846C3-33B6-CC4A-A1BC-A7FB7B808D8D}"/>
              </a:ext>
            </a:extLst>
          </p:cNvPr>
          <p:cNvPicPr>
            <a:picLocks noChangeAspect="1"/>
          </p:cNvPicPr>
          <p:nvPr/>
        </p:nvPicPr>
        <p:blipFill>
          <a:blip r:embed="rId425" cstate="email">
            <a:extLst>
              <a:ext uri="{28A0092B-C50C-407E-A947-70E740481C1C}">
                <a14:useLocalDpi xmlns:a14="http://schemas.microsoft.com/office/drawing/2010/main"/>
              </a:ext>
            </a:extLst>
          </a:blip>
          <a:stretch>
            <a:fillRect/>
          </a:stretch>
        </p:blipFill>
        <p:spPr>
          <a:xfrm>
            <a:off x="47924" y="157963174"/>
            <a:ext cx="726856" cy="514693"/>
          </a:xfrm>
          <a:prstGeom prst="rect">
            <a:avLst/>
          </a:prstGeom>
        </p:spPr>
      </p:pic>
      <p:pic>
        <p:nvPicPr>
          <p:cNvPr id="435" name="Picture 434">
            <a:extLst>
              <a:ext uri="{FF2B5EF4-FFF2-40B4-BE49-F238E27FC236}">
                <a16:creationId xmlns:a16="http://schemas.microsoft.com/office/drawing/2014/main" id="{59F3B748-C64A-CD47-8062-8683AD14B129}"/>
              </a:ext>
            </a:extLst>
          </p:cNvPr>
          <p:cNvPicPr>
            <a:picLocks noChangeAspect="1"/>
          </p:cNvPicPr>
          <p:nvPr/>
        </p:nvPicPr>
        <p:blipFill>
          <a:blip r:embed="rId426" cstate="email">
            <a:extLst>
              <a:ext uri="{28A0092B-C50C-407E-A947-70E740481C1C}">
                <a14:useLocalDpi xmlns:a14="http://schemas.microsoft.com/office/drawing/2010/main"/>
              </a:ext>
            </a:extLst>
          </a:blip>
          <a:stretch>
            <a:fillRect/>
          </a:stretch>
        </p:blipFill>
        <p:spPr>
          <a:xfrm>
            <a:off x="55912" y="162571032"/>
            <a:ext cx="720480" cy="423333"/>
          </a:xfrm>
          <a:prstGeom prst="rect">
            <a:avLst/>
          </a:prstGeom>
        </p:spPr>
      </p:pic>
      <p:pic>
        <p:nvPicPr>
          <p:cNvPr id="436" name="Picture 435">
            <a:extLst>
              <a:ext uri="{FF2B5EF4-FFF2-40B4-BE49-F238E27FC236}">
                <a16:creationId xmlns:a16="http://schemas.microsoft.com/office/drawing/2014/main" id="{44D849B7-318F-DF40-AD3E-05191441DF01}"/>
              </a:ext>
            </a:extLst>
          </p:cNvPr>
          <p:cNvPicPr>
            <a:picLocks noChangeAspect="1"/>
          </p:cNvPicPr>
          <p:nvPr/>
        </p:nvPicPr>
        <p:blipFill>
          <a:blip r:embed="rId427" cstate="email">
            <a:extLst>
              <a:ext uri="{28A0092B-C50C-407E-A947-70E740481C1C}">
                <a14:useLocalDpi xmlns:a14="http://schemas.microsoft.com/office/drawing/2010/main"/>
              </a:ext>
            </a:extLst>
          </a:blip>
          <a:stretch>
            <a:fillRect/>
          </a:stretch>
        </p:blipFill>
        <p:spPr>
          <a:xfrm>
            <a:off x="23962" y="163047139"/>
            <a:ext cx="766793" cy="664554"/>
          </a:xfrm>
          <a:prstGeom prst="rect">
            <a:avLst/>
          </a:prstGeom>
        </p:spPr>
      </p:pic>
      <p:pic>
        <p:nvPicPr>
          <p:cNvPr id="443" name="Picture 442">
            <a:extLst>
              <a:ext uri="{FF2B5EF4-FFF2-40B4-BE49-F238E27FC236}">
                <a16:creationId xmlns:a16="http://schemas.microsoft.com/office/drawing/2014/main" id="{42DF287D-CA79-4A4A-B81E-478E74BB094A}"/>
              </a:ext>
            </a:extLst>
          </p:cNvPr>
          <p:cNvPicPr>
            <a:picLocks noChangeAspect="1"/>
          </p:cNvPicPr>
          <p:nvPr/>
        </p:nvPicPr>
        <p:blipFill>
          <a:blip r:embed="rId428" cstate="email">
            <a:extLst>
              <a:ext uri="{28A0092B-C50C-407E-A947-70E740481C1C}">
                <a14:useLocalDpi xmlns:a14="http://schemas.microsoft.com/office/drawing/2010/main"/>
              </a:ext>
            </a:extLst>
          </a:blip>
          <a:stretch>
            <a:fillRect/>
          </a:stretch>
        </p:blipFill>
        <p:spPr>
          <a:xfrm>
            <a:off x="39936" y="164523384"/>
            <a:ext cx="702894" cy="753502"/>
          </a:xfrm>
          <a:prstGeom prst="rect">
            <a:avLst/>
          </a:prstGeom>
        </p:spPr>
      </p:pic>
      <p:pic>
        <p:nvPicPr>
          <p:cNvPr id="444" name="Picture 443">
            <a:extLst>
              <a:ext uri="{FF2B5EF4-FFF2-40B4-BE49-F238E27FC236}">
                <a16:creationId xmlns:a16="http://schemas.microsoft.com/office/drawing/2014/main" id="{83EFF4A3-ABDA-E143-8FB6-2CCBF8C64E23}"/>
              </a:ext>
            </a:extLst>
          </p:cNvPr>
          <p:cNvPicPr>
            <a:picLocks noChangeAspect="1"/>
          </p:cNvPicPr>
          <p:nvPr/>
        </p:nvPicPr>
        <p:blipFill>
          <a:blip r:embed="rId429" cstate="email">
            <a:extLst>
              <a:ext uri="{28A0092B-C50C-407E-A947-70E740481C1C}">
                <a14:useLocalDpi xmlns:a14="http://schemas.microsoft.com/office/drawing/2010/main"/>
              </a:ext>
            </a:extLst>
          </a:blip>
          <a:stretch>
            <a:fillRect/>
          </a:stretch>
        </p:blipFill>
        <p:spPr>
          <a:xfrm>
            <a:off x="23963" y="165967677"/>
            <a:ext cx="777717" cy="511196"/>
          </a:xfrm>
          <a:prstGeom prst="rect">
            <a:avLst/>
          </a:prstGeom>
        </p:spPr>
      </p:pic>
      <p:pic>
        <p:nvPicPr>
          <p:cNvPr id="445" name="Picture 444">
            <a:extLst>
              <a:ext uri="{FF2B5EF4-FFF2-40B4-BE49-F238E27FC236}">
                <a16:creationId xmlns:a16="http://schemas.microsoft.com/office/drawing/2014/main" id="{48A0A5EF-67DE-C743-A2C7-C2051B1D6BCD}"/>
              </a:ext>
            </a:extLst>
          </p:cNvPr>
          <p:cNvPicPr>
            <a:picLocks noChangeAspect="1"/>
          </p:cNvPicPr>
          <p:nvPr/>
        </p:nvPicPr>
        <p:blipFill>
          <a:blip r:embed="rId430" cstate="email">
            <a:extLst>
              <a:ext uri="{28A0092B-C50C-407E-A947-70E740481C1C}">
                <a14:useLocalDpi xmlns:a14="http://schemas.microsoft.com/office/drawing/2010/main"/>
              </a:ext>
            </a:extLst>
          </a:blip>
          <a:stretch>
            <a:fillRect/>
          </a:stretch>
        </p:blipFill>
        <p:spPr>
          <a:xfrm>
            <a:off x="23962" y="168856268"/>
            <a:ext cx="766793" cy="511195"/>
          </a:xfrm>
          <a:prstGeom prst="rect">
            <a:avLst/>
          </a:prstGeom>
        </p:spPr>
      </p:pic>
      <p:pic>
        <p:nvPicPr>
          <p:cNvPr id="446" name="Picture 445">
            <a:extLst>
              <a:ext uri="{FF2B5EF4-FFF2-40B4-BE49-F238E27FC236}">
                <a16:creationId xmlns:a16="http://schemas.microsoft.com/office/drawing/2014/main" id="{C7DC437A-43C9-394F-AA19-1DD4E3D9C183}"/>
              </a:ext>
            </a:extLst>
          </p:cNvPr>
          <p:cNvPicPr>
            <a:picLocks noChangeAspect="1"/>
          </p:cNvPicPr>
          <p:nvPr/>
        </p:nvPicPr>
        <p:blipFill>
          <a:blip r:embed="rId431" cstate="email">
            <a:extLst>
              <a:ext uri="{28A0092B-C50C-407E-A947-70E740481C1C}">
                <a14:useLocalDpi xmlns:a14="http://schemas.microsoft.com/office/drawing/2010/main"/>
              </a:ext>
            </a:extLst>
          </a:blip>
          <a:stretch>
            <a:fillRect/>
          </a:stretch>
        </p:blipFill>
        <p:spPr>
          <a:xfrm>
            <a:off x="23962" y="169348351"/>
            <a:ext cx="756109" cy="479244"/>
          </a:xfrm>
          <a:prstGeom prst="rect">
            <a:avLst/>
          </a:prstGeom>
        </p:spPr>
      </p:pic>
      <p:pic>
        <p:nvPicPr>
          <p:cNvPr id="447" name="Picture 446">
            <a:extLst>
              <a:ext uri="{FF2B5EF4-FFF2-40B4-BE49-F238E27FC236}">
                <a16:creationId xmlns:a16="http://schemas.microsoft.com/office/drawing/2014/main" id="{644A65B5-D1BE-E14D-B17D-0594ADA96702}"/>
              </a:ext>
            </a:extLst>
          </p:cNvPr>
          <p:cNvPicPr>
            <a:picLocks noChangeAspect="1"/>
          </p:cNvPicPr>
          <p:nvPr/>
        </p:nvPicPr>
        <p:blipFill>
          <a:blip r:embed="rId432" cstate="email">
            <a:extLst>
              <a:ext uri="{28A0092B-C50C-407E-A947-70E740481C1C}">
                <a14:useLocalDpi xmlns:a14="http://schemas.microsoft.com/office/drawing/2010/main"/>
              </a:ext>
            </a:extLst>
          </a:blip>
          <a:stretch>
            <a:fillRect/>
          </a:stretch>
        </p:blipFill>
        <p:spPr>
          <a:xfrm>
            <a:off x="47924" y="168380162"/>
            <a:ext cx="742831" cy="450117"/>
          </a:xfrm>
          <a:prstGeom prst="rect">
            <a:avLst/>
          </a:prstGeom>
        </p:spPr>
      </p:pic>
      <p:pic>
        <p:nvPicPr>
          <p:cNvPr id="448" name="Picture 447">
            <a:extLst>
              <a:ext uri="{FF2B5EF4-FFF2-40B4-BE49-F238E27FC236}">
                <a16:creationId xmlns:a16="http://schemas.microsoft.com/office/drawing/2014/main" id="{16593269-C785-C248-9490-CB457C90F26B}"/>
              </a:ext>
            </a:extLst>
          </p:cNvPr>
          <p:cNvPicPr>
            <a:picLocks noChangeAspect="1"/>
          </p:cNvPicPr>
          <p:nvPr/>
        </p:nvPicPr>
        <p:blipFill>
          <a:blip r:embed="rId433" cstate="email">
            <a:extLst>
              <a:ext uri="{28A0092B-C50C-407E-A947-70E740481C1C}">
                <a14:useLocalDpi xmlns:a14="http://schemas.microsoft.com/office/drawing/2010/main"/>
              </a:ext>
            </a:extLst>
          </a:blip>
          <a:stretch>
            <a:fillRect/>
          </a:stretch>
        </p:blipFill>
        <p:spPr>
          <a:xfrm>
            <a:off x="23963" y="169824456"/>
            <a:ext cx="783875" cy="447296"/>
          </a:xfrm>
          <a:prstGeom prst="rect">
            <a:avLst/>
          </a:prstGeom>
        </p:spPr>
      </p:pic>
      <p:pic>
        <p:nvPicPr>
          <p:cNvPr id="449" name="Picture 448">
            <a:extLst>
              <a:ext uri="{FF2B5EF4-FFF2-40B4-BE49-F238E27FC236}">
                <a16:creationId xmlns:a16="http://schemas.microsoft.com/office/drawing/2014/main" id="{D235D4C1-E88C-CD47-B61D-B2CEE2592822}"/>
              </a:ext>
            </a:extLst>
          </p:cNvPr>
          <p:cNvPicPr>
            <a:picLocks noChangeAspect="1"/>
          </p:cNvPicPr>
          <p:nvPr/>
        </p:nvPicPr>
        <p:blipFill>
          <a:blip r:embed="rId434" cstate="email">
            <a:extLst>
              <a:ext uri="{28A0092B-C50C-407E-A947-70E740481C1C}">
                <a14:useLocalDpi xmlns:a14="http://schemas.microsoft.com/office/drawing/2010/main"/>
              </a:ext>
            </a:extLst>
          </a:blip>
          <a:stretch>
            <a:fillRect/>
          </a:stretch>
        </p:blipFill>
        <p:spPr>
          <a:xfrm>
            <a:off x="23962" y="170308551"/>
            <a:ext cx="750818" cy="449928"/>
          </a:xfrm>
          <a:prstGeom prst="rect">
            <a:avLst/>
          </a:prstGeom>
        </p:spPr>
      </p:pic>
      <p:pic>
        <p:nvPicPr>
          <p:cNvPr id="450" name="Picture 449">
            <a:extLst>
              <a:ext uri="{FF2B5EF4-FFF2-40B4-BE49-F238E27FC236}">
                <a16:creationId xmlns:a16="http://schemas.microsoft.com/office/drawing/2014/main" id="{8C08501B-063C-1649-ADE8-0D9363CBA2DB}"/>
              </a:ext>
            </a:extLst>
          </p:cNvPr>
          <p:cNvPicPr>
            <a:picLocks noChangeAspect="1"/>
          </p:cNvPicPr>
          <p:nvPr/>
        </p:nvPicPr>
        <p:blipFill>
          <a:blip r:embed="rId435" cstate="email">
            <a:extLst>
              <a:ext uri="{28A0092B-C50C-407E-A947-70E740481C1C}">
                <a14:useLocalDpi xmlns:a14="http://schemas.microsoft.com/office/drawing/2010/main"/>
              </a:ext>
            </a:extLst>
          </a:blip>
          <a:stretch>
            <a:fillRect/>
          </a:stretch>
        </p:blipFill>
        <p:spPr>
          <a:xfrm>
            <a:off x="31951" y="172660405"/>
            <a:ext cx="495220" cy="720320"/>
          </a:xfrm>
          <a:prstGeom prst="rect">
            <a:avLst/>
          </a:prstGeom>
        </p:spPr>
      </p:pic>
      <p:pic>
        <p:nvPicPr>
          <p:cNvPr id="451" name="Picture 450">
            <a:extLst>
              <a:ext uri="{FF2B5EF4-FFF2-40B4-BE49-F238E27FC236}">
                <a16:creationId xmlns:a16="http://schemas.microsoft.com/office/drawing/2014/main" id="{B05BBD15-F354-BC4B-B9E6-F356EEED0D35}"/>
              </a:ext>
            </a:extLst>
          </p:cNvPr>
          <p:cNvPicPr>
            <a:picLocks noChangeAspect="1"/>
          </p:cNvPicPr>
          <p:nvPr/>
        </p:nvPicPr>
        <p:blipFill>
          <a:blip r:embed="rId436" cstate="email">
            <a:extLst>
              <a:ext uri="{28A0092B-C50C-407E-A947-70E740481C1C}">
                <a14:useLocalDpi xmlns:a14="http://schemas.microsoft.com/office/drawing/2010/main"/>
              </a:ext>
            </a:extLst>
          </a:blip>
          <a:stretch>
            <a:fillRect/>
          </a:stretch>
        </p:blipFill>
        <p:spPr>
          <a:xfrm>
            <a:off x="23962" y="173096575"/>
            <a:ext cx="745955" cy="479245"/>
          </a:xfrm>
          <a:prstGeom prst="rect">
            <a:avLst/>
          </a:prstGeom>
        </p:spPr>
      </p:pic>
      <p:pic>
        <p:nvPicPr>
          <p:cNvPr id="452" name="Picture 451">
            <a:extLst>
              <a:ext uri="{FF2B5EF4-FFF2-40B4-BE49-F238E27FC236}">
                <a16:creationId xmlns:a16="http://schemas.microsoft.com/office/drawing/2014/main" id="{ED6C2671-38B6-CF4D-85B9-E7F85DA546C7}"/>
              </a:ext>
            </a:extLst>
          </p:cNvPr>
          <p:cNvPicPr>
            <a:picLocks noChangeAspect="1"/>
          </p:cNvPicPr>
          <p:nvPr/>
        </p:nvPicPr>
        <p:blipFill>
          <a:blip r:embed="rId437" cstate="email">
            <a:extLst>
              <a:ext uri="{28A0092B-C50C-407E-A947-70E740481C1C}">
                <a14:useLocalDpi xmlns:a14="http://schemas.microsoft.com/office/drawing/2010/main"/>
              </a:ext>
            </a:extLst>
          </a:blip>
          <a:stretch>
            <a:fillRect/>
          </a:stretch>
        </p:blipFill>
        <p:spPr>
          <a:xfrm>
            <a:off x="47924" y="173580668"/>
            <a:ext cx="726109" cy="567107"/>
          </a:xfrm>
          <a:prstGeom prst="rect">
            <a:avLst/>
          </a:prstGeom>
        </p:spPr>
      </p:pic>
      <p:pic>
        <p:nvPicPr>
          <p:cNvPr id="453" name="Picture 452">
            <a:extLst>
              <a:ext uri="{FF2B5EF4-FFF2-40B4-BE49-F238E27FC236}">
                <a16:creationId xmlns:a16="http://schemas.microsoft.com/office/drawing/2014/main" id="{5C805622-9C7A-5847-A75C-25040B1DF0F2}"/>
              </a:ext>
            </a:extLst>
          </p:cNvPr>
          <p:cNvPicPr>
            <a:picLocks noChangeAspect="1"/>
          </p:cNvPicPr>
          <p:nvPr/>
        </p:nvPicPr>
        <p:blipFill>
          <a:blip r:embed="rId438" cstate="email">
            <a:extLst>
              <a:ext uri="{28A0092B-C50C-407E-A947-70E740481C1C}">
                <a14:useLocalDpi xmlns:a14="http://schemas.microsoft.com/office/drawing/2010/main"/>
              </a:ext>
            </a:extLst>
          </a:blip>
          <a:stretch>
            <a:fillRect/>
          </a:stretch>
        </p:blipFill>
        <p:spPr>
          <a:xfrm>
            <a:off x="31950" y="174564832"/>
            <a:ext cx="575094" cy="739016"/>
          </a:xfrm>
          <a:prstGeom prst="rect">
            <a:avLst/>
          </a:prstGeom>
        </p:spPr>
      </p:pic>
      <p:pic>
        <p:nvPicPr>
          <p:cNvPr id="454" name="Picture 453">
            <a:extLst>
              <a:ext uri="{FF2B5EF4-FFF2-40B4-BE49-F238E27FC236}">
                <a16:creationId xmlns:a16="http://schemas.microsoft.com/office/drawing/2014/main" id="{07DA7813-79C9-1043-BC7A-1F17BDC99CDC}"/>
              </a:ext>
            </a:extLst>
          </p:cNvPr>
          <p:cNvPicPr>
            <a:picLocks noChangeAspect="1"/>
          </p:cNvPicPr>
          <p:nvPr/>
        </p:nvPicPr>
        <p:blipFill>
          <a:blip r:embed="rId439" cstate="email">
            <a:extLst>
              <a:ext uri="{28A0092B-C50C-407E-A947-70E740481C1C}">
                <a14:useLocalDpi xmlns:a14="http://schemas.microsoft.com/office/drawing/2010/main"/>
              </a:ext>
            </a:extLst>
          </a:blip>
          <a:stretch>
            <a:fillRect/>
          </a:stretch>
        </p:blipFill>
        <p:spPr>
          <a:xfrm>
            <a:off x="23962" y="177696446"/>
            <a:ext cx="764178" cy="559119"/>
          </a:xfrm>
          <a:prstGeom prst="rect">
            <a:avLst/>
          </a:prstGeom>
        </p:spPr>
      </p:pic>
      <p:pic>
        <p:nvPicPr>
          <p:cNvPr id="455" name="Picture 454">
            <a:extLst>
              <a:ext uri="{FF2B5EF4-FFF2-40B4-BE49-F238E27FC236}">
                <a16:creationId xmlns:a16="http://schemas.microsoft.com/office/drawing/2014/main" id="{60DA7F15-7A11-2E41-9810-F73FCFF4F91D}"/>
              </a:ext>
            </a:extLst>
          </p:cNvPr>
          <p:cNvPicPr>
            <a:picLocks noChangeAspect="1"/>
          </p:cNvPicPr>
          <p:nvPr/>
        </p:nvPicPr>
        <p:blipFill>
          <a:blip r:embed="rId440" cstate="email">
            <a:extLst>
              <a:ext uri="{28A0092B-C50C-407E-A947-70E740481C1C}">
                <a14:useLocalDpi xmlns:a14="http://schemas.microsoft.com/office/drawing/2010/main"/>
              </a:ext>
            </a:extLst>
          </a:blip>
          <a:stretch>
            <a:fillRect/>
          </a:stretch>
        </p:blipFill>
        <p:spPr>
          <a:xfrm>
            <a:off x="23962" y="178188527"/>
            <a:ext cx="759029" cy="503208"/>
          </a:xfrm>
          <a:prstGeom prst="rect">
            <a:avLst/>
          </a:prstGeom>
        </p:spPr>
      </p:pic>
      <p:pic>
        <p:nvPicPr>
          <p:cNvPr id="456" name="Picture 455">
            <a:extLst>
              <a:ext uri="{FF2B5EF4-FFF2-40B4-BE49-F238E27FC236}">
                <a16:creationId xmlns:a16="http://schemas.microsoft.com/office/drawing/2014/main" id="{92868D15-F99A-144B-9018-CFCA9EA204AA}"/>
              </a:ext>
            </a:extLst>
          </p:cNvPr>
          <p:cNvPicPr>
            <a:picLocks noChangeAspect="1"/>
          </p:cNvPicPr>
          <p:nvPr/>
        </p:nvPicPr>
        <p:blipFill>
          <a:blip r:embed="rId441" cstate="email">
            <a:extLst>
              <a:ext uri="{28A0092B-C50C-407E-A947-70E740481C1C}">
                <a14:useLocalDpi xmlns:a14="http://schemas.microsoft.com/office/drawing/2010/main"/>
              </a:ext>
            </a:extLst>
          </a:blip>
          <a:stretch>
            <a:fillRect/>
          </a:stretch>
        </p:blipFill>
        <p:spPr>
          <a:xfrm>
            <a:off x="23963" y="178672621"/>
            <a:ext cx="774779" cy="500772"/>
          </a:xfrm>
          <a:prstGeom prst="rect">
            <a:avLst/>
          </a:prstGeom>
        </p:spPr>
      </p:pic>
      <p:pic>
        <p:nvPicPr>
          <p:cNvPr id="457" name="Picture 456">
            <a:extLst>
              <a:ext uri="{FF2B5EF4-FFF2-40B4-BE49-F238E27FC236}">
                <a16:creationId xmlns:a16="http://schemas.microsoft.com/office/drawing/2014/main" id="{ACDFE546-502A-0143-A821-262AEE517B3A}"/>
              </a:ext>
            </a:extLst>
          </p:cNvPr>
          <p:cNvPicPr>
            <a:picLocks noChangeAspect="1"/>
          </p:cNvPicPr>
          <p:nvPr/>
        </p:nvPicPr>
        <p:blipFill>
          <a:blip r:embed="rId442" cstate="email">
            <a:extLst>
              <a:ext uri="{28A0092B-C50C-407E-A947-70E740481C1C}">
                <a14:useLocalDpi xmlns:a14="http://schemas.microsoft.com/office/drawing/2010/main"/>
              </a:ext>
            </a:extLst>
          </a:blip>
          <a:stretch>
            <a:fillRect/>
          </a:stretch>
        </p:blipFill>
        <p:spPr>
          <a:xfrm>
            <a:off x="23963" y="184732763"/>
            <a:ext cx="766035" cy="774780"/>
          </a:xfrm>
          <a:prstGeom prst="rect">
            <a:avLst/>
          </a:prstGeom>
        </p:spPr>
      </p:pic>
      <p:pic>
        <p:nvPicPr>
          <p:cNvPr id="458" name="Picture 457">
            <a:extLst>
              <a:ext uri="{FF2B5EF4-FFF2-40B4-BE49-F238E27FC236}">
                <a16:creationId xmlns:a16="http://schemas.microsoft.com/office/drawing/2014/main" id="{12D0F809-B529-C04B-968B-D1BB6AC25315}"/>
              </a:ext>
            </a:extLst>
          </p:cNvPr>
          <p:cNvPicPr>
            <a:picLocks noChangeAspect="1"/>
          </p:cNvPicPr>
          <p:nvPr/>
        </p:nvPicPr>
        <p:blipFill>
          <a:blip r:embed="rId443" cstate="email">
            <a:extLst>
              <a:ext uri="{28A0092B-C50C-407E-A947-70E740481C1C}">
                <a14:useLocalDpi xmlns:a14="http://schemas.microsoft.com/office/drawing/2010/main"/>
              </a:ext>
            </a:extLst>
          </a:blip>
          <a:stretch>
            <a:fillRect/>
          </a:stretch>
        </p:blipFill>
        <p:spPr>
          <a:xfrm>
            <a:off x="47924" y="185248806"/>
            <a:ext cx="745178" cy="487232"/>
          </a:xfrm>
          <a:prstGeom prst="rect">
            <a:avLst/>
          </a:prstGeom>
        </p:spPr>
      </p:pic>
      <p:pic>
        <p:nvPicPr>
          <p:cNvPr id="459" name="Picture 458">
            <a:extLst>
              <a:ext uri="{FF2B5EF4-FFF2-40B4-BE49-F238E27FC236}">
                <a16:creationId xmlns:a16="http://schemas.microsoft.com/office/drawing/2014/main" id="{F1DAC58B-5182-1543-A4B7-A488C7849926}"/>
              </a:ext>
            </a:extLst>
          </p:cNvPr>
          <p:cNvPicPr>
            <a:picLocks noChangeAspect="1"/>
          </p:cNvPicPr>
          <p:nvPr/>
        </p:nvPicPr>
        <p:blipFill>
          <a:blip r:embed="rId444" cstate="email">
            <a:extLst>
              <a:ext uri="{28A0092B-C50C-407E-A947-70E740481C1C}">
                <a14:useLocalDpi xmlns:a14="http://schemas.microsoft.com/office/drawing/2010/main"/>
              </a:ext>
            </a:extLst>
          </a:blip>
          <a:stretch>
            <a:fillRect/>
          </a:stretch>
        </p:blipFill>
        <p:spPr>
          <a:xfrm>
            <a:off x="7987" y="186669138"/>
            <a:ext cx="761114" cy="535158"/>
          </a:xfrm>
          <a:prstGeom prst="rect">
            <a:avLst/>
          </a:prstGeom>
        </p:spPr>
      </p:pic>
      <p:pic>
        <p:nvPicPr>
          <p:cNvPr id="460" name="Picture 459">
            <a:extLst>
              <a:ext uri="{FF2B5EF4-FFF2-40B4-BE49-F238E27FC236}">
                <a16:creationId xmlns:a16="http://schemas.microsoft.com/office/drawing/2014/main" id="{00AEB009-63FE-664B-96AD-4D200B137491}"/>
              </a:ext>
            </a:extLst>
          </p:cNvPr>
          <p:cNvPicPr>
            <a:picLocks noChangeAspect="1"/>
          </p:cNvPicPr>
          <p:nvPr/>
        </p:nvPicPr>
        <p:blipFill>
          <a:blip r:embed="rId445" cstate="email">
            <a:extLst>
              <a:ext uri="{28A0092B-C50C-407E-A947-70E740481C1C}">
                <a14:useLocalDpi xmlns:a14="http://schemas.microsoft.com/office/drawing/2010/main"/>
              </a:ext>
            </a:extLst>
          </a:blip>
          <a:stretch>
            <a:fillRect/>
          </a:stretch>
        </p:blipFill>
        <p:spPr>
          <a:xfrm>
            <a:off x="15975" y="187653302"/>
            <a:ext cx="725184" cy="487233"/>
          </a:xfrm>
          <a:prstGeom prst="rect">
            <a:avLst/>
          </a:prstGeom>
        </p:spPr>
      </p:pic>
      <p:pic>
        <p:nvPicPr>
          <p:cNvPr id="461" name="Picture 460">
            <a:extLst>
              <a:ext uri="{FF2B5EF4-FFF2-40B4-BE49-F238E27FC236}">
                <a16:creationId xmlns:a16="http://schemas.microsoft.com/office/drawing/2014/main" id="{E7D9A03E-6429-9E48-8280-B21A97F9792E}"/>
              </a:ext>
            </a:extLst>
          </p:cNvPr>
          <p:cNvPicPr>
            <a:picLocks noChangeAspect="1"/>
          </p:cNvPicPr>
          <p:nvPr/>
        </p:nvPicPr>
        <p:blipFill>
          <a:blip r:embed="rId446" cstate="email">
            <a:extLst>
              <a:ext uri="{28A0092B-C50C-407E-A947-70E740481C1C}">
                <a14:useLocalDpi xmlns:a14="http://schemas.microsoft.com/office/drawing/2010/main"/>
              </a:ext>
            </a:extLst>
          </a:blip>
          <a:stretch>
            <a:fillRect/>
          </a:stretch>
        </p:blipFill>
        <p:spPr>
          <a:xfrm>
            <a:off x="39937" y="188629477"/>
            <a:ext cx="738038" cy="503208"/>
          </a:xfrm>
          <a:prstGeom prst="rect">
            <a:avLst/>
          </a:prstGeom>
        </p:spPr>
      </p:pic>
      <p:pic>
        <p:nvPicPr>
          <p:cNvPr id="462" name="Picture 461">
            <a:extLst>
              <a:ext uri="{FF2B5EF4-FFF2-40B4-BE49-F238E27FC236}">
                <a16:creationId xmlns:a16="http://schemas.microsoft.com/office/drawing/2014/main" id="{A800F7DD-98F5-0B49-A784-56D77CE4050A}"/>
              </a:ext>
            </a:extLst>
          </p:cNvPr>
          <p:cNvPicPr>
            <a:picLocks noChangeAspect="1"/>
          </p:cNvPicPr>
          <p:nvPr/>
        </p:nvPicPr>
        <p:blipFill>
          <a:blip r:embed="rId447" cstate="email">
            <a:extLst>
              <a:ext uri="{28A0092B-C50C-407E-A947-70E740481C1C}">
                <a14:useLocalDpi xmlns:a14="http://schemas.microsoft.com/office/drawing/2010/main"/>
              </a:ext>
            </a:extLst>
          </a:blip>
          <a:stretch>
            <a:fillRect/>
          </a:stretch>
        </p:blipFill>
        <p:spPr>
          <a:xfrm>
            <a:off x="23963" y="189153509"/>
            <a:ext cx="749457" cy="559119"/>
          </a:xfrm>
          <a:prstGeom prst="rect">
            <a:avLst/>
          </a:prstGeom>
        </p:spPr>
      </p:pic>
      <p:pic>
        <p:nvPicPr>
          <p:cNvPr id="463" name="Picture 462">
            <a:extLst>
              <a:ext uri="{FF2B5EF4-FFF2-40B4-BE49-F238E27FC236}">
                <a16:creationId xmlns:a16="http://schemas.microsoft.com/office/drawing/2014/main" id="{56F76D65-8F65-914B-80CF-D4CCA85835C7}"/>
              </a:ext>
            </a:extLst>
          </p:cNvPr>
          <p:cNvPicPr>
            <a:picLocks noChangeAspect="1"/>
          </p:cNvPicPr>
          <p:nvPr/>
        </p:nvPicPr>
        <p:blipFill>
          <a:blip r:embed="rId448" cstate="email">
            <a:extLst>
              <a:ext uri="{28A0092B-C50C-407E-A947-70E740481C1C}">
                <a14:useLocalDpi xmlns:a14="http://schemas.microsoft.com/office/drawing/2010/main"/>
              </a:ext>
            </a:extLst>
          </a:blip>
          <a:stretch>
            <a:fillRect/>
          </a:stretch>
        </p:blipFill>
        <p:spPr>
          <a:xfrm>
            <a:off x="39937" y="190073773"/>
            <a:ext cx="737257" cy="503207"/>
          </a:xfrm>
          <a:prstGeom prst="rect">
            <a:avLst/>
          </a:prstGeom>
        </p:spPr>
      </p:pic>
      <p:pic>
        <p:nvPicPr>
          <p:cNvPr id="464" name="Picture 463">
            <a:extLst>
              <a:ext uri="{FF2B5EF4-FFF2-40B4-BE49-F238E27FC236}">
                <a16:creationId xmlns:a16="http://schemas.microsoft.com/office/drawing/2014/main" id="{986071B0-9E41-CD49-97D3-4F3EA05F6CFD}"/>
              </a:ext>
            </a:extLst>
          </p:cNvPr>
          <p:cNvPicPr>
            <a:picLocks noChangeAspect="1"/>
          </p:cNvPicPr>
          <p:nvPr/>
        </p:nvPicPr>
        <p:blipFill>
          <a:blip r:embed="rId449" cstate="email">
            <a:extLst>
              <a:ext uri="{28A0092B-C50C-407E-A947-70E740481C1C}">
                <a14:useLocalDpi xmlns:a14="http://schemas.microsoft.com/office/drawing/2010/main"/>
              </a:ext>
            </a:extLst>
          </a:blip>
          <a:stretch>
            <a:fillRect/>
          </a:stretch>
        </p:blipFill>
        <p:spPr>
          <a:xfrm>
            <a:off x="23962" y="191081898"/>
            <a:ext cx="742830" cy="507011"/>
          </a:xfrm>
          <a:prstGeom prst="rect">
            <a:avLst/>
          </a:prstGeom>
        </p:spPr>
      </p:pic>
      <p:pic>
        <p:nvPicPr>
          <p:cNvPr id="465" name="Picture 464">
            <a:extLst>
              <a:ext uri="{FF2B5EF4-FFF2-40B4-BE49-F238E27FC236}">
                <a16:creationId xmlns:a16="http://schemas.microsoft.com/office/drawing/2014/main" id="{24ADB9BA-0C5A-1041-92D9-ADF34CC29676}"/>
              </a:ext>
            </a:extLst>
          </p:cNvPr>
          <p:cNvPicPr>
            <a:picLocks noChangeAspect="1"/>
          </p:cNvPicPr>
          <p:nvPr/>
        </p:nvPicPr>
        <p:blipFill>
          <a:blip r:embed="rId450" cstate="email">
            <a:extLst>
              <a:ext uri="{28A0092B-C50C-407E-A947-70E740481C1C}">
                <a14:useLocalDpi xmlns:a14="http://schemas.microsoft.com/office/drawing/2010/main"/>
              </a:ext>
            </a:extLst>
          </a:blip>
          <a:stretch>
            <a:fillRect/>
          </a:stretch>
        </p:blipFill>
        <p:spPr>
          <a:xfrm>
            <a:off x="23963" y="191534042"/>
            <a:ext cx="772737" cy="519183"/>
          </a:xfrm>
          <a:prstGeom prst="rect">
            <a:avLst/>
          </a:prstGeom>
        </p:spPr>
      </p:pic>
      <p:pic>
        <p:nvPicPr>
          <p:cNvPr id="466" name="Picture 465">
            <a:extLst>
              <a:ext uri="{FF2B5EF4-FFF2-40B4-BE49-F238E27FC236}">
                <a16:creationId xmlns:a16="http://schemas.microsoft.com/office/drawing/2014/main" id="{5903BE2F-B009-184E-B3BD-1D9883C5208C}"/>
              </a:ext>
            </a:extLst>
          </p:cNvPr>
          <p:cNvPicPr>
            <a:picLocks noChangeAspect="1"/>
          </p:cNvPicPr>
          <p:nvPr/>
        </p:nvPicPr>
        <p:blipFill>
          <a:blip r:embed="rId451" cstate="email">
            <a:extLst>
              <a:ext uri="{28A0092B-C50C-407E-A947-70E740481C1C}">
                <a14:useLocalDpi xmlns:a14="http://schemas.microsoft.com/office/drawing/2010/main"/>
              </a:ext>
            </a:extLst>
          </a:blip>
          <a:stretch>
            <a:fillRect/>
          </a:stretch>
        </p:blipFill>
        <p:spPr>
          <a:xfrm>
            <a:off x="47925" y="192034112"/>
            <a:ext cx="719846" cy="551132"/>
          </a:xfrm>
          <a:prstGeom prst="rect">
            <a:avLst/>
          </a:prstGeom>
        </p:spPr>
      </p:pic>
      <p:pic>
        <p:nvPicPr>
          <p:cNvPr id="467" name="Picture 466">
            <a:extLst>
              <a:ext uri="{FF2B5EF4-FFF2-40B4-BE49-F238E27FC236}">
                <a16:creationId xmlns:a16="http://schemas.microsoft.com/office/drawing/2014/main" id="{BD76E460-B4EC-024D-8306-4D36CBD5FCC6}"/>
              </a:ext>
            </a:extLst>
          </p:cNvPr>
          <p:cNvPicPr>
            <a:picLocks noChangeAspect="1"/>
          </p:cNvPicPr>
          <p:nvPr/>
        </p:nvPicPr>
        <p:blipFill>
          <a:blip r:embed="rId452" cstate="email">
            <a:extLst>
              <a:ext uri="{28A0092B-C50C-407E-A947-70E740481C1C}">
                <a14:useLocalDpi xmlns:a14="http://schemas.microsoft.com/office/drawing/2010/main"/>
              </a:ext>
            </a:extLst>
          </a:blip>
          <a:stretch>
            <a:fillRect/>
          </a:stretch>
        </p:blipFill>
        <p:spPr>
          <a:xfrm>
            <a:off x="31949" y="196743512"/>
            <a:ext cx="725556" cy="495221"/>
          </a:xfrm>
          <a:prstGeom prst="rect">
            <a:avLst/>
          </a:prstGeom>
        </p:spPr>
      </p:pic>
      <p:pic>
        <p:nvPicPr>
          <p:cNvPr id="468" name="Picture 467">
            <a:extLst>
              <a:ext uri="{FF2B5EF4-FFF2-40B4-BE49-F238E27FC236}">
                <a16:creationId xmlns:a16="http://schemas.microsoft.com/office/drawing/2014/main" id="{0B68AA1B-5267-2345-BF1D-5E7F44123531}"/>
              </a:ext>
            </a:extLst>
          </p:cNvPr>
          <p:cNvPicPr>
            <a:picLocks noChangeAspect="1"/>
          </p:cNvPicPr>
          <p:nvPr/>
        </p:nvPicPr>
        <p:blipFill>
          <a:blip r:embed="rId453" cstate="email">
            <a:extLst>
              <a:ext uri="{28A0092B-C50C-407E-A947-70E740481C1C}">
                <a14:useLocalDpi xmlns:a14="http://schemas.microsoft.com/office/drawing/2010/main"/>
              </a:ext>
            </a:extLst>
          </a:blip>
          <a:stretch>
            <a:fillRect/>
          </a:stretch>
        </p:blipFill>
        <p:spPr>
          <a:xfrm>
            <a:off x="39937" y="198663916"/>
            <a:ext cx="718868" cy="479245"/>
          </a:xfrm>
          <a:prstGeom prst="rect">
            <a:avLst/>
          </a:prstGeom>
        </p:spPr>
      </p:pic>
      <p:pic>
        <p:nvPicPr>
          <p:cNvPr id="469" name="Picture 468">
            <a:extLst>
              <a:ext uri="{FF2B5EF4-FFF2-40B4-BE49-F238E27FC236}">
                <a16:creationId xmlns:a16="http://schemas.microsoft.com/office/drawing/2014/main" id="{ADDD2A7A-D7E4-0C46-908B-828D91A379F2}"/>
              </a:ext>
            </a:extLst>
          </p:cNvPr>
          <p:cNvPicPr>
            <a:picLocks noChangeAspect="1"/>
          </p:cNvPicPr>
          <p:nvPr/>
        </p:nvPicPr>
        <p:blipFill>
          <a:blip r:embed="rId454" cstate="email">
            <a:extLst>
              <a:ext uri="{28A0092B-C50C-407E-A947-70E740481C1C}">
                <a14:useLocalDpi xmlns:a14="http://schemas.microsoft.com/office/drawing/2010/main"/>
              </a:ext>
            </a:extLst>
          </a:blip>
          <a:stretch>
            <a:fillRect/>
          </a:stretch>
        </p:blipFill>
        <p:spPr>
          <a:xfrm>
            <a:off x="47925" y="201100361"/>
            <a:ext cx="709462" cy="718868"/>
          </a:xfrm>
          <a:prstGeom prst="rect">
            <a:avLst/>
          </a:prstGeom>
        </p:spPr>
      </p:pic>
      <p:pic>
        <p:nvPicPr>
          <p:cNvPr id="470" name="Picture 469">
            <a:extLst>
              <a:ext uri="{FF2B5EF4-FFF2-40B4-BE49-F238E27FC236}">
                <a16:creationId xmlns:a16="http://schemas.microsoft.com/office/drawing/2014/main" id="{7AF955BD-4799-B342-A3E5-B69020A20238}"/>
              </a:ext>
            </a:extLst>
          </p:cNvPr>
          <p:cNvPicPr>
            <a:picLocks noChangeAspect="1"/>
          </p:cNvPicPr>
          <p:nvPr/>
        </p:nvPicPr>
        <p:blipFill>
          <a:blip r:embed="rId455" cstate="email">
            <a:extLst>
              <a:ext uri="{28A0092B-C50C-407E-A947-70E740481C1C}">
                <a14:useLocalDpi xmlns:a14="http://schemas.microsoft.com/office/drawing/2010/main"/>
              </a:ext>
            </a:extLst>
          </a:blip>
          <a:stretch>
            <a:fillRect/>
          </a:stretch>
        </p:blipFill>
        <p:spPr>
          <a:xfrm>
            <a:off x="47925" y="203296712"/>
            <a:ext cx="730979" cy="447296"/>
          </a:xfrm>
          <a:prstGeom prst="rect">
            <a:avLst/>
          </a:prstGeom>
        </p:spPr>
      </p:pic>
      <p:pic>
        <p:nvPicPr>
          <p:cNvPr id="471" name="Picture 470">
            <a:extLst>
              <a:ext uri="{FF2B5EF4-FFF2-40B4-BE49-F238E27FC236}">
                <a16:creationId xmlns:a16="http://schemas.microsoft.com/office/drawing/2014/main" id="{0BE09DD4-0D4C-394F-A20E-549C58F6D3EA}"/>
              </a:ext>
            </a:extLst>
          </p:cNvPr>
          <p:cNvPicPr>
            <a:picLocks noChangeAspect="1"/>
          </p:cNvPicPr>
          <p:nvPr/>
        </p:nvPicPr>
        <p:blipFill>
          <a:blip r:embed="rId456" cstate="email">
            <a:extLst>
              <a:ext uri="{28A0092B-C50C-407E-A947-70E740481C1C}">
                <a14:useLocalDpi xmlns:a14="http://schemas.microsoft.com/office/drawing/2010/main"/>
              </a:ext>
            </a:extLst>
          </a:blip>
          <a:stretch>
            <a:fillRect/>
          </a:stretch>
        </p:blipFill>
        <p:spPr>
          <a:xfrm>
            <a:off x="39937" y="203780807"/>
            <a:ext cx="755514" cy="503209"/>
          </a:xfrm>
          <a:prstGeom prst="rect">
            <a:avLst/>
          </a:prstGeom>
        </p:spPr>
      </p:pic>
      <p:pic>
        <p:nvPicPr>
          <p:cNvPr id="472" name="Picture 471">
            <a:extLst>
              <a:ext uri="{FF2B5EF4-FFF2-40B4-BE49-F238E27FC236}">
                <a16:creationId xmlns:a16="http://schemas.microsoft.com/office/drawing/2014/main" id="{43EB39C1-FE87-F644-BACD-0C6EE0AEBA5F}"/>
              </a:ext>
            </a:extLst>
          </p:cNvPr>
          <p:cNvPicPr>
            <a:picLocks noChangeAspect="1"/>
          </p:cNvPicPr>
          <p:nvPr/>
        </p:nvPicPr>
        <p:blipFill>
          <a:blip r:embed="rId457" cstate="email">
            <a:extLst>
              <a:ext uri="{28A0092B-C50C-407E-A947-70E740481C1C}">
                <a14:useLocalDpi xmlns:a14="http://schemas.microsoft.com/office/drawing/2010/main"/>
              </a:ext>
            </a:extLst>
          </a:blip>
          <a:stretch>
            <a:fillRect/>
          </a:stretch>
        </p:blipFill>
        <p:spPr>
          <a:xfrm>
            <a:off x="39938" y="118573232"/>
            <a:ext cx="724284" cy="479246"/>
          </a:xfrm>
          <a:prstGeom prst="rect">
            <a:avLst/>
          </a:prstGeom>
        </p:spPr>
      </p:pic>
      <p:pic>
        <p:nvPicPr>
          <p:cNvPr id="473" name="Picture 472">
            <a:extLst>
              <a:ext uri="{FF2B5EF4-FFF2-40B4-BE49-F238E27FC236}">
                <a16:creationId xmlns:a16="http://schemas.microsoft.com/office/drawing/2014/main" id="{08D1AC7C-4C92-F84B-808B-65C94F12BFFF}"/>
              </a:ext>
            </a:extLst>
          </p:cNvPr>
          <p:cNvPicPr>
            <a:picLocks noChangeAspect="1"/>
          </p:cNvPicPr>
          <p:nvPr/>
        </p:nvPicPr>
        <p:blipFill>
          <a:blip r:embed="rId458" cstate="email">
            <a:extLst>
              <a:ext uri="{28A0092B-C50C-407E-A947-70E740481C1C}">
                <a14:useLocalDpi xmlns:a14="http://schemas.microsoft.com/office/drawing/2010/main"/>
              </a:ext>
            </a:extLst>
          </a:blip>
          <a:stretch>
            <a:fillRect/>
          </a:stretch>
        </p:blipFill>
        <p:spPr>
          <a:xfrm>
            <a:off x="39937" y="90091385"/>
            <a:ext cx="447296" cy="751030"/>
          </a:xfrm>
          <a:prstGeom prst="rect">
            <a:avLst/>
          </a:prstGeom>
        </p:spPr>
      </p:pic>
      <p:pic>
        <p:nvPicPr>
          <p:cNvPr id="474" name="Picture 473">
            <a:extLst>
              <a:ext uri="{FF2B5EF4-FFF2-40B4-BE49-F238E27FC236}">
                <a16:creationId xmlns:a16="http://schemas.microsoft.com/office/drawing/2014/main" id="{F22E4098-D937-4247-A2C3-1B2628439EBB}"/>
              </a:ext>
            </a:extLst>
          </p:cNvPr>
          <p:cNvPicPr>
            <a:picLocks noChangeAspect="1"/>
          </p:cNvPicPr>
          <p:nvPr/>
        </p:nvPicPr>
        <p:blipFill>
          <a:blip r:embed="rId459" cstate="email">
            <a:extLst>
              <a:ext uri="{28A0092B-C50C-407E-A947-70E740481C1C}">
                <a14:useLocalDpi xmlns:a14="http://schemas.microsoft.com/office/drawing/2010/main"/>
              </a:ext>
            </a:extLst>
          </a:blip>
          <a:stretch>
            <a:fillRect/>
          </a:stretch>
        </p:blipFill>
        <p:spPr>
          <a:xfrm>
            <a:off x="63899" y="114732430"/>
            <a:ext cx="717659" cy="471258"/>
          </a:xfrm>
          <a:prstGeom prst="rect">
            <a:avLst/>
          </a:prstGeom>
        </p:spPr>
      </p:pic>
      <p:pic>
        <p:nvPicPr>
          <p:cNvPr id="475" name="Picture 474">
            <a:extLst>
              <a:ext uri="{FF2B5EF4-FFF2-40B4-BE49-F238E27FC236}">
                <a16:creationId xmlns:a16="http://schemas.microsoft.com/office/drawing/2014/main" id="{2C4305FA-A87C-FF44-9836-9D65B29D1572}"/>
              </a:ext>
            </a:extLst>
          </p:cNvPr>
          <p:cNvPicPr>
            <a:picLocks noChangeAspect="1"/>
          </p:cNvPicPr>
          <p:nvPr/>
        </p:nvPicPr>
        <p:blipFill>
          <a:blip r:embed="rId460" cstate="email">
            <a:extLst>
              <a:ext uri="{28A0092B-C50C-407E-A947-70E740481C1C}">
                <a14:useLocalDpi xmlns:a14="http://schemas.microsoft.com/office/drawing/2010/main"/>
              </a:ext>
            </a:extLst>
          </a:blip>
          <a:stretch>
            <a:fillRect/>
          </a:stretch>
        </p:blipFill>
        <p:spPr>
          <a:xfrm>
            <a:off x="15975" y="172144361"/>
            <a:ext cx="758850" cy="487232"/>
          </a:xfrm>
          <a:prstGeom prst="rect">
            <a:avLst/>
          </a:prstGeom>
        </p:spPr>
      </p:pic>
      <p:pic>
        <p:nvPicPr>
          <p:cNvPr id="476" name="Picture 475">
            <a:extLst>
              <a:ext uri="{FF2B5EF4-FFF2-40B4-BE49-F238E27FC236}">
                <a16:creationId xmlns:a16="http://schemas.microsoft.com/office/drawing/2014/main" id="{7154D9AD-07B4-3D44-B0D5-7959A5D5CCB3}"/>
              </a:ext>
            </a:extLst>
          </p:cNvPr>
          <p:cNvPicPr>
            <a:picLocks noChangeAspect="1"/>
          </p:cNvPicPr>
          <p:nvPr/>
        </p:nvPicPr>
        <p:blipFill>
          <a:blip r:embed="rId461" cstate="email">
            <a:extLst>
              <a:ext uri="{28A0092B-C50C-407E-A947-70E740481C1C}">
                <a14:useLocalDpi xmlns:a14="http://schemas.microsoft.com/office/drawing/2010/main"/>
              </a:ext>
            </a:extLst>
          </a:blip>
          <a:stretch>
            <a:fillRect/>
          </a:stretch>
        </p:blipFill>
        <p:spPr>
          <a:xfrm>
            <a:off x="39937" y="127046834"/>
            <a:ext cx="704142" cy="726856"/>
          </a:xfrm>
          <a:prstGeom prst="rect">
            <a:avLst/>
          </a:prstGeom>
        </p:spPr>
      </p:pic>
      <p:pic>
        <p:nvPicPr>
          <p:cNvPr id="477" name="Picture 476">
            <a:extLst>
              <a:ext uri="{FF2B5EF4-FFF2-40B4-BE49-F238E27FC236}">
                <a16:creationId xmlns:a16="http://schemas.microsoft.com/office/drawing/2014/main" id="{77642C34-FFA1-1249-8FCD-FE939FDDA199}"/>
              </a:ext>
            </a:extLst>
          </p:cNvPr>
          <p:cNvPicPr>
            <a:picLocks noChangeAspect="1"/>
          </p:cNvPicPr>
          <p:nvPr/>
        </p:nvPicPr>
        <p:blipFill>
          <a:blip r:embed="rId462" cstate="email">
            <a:extLst>
              <a:ext uri="{28A0092B-C50C-407E-A947-70E740481C1C}">
                <a14:useLocalDpi xmlns:a14="http://schemas.microsoft.com/office/drawing/2010/main"/>
              </a:ext>
            </a:extLst>
          </a:blip>
          <a:stretch>
            <a:fillRect/>
          </a:stretch>
        </p:blipFill>
        <p:spPr>
          <a:xfrm>
            <a:off x="55912" y="127554891"/>
            <a:ext cx="683698" cy="694906"/>
          </a:xfrm>
          <a:prstGeom prst="rect">
            <a:avLst/>
          </a:prstGeom>
        </p:spPr>
      </p:pic>
      <p:pic>
        <p:nvPicPr>
          <p:cNvPr id="478" name="Picture 477">
            <a:extLst>
              <a:ext uri="{FF2B5EF4-FFF2-40B4-BE49-F238E27FC236}">
                <a16:creationId xmlns:a16="http://schemas.microsoft.com/office/drawing/2014/main" id="{E9118606-2A3A-D345-880F-C9E2D3EC36B9}"/>
              </a:ext>
            </a:extLst>
          </p:cNvPr>
          <p:cNvPicPr>
            <a:picLocks noChangeAspect="1"/>
          </p:cNvPicPr>
          <p:nvPr/>
        </p:nvPicPr>
        <p:blipFill>
          <a:blip r:embed="rId463" cstate="email">
            <a:extLst>
              <a:ext uri="{28A0092B-C50C-407E-A947-70E740481C1C}">
                <a14:useLocalDpi xmlns:a14="http://schemas.microsoft.com/office/drawing/2010/main"/>
              </a:ext>
            </a:extLst>
          </a:blip>
          <a:stretch>
            <a:fillRect/>
          </a:stretch>
        </p:blipFill>
        <p:spPr>
          <a:xfrm>
            <a:off x="23962" y="101952668"/>
            <a:ext cx="750124" cy="670944"/>
          </a:xfrm>
          <a:prstGeom prst="rect">
            <a:avLst/>
          </a:prstGeom>
        </p:spPr>
      </p:pic>
      <p:pic>
        <p:nvPicPr>
          <p:cNvPr id="479" name="Picture 478">
            <a:extLst>
              <a:ext uri="{FF2B5EF4-FFF2-40B4-BE49-F238E27FC236}">
                <a16:creationId xmlns:a16="http://schemas.microsoft.com/office/drawing/2014/main" id="{102DB0CB-7193-D34E-9D66-EBF59AD53FB7}"/>
              </a:ext>
            </a:extLst>
          </p:cNvPr>
          <p:cNvPicPr>
            <a:picLocks noChangeAspect="1"/>
          </p:cNvPicPr>
          <p:nvPr/>
        </p:nvPicPr>
        <p:blipFill>
          <a:blip r:embed="rId464" cstate="email">
            <a:extLst>
              <a:ext uri="{28A0092B-C50C-407E-A947-70E740481C1C}">
                <a14:useLocalDpi xmlns:a14="http://schemas.microsoft.com/office/drawing/2010/main"/>
              </a:ext>
            </a:extLst>
          </a:blip>
          <a:stretch>
            <a:fillRect/>
          </a:stretch>
        </p:blipFill>
        <p:spPr>
          <a:xfrm>
            <a:off x="39937" y="156994985"/>
            <a:ext cx="750818" cy="501479"/>
          </a:xfrm>
          <a:prstGeom prst="rect">
            <a:avLst/>
          </a:prstGeom>
        </p:spPr>
      </p:pic>
      <p:pic>
        <p:nvPicPr>
          <p:cNvPr id="480" name="Picture 479">
            <a:extLst>
              <a:ext uri="{FF2B5EF4-FFF2-40B4-BE49-F238E27FC236}">
                <a16:creationId xmlns:a16="http://schemas.microsoft.com/office/drawing/2014/main" id="{2DCBFE6F-FDC3-F349-9A31-EBF82A6DDC8A}"/>
              </a:ext>
            </a:extLst>
          </p:cNvPr>
          <p:cNvPicPr>
            <a:picLocks noChangeAspect="1"/>
          </p:cNvPicPr>
          <p:nvPr/>
        </p:nvPicPr>
        <p:blipFill>
          <a:blip r:embed="rId465" cstate="email">
            <a:extLst>
              <a:ext uri="{28A0092B-C50C-407E-A947-70E740481C1C}">
                <a14:useLocalDpi xmlns:a14="http://schemas.microsoft.com/office/drawing/2010/main"/>
              </a:ext>
            </a:extLst>
          </a:blip>
          <a:stretch>
            <a:fillRect/>
          </a:stretch>
        </p:blipFill>
        <p:spPr>
          <a:xfrm>
            <a:off x="39938" y="117152899"/>
            <a:ext cx="758081" cy="431322"/>
          </a:xfrm>
          <a:prstGeom prst="rect">
            <a:avLst/>
          </a:prstGeom>
        </p:spPr>
      </p:pic>
      <p:pic>
        <p:nvPicPr>
          <p:cNvPr id="481" name="Picture 480">
            <a:extLst>
              <a:ext uri="{FF2B5EF4-FFF2-40B4-BE49-F238E27FC236}">
                <a16:creationId xmlns:a16="http://schemas.microsoft.com/office/drawing/2014/main" id="{441E3E3A-A99E-9F4C-B292-4CB7EAB9F406}"/>
              </a:ext>
            </a:extLst>
          </p:cNvPr>
          <p:cNvPicPr>
            <a:picLocks noChangeAspect="1"/>
          </p:cNvPicPr>
          <p:nvPr/>
        </p:nvPicPr>
        <p:blipFill>
          <a:blip r:embed="rId466" cstate="email">
            <a:extLst>
              <a:ext uri="{28A0092B-C50C-407E-A947-70E740481C1C}">
                <a14:useLocalDpi xmlns:a14="http://schemas.microsoft.com/office/drawing/2010/main"/>
              </a:ext>
            </a:extLst>
          </a:blip>
          <a:stretch>
            <a:fillRect/>
          </a:stretch>
        </p:blipFill>
        <p:spPr>
          <a:xfrm>
            <a:off x="39937" y="117621018"/>
            <a:ext cx="702893" cy="455506"/>
          </a:xfrm>
          <a:prstGeom prst="rect">
            <a:avLst/>
          </a:prstGeom>
        </p:spPr>
      </p:pic>
      <p:pic>
        <p:nvPicPr>
          <p:cNvPr id="482" name="Picture 481">
            <a:extLst>
              <a:ext uri="{FF2B5EF4-FFF2-40B4-BE49-F238E27FC236}">
                <a16:creationId xmlns:a16="http://schemas.microsoft.com/office/drawing/2014/main" id="{6F22DBE7-187D-584A-853C-EFE1096DB6C3}"/>
              </a:ext>
            </a:extLst>
          </p:cNvPr>
          <p:cNvPicPr>
            <a:picLocks noChangeAspect="1"/>
          </p:cNvPicPr>
          <p:nvPr/>
        </p:nvPicPr>
        <p:blipFill>
          <a:blip r:embed="rId467" cstate="email">
            <a:extLst>
              <a:ext uri="{28A0092B-C50C-407E-A947-70E740481C1C}">
                <a14:useLocalDpi xmlns:a14="http://schemas.microsoft.com/office/drawing/2010/main"/>
              </a:ext>
            </a:extLst>
          </a:blip>
          <a:stretch>
            <a:fillRect/>
          </a:stretch>
        </p:blipFill>
        <p:spPr>
          <a:xfrm>
            <a:off x="31949" y="204248928"/>
            <a:ext cx="751983" cy="503207"/>
          </a:xfrm>
          <a:prstGeom prst="rect">
            <a:avLst/>
          </a:prstGeom>
        </p:spPr>
      </p:pic>
      <p:pic>
        <p:nvPicPr>
          <p:cNvPr id="483" name="Picture 482">
            <a:extLst>
              <a:ext uri="{FF2B5EF4-FFF2-40B4-BE49-F238E27FC236}">
                <a16:creationId xmlns:a16="http://schemas.microsoft.com/office/drawing/2014/main" id="{EFDD146B-5A3C-5942-88EA-C2904346A6F9}"/>
              </a:ext>
            </a:extLst>
          </p:cNvPr>
          <p:cNvPicPr>
            <a:picLocks noChangeAspect="1"/>
          </p:cNvPicPr>
          <p:nvPr/>
        </p:nvPicPr>
        <p:blipFill>
          <a:blip r:embed="rId468" cstate="email">
            <a:extLst>
              <a:ext uri="{28A0092B-C50C-407E-A947-70E740481C1C}">
                <a14:useLocalDpi xmlns:a14="http://schemas.microsoft.com/office/drawing/2010/main"/>
              </a:ext>
            </a:extLst>
          </a:blip>
          <a:stretch>
            <a:fillRect/>
          </a:stretch>
        </p:blipFill>
        <p:spPr>
          <a:xfrm>
            <a:off x="39938" y="205217116"/>
            <a:ext cx="718867" cy="488287"/>
          </a:xfrm>
          <a:prstGeom prst="rect">
            <a:avLst/>
          </a:prstGeom>
        </p:spPr>
      </p:pic>
      <p:pic>
        <p:nvPicPr>
          <p:cNvPr id="484" name="Picture 483">
            <a:extLst>
              <a:ext uri="{FF2B5EF4-FFF2-40B4-BE49-F238E27FC236}">
                <a16:creationId xmlns:a16="http://schemas.microsoft.com/office/drawing/2014/main" id="{4BE180A8-7209-4E41-8438-73EF923C7C51}"/>
              </a:ext>
            </a:extLst>
          </p:cNvPr>
          <p:cNvPicPr>
            <a:picLocks noChangeAspect="1"/>
          </p:cNvPicPr>
          <p:nvPr/>
        </p:nvPicPr>
        <p:blipFill>
          <a:blip r:embed="rId469" cstate="email">
            <a:extLst>
              <a:ext uri="{28A0092B-C50C-407E-A947-70E740481C1C}">
                <a14:useLocalDpi xmlns:a14="http://schemas.microsoft.com/office/drawing/2010/main"/>
              </a:ext>
            </a:extLst>
          </a:blip>
          <a:stretch>
            <a:fillRect/>
          </a:stretch>
        </p:blipFill>
        <p:spPr>
          <a:xfrm>
            <a:off x="39937" y="208613761"/>
            <a:ext cx="750346" cy="503208"/>
          </a:xfrm>
          <a:prstGeom prst="rect">
            <a:avLst/>
          </a:prstGeom>
        </p:spPr>
      </p:pic>
      <p:pic>
        <p:nvPicPr>
          <p:cNvPr id="485" name="Picture 484">
            <a:extLst>
              <a:ext uri="{FF2B5EF4-FFF2-40B4-BE49-F238E27FC236}">
                <a16:creationId xmlns:a16="http://schemas.microsoft.com/office/drawing/2014/main" id="{8FA996EF-C7A1-1F4A-BB41-D37011352DFB}"/>
              </a:ext>
            </a:extLst>
          </p:cNvPr>
          <p:cNvPicPr>
            <a:picLocks noChangeAspect="1"/>
          </p:cNvPicPr>
          <p:nvPr/>
        </p:nvPicPr>
        <p:blipFill>
          <a:blip r:embed="rId470" cstate="email">
            <a:extLst>
              <a:ext uri="{28A0092B-C50C-407E-A947-70E740481C1C}">
                <a14:useLocalDpi xmlns:a14="http://schemas.microsoft.com/office/drawing/2010/main"/>
              </a:ext>
            </a:extLst>
          </a:blip>
          <a:stretch>
            <a:fillRect/>
          </a:stretch>
        </p:blipFill>
        <p:spPr>
          <a:xfrm>
            <a:off x="0" y="210317056"/>
            <a:ext cx="796080" cy="551132"/>
          </a:xfrm>
          <a:prstGeom prst="rect">
            <a:avLst/>
          </a:prstGeom>
        </p:spPr>
      </p:pic>
      <p:pic>
        <p:nvPicPr>
          <p:cNvPr id="486" name="Picture 485">
            <a:extLst>
              <a:ext uri="{FF2B5EF4-FFF2-40B4-BE49-F238E27FC236}">
                <a16:creationId xmlns:a16="http://schemas.microsoft.com/office/drawing/2014/main" id="{6234C9A3-080B-E149-B1F4-363EB9B32667}"/>
              </a:ext>
            </a:extLst>
          </p:cNvPr>
          <p:cNvPicPr>
            <a:picLocks noChangeAspect="1"/>
          </p:cNvPicPr>
          <p:nvPr/>
        </p:nvPicPr>
        <p:blipFill>
          <a:blip r:embed="rId471" cstate="email">
            <a:extLst>
              <a:ext uri="{28A0092B-C50C-407E-A947-70E740481C1C}">
                <a14:useLocalDpi xmlns:a14="http://schemas.microsoft.com/office/drawing/2010/main"/>
              </a:ext>
            </a:extLst>
          </a:blip>
          <a:stretch>
            <a:fillRect/>
          </a:stretch>
        </p:blipFill>
        <p:spPr>
          <a:xfrm>
            <a:off x="31949" y="213721689"/>
            <a:ext cx="742831" cy="227456"/>
          </a:xfrm>
          <a:prstGeom prst="rect">
            <a:avLst/>
          </a:prstGeom>
        </p:spPr>
      </p:pic>
      <p:pic>
        <p:nvPicPr>
          <p:cNvPr id="487" name="Picture 486">
            <a:extLst>
              <a:ext uri="{FF2B5EF4-FFF2-40B4-BE49-F238E27FC236}">
                <a16:creationId xmlns:a16="http://schemas.microsoft.com/office/drawing/2014/main" id="{B737ECB5-523D-3546-AE5B-510C5864CE17}"/>
              </a:ext>
            </a:extLst>
          </p:cNvPr>
          <p:cNvPicPr>
            <a:picLocks noChangeAspect="1"/>
          </p:cNvPicPr>
          <p:nvPr/>
        </p:nvPicPr>
        <p:blipFill>
          <a:blip r:embed="rId472" cstate="email">
            <a:extLst>
              <a:ext uri="{28A0092B-C50C-407E-A947-70E740481C1C}">
                <a14:useLocalDpi xmlns:a14="http://schemas.microsoft.com/office/drawing/2010/main"/>
              </a:ext>
            </a:extLst>
          </a:blip>
          <a:stretch>
            <a:fillRect/>
          </a:stretch>
        </p:blipFill>
        <p:spPr>
          <a:xfrm>
            <a:off x="0" y="215150009"/>
            <a:ext cx="772473" cy="543145"/>
          </a:xfrm>
          <a:prstGeom prst="rect">
            <a:avLst/>
          </a:prstGeom>
        </p:spPr>
      </p:pic>
      <p:pic>
        <p:nvPicPr>
          <p:cNvPr id="488" name="Picture 487">
            <a:extLst>
              <a:ext uri="{FF2B5EF4-FFF2-40B4-BE49-F238E27FC236}">
                <a16:creationId xmlns:a16="http://schemas.microsoft.com/office/drawing/2014/main" id="{973A941C-A3B2-7547-A7B9-9CC7FF90DEDB}"/>
              </a:ext>
            </a:extLst>
          </p:cNvPr>
          <p:cNvPicPr>
            <a:picLocks noChangeAspect="1"/>
          </p:cNvPicPr>
          <p:nvPr/>
        </p:nvPicPr>
        <p:blipFill>
          <a:blip r:embed="rId473" cstate="email">
            <a:extLst>
              <a:ext uri="{28A0092B-C50C-407E-A947-70E740481C1C}">
                <a14:useLocalDpi xmlns:a14="http://schemas.microsoft.com/office/drawing/2010/main"/>
              </a:ext>
            </a:extLst>
          </a:blip>
          <a:stretch>
            <a:fillRect/>
          </a:stretch>
        </p:blipFill>
        <p:spPr>
          <a:xfrm>
            <a:off x="31949" y="215634104"/>
            <a:ext cx="686919" cy="531808"/>
          </a:xfrm>
          <a:prstGeom prst="rect">
            <a:avLst/>
          </a:prstGeom>
        </p:spPr>
      </p:pic>
      <p:pic>
        <p:nvPicPr>
          <p:cNvPr id="489" name="Picture 488">
            <a:extLst>
              <a:ext uri="{FF2B5EF4-FFF2-40B4-BE49-F238E27FC236}">
                <a16:creationId xmlns:a16="http://schemas.microsoft.com/office/drawing/2014/main" id="{49D0558E-7EC0-894E-A251-7307BF4B74CD}"/>
              </a:ext>
            </a:extLst>
          </p:cNvPr>
          <p:cNvPicPr>
            <a:picLocks noChangeAspect="1"/>
          </p:cNvPicPr>
          <p:nvPr/>
        </p:nvPicPr>
        <p:blipFill>
          <a:blip r:embed="rId474" cstate="email">
            <a:extLst>
              <a:ext uri="{28A0092B-C50C-407E-A947-70E740481C1C}">
                <a14:useLocalDpi xmlns:a14="http://schemas.microsoft.com/office/drawing/2010/main"/>
              </a:ext>
            </a:extLst>
          </a:blip>
          <a:stretch>
            <a:fillRect/>
          </a:stretch>
        </p:blipFill>
        <p:spPr>
          <a:xfrm>
            <a:off x="31950" y="216126184"/>
            <a:ext cx="731888" cy="407359"/>
          </a:xfrm>
          <a:prstGeom prst="rect">
            <a:avLst/>
          </a:prstGeom>
        </p:spPr>
      </p:pic>
      <p:pic>
        <p:nvPicPr>
          <p:cNvPr id="490" name="Picture 489">
            <a:extLst>
              <a:ext uri="{FF2B5EF4-FFF2-40B4-BE49-F238E27FC236}">
                <a16:creationId xmlns:a16="http://schemas.microsoft.com/office/drawing/2014/main" id="{E7089636-E409-5343-9936-3071053ECDB3}"/>
              </a:ext>
            </a:extLst>
          </p:cNvPr>
          <p:cNvPicPr>
            <a:picLocks noChangeAspect="1"/>
          </p:cNvPicPr>
          <p:nvPr/>
        </p:nvPicPr>
        <p:blipFill>
          <a:blip r:embed="rId475" cstate="email">
            <a:extLst>
              <a:ext uri="{28A0092B-C50C-407E-A947-70E740481C1C}">
                <a14:useLocalDpi xmlns:a14="http://schemas.microsoft.com/office/drawing/2010/main"/>
              </a:ext>
            </a:extLst>
          </a:blip>
          <a:stretch>
            <a:fillRect/>
          </a:stretch>
        </p:blipFill>
        <p:spPr>
          <a:xfrm>
            <a:off x="39937" y="216610279"/>
            <a:ext cx="736487" cy="455283"/>
          </a:xfrm>
          <a:prstGeom prst="rect">
            <a:avLst/>
          </a:prstGeom>
        </p:spPr>
      </p:pic>
      <p:pic>
        <p:nvPicPr>
          <p:cNvPr id="491" name="Picture 490">
            <a:extLst>
              <a:ext uri="{FF2B5EF4-FFF2-40B4-BE49-F238E27FC236}">
                <a16:creationId xmlns:a16="http://schemas.microsoft.com/office/drawing/2014/main" id="{7B3C0380-5C6F-2B4A-9081-03205D0BC1E3}"/>
              </a:ext>
            </a:extLst>
          </p:cNvPr>
          <p:cNvPicPr>
            <a:picLocks noChangeAspect="1"/>
          </p:cNvPicPr>
          <p:nvPr/>
        </p:nvPicPr>
        <p:blipFill>
          <a:blip r:embed="rId476" cstate="email">
            <a:extLst>
              <a:ext uri="{28A0092B-C50C-407E-A947-70E740481C1C}">
                <a14:useLocalDpi xmlns:a14="http://schemas.microsoft.com/office/drawing/2010/main"/>
              </a:ext>
            </a:extLst>
          </a:blip>
          <a:stretch>
            <a:fillRect/>
          </a:stretch>
        </p:blipFill>
        <p:spPr>
          <a:xfrm>
            <a:off x="23962" y="218305586"/>
            <a:ext cx="758805" cy="507028"/>
          </a:xfrm>
          <a:prstGeom prst="rect">
            <a:avLst/>
          </a:prstGeom>
        </p:spPr>
      </p:pic>
      <p:pic>
        <p:nvPicPr>
          <p:cNvPr id="492" name="Picture 491">
            <a:extLst>
              <a:ext uri="{FF2B5EF4-FFF2-40B4-BE49-F238E27FC236}">
                <a16:creationId xmlns:a16="http://schemas.microsoft.com/office/drawing/2014/main" id="{F0830A1D-3DE8-F845-ABFC-D3ED644D2D91}"/>
              </a:ext>
            </a:extLst>
          </p:cNvPr>
          <p:cNvPicPr>
            <a:picLocks noChangeAspect="1"/>
          </p:cNvPicPr>
          <p:nvPr/>
        </p:nvPicPr>
        <p:blipFill>
          <a:blip r:embed="rId477" cstate="email">
            <a:extLst>
              <a:ext uri="{28A0092B-C50C-407E-A947-70E740481C1C}">
                <a14:useLocalDpi xmlns:a14="http://schemas.microsoft.com/office/drawing/2010/main"/>
              </a:ext>
            </a:extLst>
          </a:blip>
          <a:stretch>
            <a:fillRect/>
          </a:stretch>
        </p:blipFill>
        <p:spPr>
          <a:xfrm>
            <a:off x="31950" y="223186465"/>
            <a:ext cx="748928" cy="511195"/>
          </a:xfrm>
          <a:prstGeom prst="rect">
            <a:avLst/>
          </a:prstGeom>
        </p:spPr>
      </p:pic>
      <p:pic>
        <p:nvPicPr>
          <p:cNvPr id="493" name="Picture 492">
            <a:extLst>
              <a:ext uri="{FF2B5EF4-FFF2-40B4-BE49-F238E27FC236}">
                <a16:creationId xmlns:a16="http://schemas.microsoft.com/office/drawing/2014/main" id="{830C2837-6D97-CF43-9A4E-E844B34CDD08}"/>
              </a:ext>
            </a:extLst>
          </p:cNvPr>
          <p:cNvPicPr>
            <a:picLocks noChangeAspect="1"/>
          </p:cNvPicPr>
          <p:nvPr/>
        </p:nvPicPr>
        <p:blipFill>
          <a:blip r:embed="rId478" cstate="email">
            <a:extLst>
              <a:ext uri="{28A0092B-C50C-407E-A947-70E740481C1C}">
                <a14:useLocalDpi xmlns:a14="http://schemas.microsoft.com/office/drawing/2010/main"/>
              </a:ext>
            </a:extLst>
          </a:blip>
          <a:stretch>
            <a:fillRect/>
          </a:stretch>
        </p:blipFill>
        <p:spPr>
          <a:xfrm>
            <a:off x="31950" y="224130690"/>
            <a:ext cx="758805" cy="504924"/>
          </a:xfrm>
          <a:prstGeom prst="rect">
            <a:avLst/>
          </a:prstGeom>
        </p:spPr>
      </p:pic>
      <p:pic>
        <p:nvPicPr>
          <p:cNvPr id="494" name="Picture 493">
            <a:extLst>
              <a:ext uri="{FF2B5EF4-FFF2-40B4-BE49-F238E27FC236}">
                <a16:creationId xmlns:a16="http://schemas.microsoft.com/office/drawing/2014/main" id="{D21E4520-1F16-F04F-9E90-C763A25E99A8}"/>
              </a:ext>
            </a:extLst>
          </p:cNvPr>
          <p:cNvPicPr>
            <a:picLocks noChangeAspect="1"/>
          </p:cNvPicPr>
          <p:nvPr/>
        </p:nvPicPr>
        <p:blipFill>
          <a:blip r:embed="rId479" cstate="email">
            <a:extLst>
              <a:ext uri="{28A0092B-C50C-407E-A947-70E740481C1C}">
                <a14:useLocalDpi xmlns:a14="http://schemas.microsoft.com/office/drawing/2010/main"/>
              </a:ext>
            </a:extLst>
          </a:blip>
          <a:stretch>
            <a:fillRect/>
          </a:stretch>
        </p:blipFill>
        <p:spPr>
          <a:xfrm>
            <a:off x="47925" y="224606796"/>
            <a:ext cx="734842" cy="538662"/>
          </a:xfrm>
          <a:prstGeom prst="rect">
            <a:avLst/>
          </a:prstGeom>
        </p:spPr>
      </p:pic>
      <p:pic>
        <p:nvPicPr>
          <p:cNvPr id="495" name="Picture 494">
            <a:extLst>
              <a:ext uri="{FF2B5EF4-FFF2-40B4-BE49-F238E27FC236}">
                <a16:creationId xmlns:a16="http://schemas.microsoft.com/office/drawing/2014/main" id="{FFF54B8C-FB5B-084D-90E6-246056B0EFFF}"/>
              </a:ext>
            </a:extLst>
          </p:cNvPr>
          <p:cNvPicPr>
            <a:picLocks noChangeAspect="1"/>
          </p:cNvPicPr>
          <p:nvPr/>
        </p:nvPicPr>
        <p:blipFill>
          <a:blip r:embed="rId480" cstate="email">
            <a:extLst>
              <a:ext uri="{28A0092B-C50C-407E-A947-70E740481C1C}">
                <a14:useLocalDpi xmlns:a14="http://schemas.microsoft.com/office/drawing/2010/main"/>
              </a:ext>
            </a:extLst>
          </a:blip>
          <a:stretch>
            <a:fillRect/>
          </a:stretch>
        </p:blipFill>
        <p:spPr>
          <a:xfrm>
            <a:off x="31950" y="219789818"/>
            <a:ext cx="726855" cy="445492"/>
          </a:xfrm>
          <a:prstGeom prst="rect">
            <a:avLst/>
          </a:prstGeom>
        </p:spPr>
      </p:pic>
      <p:pic>
        <p:nvPicPr>
          <p:cNvPr id="496" name="Picture 495">
            <a:extLst>
              <a:ext uri="{FF2B5EF4-FFF2-40B4-BE49-F238E27FC236}">
                <a16:creationId xmlns:a16="http://schemas.microsoft.com/office/drawing/2014/main" id="{5C19F9E6-AEE3-4843-B5EF-D5E11CA6C164}"/>
              </a:ext>
            </a:extLst>
          </p:cNvPr>
          <p:cNvPicPr>
            <a:picLocks noChangeAspect="1"/>
          </p:cNvPicPr>
          <p:nvPr/>
        </p:nvPicPr>
        <p:blipFill>
          <a:blip r:embed="rId481" cstate="email">
            <a:extLst>
              <a:ext uri="{28A0092B-C50C-407E-A947-70E740481C1C}">
                <a14:useLocalDpi xmlns:a14="http://schemas.microsoft.com/office/drawing/2010/main"/>
              </a:ext>
            </a:extLst>
          </a:blip>
          <a:stretch>
            <a:fillRect/>
          </a:stretch>
        </p:blipFill>
        <p:spPr>
          <a:xfrm>
            <a:off x="31950" y="219281762"/>
            <a:ext cx="726855" cy="422045"/>
          </a:xfrm>
          <a:prstGeom prst="rect">
            <a:avLst/>
          </a:prstGeom>
        </p:spPr>
      </p:pic>
      <p:pic>
        <p:nvPicPr>
          <p:cNvPr id="497" name="Picture 496">
            <a:extLst>
              <a:ext uri="{FF2B5EF4-FFF2-40B4-BE49-F238E27FC236}">
                <a16:creationId xmlns:a16="http://schemas.microsoft.com/office/drawing/2014/main" id="{C2B44369-B876-7841-B7AB-C8D10D1C9B23}"/>
              </a:ext>
            </a:extLst>
          </p:cNvPr>
          <p:cNvPicPr>
            <a:picLocks noChangeAspect="1"/>
          </p:cNvPicPr>
          <p:nvPr/>
        </p:nvPicPr>
        <p:blipFill>
          <a:blip r:embed="rId482" cstate="email">
            <a:extLst>
              <a:ext uri="{28A0092B-C50C-407E-A947-70E740481C1C}">
                <a14:useLocalDpi xmlns:a14="http://schemas.microsoft.com/office/drawing/2010/main"/>
              </a:ext>
            </a:extLst>
          </a:blip>
          <a:stretch>
            <a:fillRect/>
          </a:stretch>
        </p:blipFill>
        <p:spPr>
          <a:xfrm>
            <a:off x="23962" y="222178338"/>
            <a:ext cx="543145" cy="723276"/>
          </a:xfrm>
          <a:prstGeom prst="rect">
            <a:avLst/>
          </a:prstGeom>
        </p:spPr>
      </p:pic>
      <p:pic>
        <p:nvPicPr>
          <p:cNvPr id="498" name="Picture 497">
            <a:extLst>
              <a:ext uri="{FF2B5EF4-FFF2-40B4-BE49-F238E27FC236}">
                <a16:creationId xmlns:a16="http://schemas.microsoft.com/office/drawing/2014/main" id="{FFA35C9B-2C75-264F-8716-39701E333874}"/>
              </a:ext>
            </a:extLst>
          </p:cNvPr>
          <p:cNvPicPr>
            <a:picLocks noChangeAspect="1"/>
          </p:cNvPicPr>
          <p:nvPr/>
        </p:nvPicPr>
        <p:blipFill>
          <a:blip r:embed="rId483" cstate="email">
            <a:extLst>
              <a:ext uri="{28A0092B-C50C-407E-A947-70E740481C1C}">
                <a14:useLocalDpi xmlns:a14="http://schemas.microsoft.com/office/drawing/2010/main"/>
              </a:ext>
            </a:extLst>
          </a:blip>
          <a:stretch>
            <a:fillRect/>
          </a:stretch>
        </p:blipFill>
        <p:spPr>
          <a:xfrm>
            <a:off x="39937" y="222702370"/>
            <a:ext cx="723621" cy="503208"/>
          </a:xfrm>
          <a:prstGeom prst="rect">
            <a:avLst/>
          </a:prstGeom>
        </p:spPr>
      </p:pic>
      <p:pic>
        <p:nvPicPr>
          <p:cNvPr id="499" name="Picture 498">
            <a:extLst>
              <a:ext uri="{FF2B5EF4-FFF2-40B4-BE49-F238E27FC236}">
                <a16:creationId xmlns:a16="http://schemas.microsoft.com/office/drawing/2014/main" id="{87E8C36C-2F7D-3540-8D8B-C852C1066DCA}"/>
              </a:ext>
            </a:extLst>
          </p:cNvPr>
          <p:cNvPicPr>
            <a:picLocks noChangeAspect="1"/>
          </p:cNvPicPr>
          <p:nvPr/>
        </p:nvPicPr>
        <p:blipFill>
          <a:blip r:embed="rId484" cstate="email">
            <a:extLst>
              <a:ext uri="{28A0092B-C50C-407E-A947-70E740481C1C}">
                <a14:useLocalDpi xmlns:a14="http://schemas.microsoft.com/office/drawing/2010/main"/>
              </a:ext>
            </a:extLst>
          </a:blip>
          <a:stretch>
            <a:fillRect/>
          </a:stretch>
        </p:blipFill>
        <p:spPr>
          <a:xfrm>
            <a:off x="39937" y="228955657"/>
            <a:ext cx="531728" cy="758805"/>
          </a:xfrm>
          <a:prstGeom prst="rect">
            <a:avLst/>
          </a:prstGeom>
        </p:spPr>
      </p:pic>
      <p:pic>
        <p:nvPicPr>
          <p:cNvPr id="500" name="Picture 499">
            <a:extLst>
              <a:ext uri="{FF2B5EF4-FFF2-40B4-BE49-F238E27FC236}">
                <a16:creationId xmlns:a16="http://schemas.microsoft.com/office/drawing/2014/main" id="{6F515C6A-E3D6-A748-A50B-46D45B9ABFB6}"/>
              </a:ext>
            </a:extLst>
          </p:cNvPr>
          <p:cNvPicPr>
            <a:picLocks noChangeAspect="1"/>
          </p:cNvPicPr>
          <p:nvPr/>
        </p:nvPicPr>
        <p:blipFill>
          <a:blip r:embed="rId485" cstate="email">
            <a:extLst>
              <a:ext uri="{28A0092B-C50C-407E-A947-70E740481C1C}">
                <a14:useLocalDpi xmlns:a14="http://schemas.microsoft.com/office/drawing/2010/main"/>
              </a:ext>
            </a:extLst>
          </a:blip>
          <a:stretch>
            <a:fillRect/>
          </a:stretch>
        </p:blipFill>
        <p:spPr>
          <a:xfrm>
            <a:off x="31949" y="229439749"/>
            <a:ext cx="734843" cy="455965"/>
          </a:xfrm>
          <a:prstGeom prst="rect">
            <a:avLst/>
          </a:prstGeom>
        </p:spPr>
      </p:pic>
      <p:pic>
        <p:nvPicPr>
          <p:cNvPr id="501" name="Picture 500">
            <a:extLst>
              <a:ext uri="{FF2B5EF4-FFF2-40B4-BE49-F238E27FC236}">
                <a16:creationId xmlns:a16="http://schemas.microsoft.com/office/drawing/2014/main" id="{C1F3AB17-6065-F143-8BD0-F33A13566401}"/>
              </a:ext>
            </a:extLst>
          </p:cNvPr>
          <p:cNvPicPr>
            <a:picLocks noChangeAspect="1"/>
          </p:cNvPicPr>
          <p:nvPr/>
        </p:nvPicPr>
        <p:blipFill>
          <a:blip r:embed="rId486" cstate="email">
            <a:extLst>
              <a:ext uri="{28A0092B-C50C-407E-A947-70E740481C1C}">
                <a14:useLocalDpi xmlns:a14="http://schemas.microsoft.com/office/drawing/2010/main"/>
              </a:ext>
            </a:extLst>
          </a:blip>
          <a:stretch>
            <a:fillRect/>
          </a:stretch>
        </p:blipFill>
        <p:spPr>
          <a:xfrm>
            <a:off x="31950" y="229939819"/>
            <a:ext cx="748504" cy="503208"/>
          </a:xfrm>
          <a:prstGeom prst="rect">
            <a:avLst/>
          </a:prstGeom>
        </p:spPr>
      </p:pic>
      <p:pic>
        <p:nvPicPr>
          <p:cNvPr id="502" name="Picture 501">
            <a:extLst>
              <a:ext uri="{FF2B5EF4-FFF2-40B4-BE49-F238E27FC236}">
                <a16:creationId xmlns:a16="http://schemas.microsoft.com/office/drawing/2014/main" id="{29BB3DDD-F899-8C4C-AF64-E051BFEE5A54}"/>
              </a:ext>
            </a:extLst>
          </p:cNvPr>
          <p:cNvPicPr>
            <a:picLocks noChangeAspect="1"/>
          </p:cNvPicPr>
          <p:nvPr/>
        </p:nvPicPr>
        <p:blipFill>
          <a:blip r:embed="rId487" cstate="email">
            <a:extLst>
              <a:ext uri="{28A0092B-C50C-407E-A947-70E740481C1C}">
                <a14:useLocalDpi xmlns:a14="http://schemas.microsoft.com/office/drawing/2010/main"/>
              </a:ext>
            </a:extLst>
          </a:blip>
          <a:stretch>
            <a:fillRect/>
          </a:stretch>
        </p:blipFill>
        <p:spPr>
          <a:xfrm>
            <a:off x="31949" y="230892033"/>
            <a:ext cx="768917" cy="519183"/>
          </a:xfrm>
          <a:prstGeom prst="rect">
            <a:avLst/>
          </a:prstGeom>
        </p:spPr>
      </p:pic>
      <p:pic>
        <p:nvPicPr>
          <p:cNvPr id="503" name="Picture 502">
            <a:extLst>
              <a:ext uri="{FF2B5EF4-FFF2-40B4-BE49-F238E27FC236}">
                <a16:creationId xmlns:a16="http://schemas.microsoft.com/office/drawing/2014/main" id="{52928E8A-E8F1-1D4C-9808-A601B65DDE6F}"/>
              </a:ext>
            </a:extLst>
          </p:cNvPr>
          <p:cNvPicPr>
            <a:picLocks noChangeAspect="1"/>
          </p:cNvPicPr>
          <p:nvPr/>
        </p:nvPicPr>
        <p:blipFill>
          <a:blip r:embed="rId488" cstate="email">
            <a:extLst>
              <a:ext uri="{28A0092B-C50C-407E-A947-70E740481C1C}">
                <a14:useLocalDpi xmlns:a14="http://schemas.microsoft.com/office/drawing/2010/main"/>
              </a:ext>
            </a:extLst>
          </a:blip>
          <a:stretch>
            <a:fillRect/>
          </a:stretch>
        </p:blipFill>
        <p:spPr>
          <a:xfrm>
            <a:off x="95849" y="231368140"/>
            <a:ext cx="520700" cy="762000"/>
          </a:xfrm>
          <a:prstGeom prst="rect">
            <a:avLst/>
          </a:prstGeom>
        </p:spPr>
      </p:pic>
      <p:pic>
        <p:nvPicPr>
          <p:cNvPr id="504" name="Picture 503">
            <a:extLst>
              <a:ext uri="{FF2B5EF4-FFF2-40B4-BE49-F238E27FC236}">
                <a16:creationId xmlns:a16="http://schemas.microsoft.com/office/drawing/2014/main" id="{4725A60F-92C8-BF41-8F9D-A0235E91B0A7}"/>
              </a:ext>
            </a:extLst>
          </p:cNvPr>
          <p:cNvPicPr>
            <a:picLocks noChangeAspect="1"/>
          </p:cNvPicPr>
          <p:nvPr/>
        </p:nvPicPr>
        <p:blipFill>
          <a:blip r:embed="rId489" cstate="email">
            <a:extLst>
              <a:ext uri="{28A0092B-C50C-407E-A947-70E740481C1C}">
                <a14:useLocalDpi xmlns:a14="http://schemas.microsoft.com/office/drawing/2010/main"/>
              </a:ext>
            </a:extLst>
          </a:blip>
          <a:stretch>
            <a:fillRect/>
          </a:stretch>
        </p:blipFill>
        <p:spPr>
          <a:xfrm>
            <a:off x="47925" y="231860221"/>
            <a:ext cx="546100" cy="787400"/>
          </a:xfrm>
          <a:prstGeom prst="rect">
            <a:avLst/>
          </a:prstGeom>
        </p:spPr>
      </p:pic>
      <p:pic>
        <p:nvPicPr>
          <p:cNvPr id="505" name="Picture 504">
            <a:extLst>
              <a:ext uri="{FF2B5EF4-FFF2-40B4-BE49-F238E27FC236}">
                <a16:creationId xmlns:a16="http://schemas.microsoft.com/office/drawing/2014/main" id="{39574AF5-A67D-D94D-ADE1-49F47BE342B5}"/>
              </a:ext>
            </a:extLst>
          </p:cNvPr>
          <p:cNvPicPr>
            <a:picLocks noChangeAspect="1"/>
          </p:cNvPicPr>
          <p:nvPr/>
        </p:nvPicPr>
        <p:blipFill>
          <a:blip r:embed="rId490" cstate="email">
            <a:extLst>
              <a:ext uri="{28A0092B-C50C-407E-A947-70E740481C1C}">
                <a14:useLocalDpi xmlns:a14="http://schemas.microsoft.com/office/drawing/2010/main"/>
              </a:ext>
            </a:extLst>
          </a:blip>
          <a:stretch>
            <a:fillRect/>
          </a:stretch>
        </p:blipFill>
        <p:spPr>
          <a:xfrm>
            <a:off x="7988" y="237696245"/>
            <a:ext cx="766792" cy="584222"/>
          </a:xfrm>
          <a:prstGeom prst="rect">
            <a:avLst/>
          </a:prstGeom>
        </p:spPr>
      </p:pic>
      <p:pic>
        <p:nvPicPr>
          <p:cNvPr id="506" name="Picture 505">
            <a:extLst>
              <a:ext uri="{FF2B5EF4-FFF2-40B4-BE49-F238E27FC236}">
                <a16:creationId xmlns:a16="http://schemas.microsoft.com/office/drawing/2014/main" id="{01369CFE-480D-B145-9AFE-3EC8AAD069AD}"/>
              </a:ext>
            </a:extLst>
          </p:cNvPr>
          <p:cNvPicPr>
            <a:picLocks noChangeAspect="1"/>
          </p:cNvPicPr>
          <p:nvPr/>
        </p:nvPicPr>
        <p:blipFill>
          <a:blip r:embed="rId491" cstate="email">
            <a:extLst>
              <a:ext uri="{28A0092B-C50C-407E-A947-70E740481C1C}">
                <a14:useLocalDpi xmlns:a14="http://schemas.microsoft.com/office/drawing/2010/main"/>
              </a:ext>
            </a:extLst>
          </a:blip>
          <a:stretch>
            <a:fillRect/>
          </a:stretch>
        </p:blipFill>
        <p:spPr>
          <a:xfrm>
            <a:off x="31950" y="240616784"/>
            <a:ext cx="726855" cy="486392"/>
          </a:xfrm>
          <a:prstGeom prst="rect">
            <a:avLst/>
          </a:prstGeom>
        </p:spPr>
      </p:pic>
      <p:pic>
        <p:nvPicPr>
          <p:cNvPr id="507" name="Picture 506">
            <a:extLst>
              <a:ext uri="{FF2B5EF4-FFF2-40B4-BE49-F238E27FC236}">
                <a16:creationId xmlns:a16="http://schemas.microsoft.com/office/drawing/2014/main" id="{1098D9DA-BDCF-8540-AD56-8089BAEF6612}"/>
              </a:ext>
            </a:extLst>
          </p:cNvPr>
          <p:cNvPicPr>
            <a:picLocks noChangeAspect="1"/>
          </p:cNvPicPr>
          <p:nvPr/>
        </p:nvPicPr>
        <p:blipFill>
          <a:blip r:embed="rId492" cstate="email">
            <a:extLst>
              <a:ext uri="{28A0092B-C50C-407E-A947-70E740481C1C}">
                <a14:useLocalDpi xmlns:a14="http://schemas.microsoft.com/office/drawing/2010/main"/>
              </a:ext>
            </a:extLst>
          </a:blip>
          <a:stretch>
            <a:fillRect/>
          </a:stretch>
        </p:blipFill>
        <p:spPr>
          <a:xfrm>
            <a:off x="39937" y="241108865"/>
            <a:ext cx="730572" cy="495220"/>
          </a:xfrm>
          <a:prstGeom prst="rect">
            <a:avLst/>
          </a:prstGeom>
        </p:spPr>
      </p:pic>
      <p:pic>
        <p:nvPicPr>
          <p:cNvPr id="508" name="Picture 507">
            <a:extLst>
              <a:ext uri="{FF2B5EF4-FFF2-40B4-BE49-F238E27FC236}">
                <a16:creationId xmlns:a16="http://schemas.microsoft.com/office/drawing/2014/main" id="{CF5FA23B-CCB4-D646-AA0E-0162B884005F}"/>
              </a:ext>
            </a:extLst>
          </p:cNvPr>
          <p:cNvPicPr>
            <a:picLocks noChangeAspect="1"/>
          </p:cNvPicPr>
          <p:nvPr/>
        </p:nvPicPr>
        <p:blipFill>
          <a:blip r:embed="rId493" cstate="email">
            <a:extLst>
              <a:ext uri="{28A0092B-C50C-407E-A947-70E740481C1C}">
                <a14:useLocalDpi xmlns:a14="http://schemas.microsoft.com/office/drawing/2010/main"/>
              </a:ext>
            </a:extLst>
          </a:blip>
          <a:stretch>
            <a:fillRect/>
          </a:stretch>
        </p:blipFill>
        <p:spPr>
          <a:xfrm>
            <a:off x="31950" y="241576984"/>
            <a:ext cx="737514" cy="479246"/>
          </a:xfrm>
          <a:prstGeom prst="rect">
            <a:avLst/>
          </a:prstGeom>
        </p:spPr>
      </p:pic>
      <p:pic>
        <p:nvPicPr>
          <p:cNvPr id="509" name="Picture 508">
            <a:extLst>
              <a:ext uri="{FF2B5EF4-FFF2-40B4-BE49-F238E27FC236}">
                <a16:creationId xmlns:a16="http://schemas.microsoft.com/office/drawing/2014/main" id="{29F83BCF-16AD-0247-9413-E6B0E1280C23}"/>
              </a:ext>
            </a:extLst>
          </p:cNvPr>
          <p:cNvPicPr>
            <a:picLocks noChangeAspect="1"/>
          </p:cNvPicPr>
          <p:nvPr/>
        </p:nvPicPr>
        <p:blipFill>
          <a:blip r:embed="rId494" cstate="email">
            <a:extLst>
              <a:ext uri="{28A0092B-C50C-407E-A947-70E740481C1C}">
                <a14:useLocalDpi xmlns:a14="http://schemas.microsoft.com/office/drawing/2010/main"/>
              </a:ext>
            </a:extLst>
          </a:blip>
          <a:stretch>
            <a:fillRect/>
          </a:stretch>
        </p:blipFill>
        <p:spPr>
          <a:xfrm>
            <a:off x="39937" y="243021281"/>
            <a:ext cx="731074" cy="503207"/>
          </a:xfrm>
          <a:prstGeom prst="rect">
            <a:avLst/>
          </a:prstGeom>
        </p:spPr>
      </p:pic>
      <p:pic>
        <p:nvPicPr>
          <p:cNvPr id="510" name="Picture 509">
            <a:extLst>
              <a:ext uri="{FF2B5EF4-FFF2-40B4-BE49-F238E27FC236}">
                <a16:creationId xmlns:a16="http://schemas.microsoft.com/office/drawing/2014/main" id="{12FB5404-8A63-A240-A0C0-12B94410536C}"/>
              </a:ext>
            </a:extLst>
          </p:cNvPr>
          <p:cNvPicPr>
            <a:picLocks noChangeAspect="1"/>
          </p:cNvPicPr>
          <p:nvPr/>
        </p:nvPicPr>
        <p:blipFill>
          <a:blip r:embed="rId495" cstate="email">
            <a:extLst>
              <a:ext uri="{28A0092B-C50C-407E-A947-70E740481C1C}">
                <a14:useLocalDpi xmlns:a14="http://schemas.microsoft.com/office/drawing/2010/main"/>
              </a:ext>
            </a:extLst>
          </a:blip>
          <a:stretch>
            <a:fillRect/>
          </a:stretch>
        </p:blipFill>
        <p:spPr>
          <a:xfrm>
            <a:off x="23962" y="243513360"/>
            <a:ext cx="750818" cy="460954"/>
          </a:xfrm>
          <a:prstGeom prst="rect">
            <a:avLst/>
          </a:prstGeom>
        </p:spPr>
      </p:pic>
      <p:pic>
        <p:nvPicPr>
          <p:cNvPr id="511" name="Picture 510">
            <a:extLst>
              <a:ext uri="{FF2B5EF4-FFF2-40B4-BE49-F238E27FC236}">
                <a16:creationId xmlns:a16="http://schemas.microsoft.com/office/drawing/2014/main" id="{3CDF2443-7FFD-D241-BF06-46B1FBD1FE2C}"/>
              </a:ext>
            </a:extLst>
          </p:cNvPr>
          <p:cNvPicPr>
            <a:picLocks noChangeAspect="1"/>
          </p:cNvPicPr>
          <p:nvPr/>
        </p:nvPicPr>
        <p:blipFill>
          <a:blip r:embed="rId496" cstate="email">
            <a:extLst>
              <a:ext uri="{28A0092B-C50C-407E-A947-70E740481C1C}">
                <a14:useLocalDpi xmlns:a14="http://schemas.microsoft.com/office/drawing/2010/main"/>
              </a:ext>
            </a:extLst>
          </a:blip>
          <a:stretch>
            <a:fillRect/>
          </a:stretch>
        </p:blipFill>
        <p:spPr>
          <a:xfrm>
            <a:off x="39937" y="243989468"/>
            <a:ext cx="716637" cy="471258"/>
          </a:xfrm>
          <a:prstGeom prst="rect">
            <a:avLst/>
          </a:prstGeom>
        </p:spPr>
      </p:pic>
      <p:pic>
        <p:nvPicPr>
          <p:cNvPr id="512" name="Picture 511">
            <a:extLst>
              <a:ext uri="{FF2B5EF4-FFF2-40B4-BE49-F238E27FC236}">
                <a16:creationId xmlns:a16="http://schemas.microsoft.com/office/drawing/2014/main" id="{36535347-3082-1E41-8064-B954FBDBBAE5}"/>
              </a:ext>
            </a:extLst>
          </p:cNvPr>
          <p:cNvPicPr>
            <a:picLocks noChangeAspect="1"/>
          </p:cNvPicPr>
          <p:nvPr/>
        </p:nvPicPr>
        <p:blipFill>
          <a:blip r:embed="rId497" cstate="email">
            <a:extLst>
              <a:ext uri="{28A0092B-C50C-407E-A947-70E740481C1C}">
                <a14:useLocalDpi xmlns:a14="http://schemas.microsoft.com/office/drawing/2010/main"/>
              </a:ext>
            </a:extLst>
          </a:blip>
          <a:stretch>
            <a:fillRect/>
          </a:stretch>
        </p:blipFill>
        <p:spPr>
          <a:xfrm>
            <a:off x="47925" y="245441750"/>
            <a:ext cx="728802" cy="487233"/>
          </a:xfrm>
          <a:prstGeom prst="rect">
            <a:avLst/>
          </a:prstGeom>
        </p:spPr>
      </p:pic>
      <p:pic>
        <p:nvPicPr>
          <p:cNvPr id="513" name="Picture 512">
            <a:extLst>
              <a:ext uri="{FF2B5EF4-FFF2-40B4-BE49-F238E27FC236}">
                <a16:creationId xmlns:a16="http://schemas.microsoft.com/office/drawing/2014/main" id="{33F2E91F-6401-984A-8142-DFD3A39C43EF}"/>
              </a:ext>
            </a:extLst>
          </p:cNvPr>
          <p:cNvPicPr>
            <a:picLocks noChangeAspect="1"/>
          </p:cNvPicPr>
          <p:nvPr/>
        </p:nvPicPr>
        <p:blipFill>
          <a:blip r:embed="rId498" cstate="email">
            <a:extLst>
              <a:ext uri="{28A0092B-C50C-407E-A947-70E740481C1C}">
                <a14:useLocalDpi xmlns:a14="http://schemas.microsoft.com/office/drawing/2010/main"/>
              </a:ext>
            </a:extLst>
          </a:blip>
          <a:stretch>
            <a:fillRect/>
          </a:stretch>
        </p:blipFill>
        <p:spPr>
          <a:xfrm>
            <a:off x="23962" y="245933831"/>
            <a:ext cx="724436" cy="535157"/>
          </a:xfrm>
          <a:prstGeom prst="rect">
            <a:avLst/>
          </a:prstGeom>
        </p:spPr>
      </p:pic>
      <p:pic>
        <p:nvPicPr>
          <p:cNvPr id="514" name="Picture 513">
            <a:extLst>
              <a:ext uri="{FF2B5EF4-FFF2-40B4-BE49-F238E27FC236}">
                <a16:creationId xmlns:a16="http://schemas.microsoft.com/office/drawing/2014/main" id="{6B1DC789-01E2-314A-AA30-0300EA09EA39}"/>
              </a:ext>
            </a:extLst>
          </p:cNvPr>
          <p:cNvPicPr>
            <a:picLocks noChangeAspect="1"/>
          </p:cNvPicPr>
          <p:nvPr/>
        </p:nvPicPr>
        <p:blipFill>
          <a:blip r:embed="rId499" cstate="email">
            <a:extLst>
              <a:ext uri="{28A0092B-C50C-407E-A947-70E740481C1C}">
                <a14:useLocalDpi xmlns:a14="http://schemas.microsoft.com/office/drawing/2010/main"/>
              </a:ext>
            </a:extLst>
          </a:blip>
          <a:stretch>
            <a:fillRect/>
          </a:stretch>
        </p:blipFill>
        <p:spPr>
          <a:xfrm>
            <a:off x="23962" y="248496761"/>
            <a:ext cx="742830" cy="525416"/>
          </a:xfrm>
          <a:prstGeom prst="rect">
            <a:avLst/>
          </a:prstGeom>
        </p:spPr>
      </p:pic>
      <p:pic>
        <p:nvPicPr>
          <p:cNvPr id="515" name="Picture 514">
            <a:extLst>
              <a:ext uri="{FF2B5EF4-FFF2-40B4-BE49-F238E27FC236}">
                <a16:creationId xmlns:a16="http://schemas.microsoft.com/office/drawing/2014/main" id="{A0CE0035-AB02-084C-B572-5F44C0C588FF}"/>
              </a:ext>
            </a:extLst>
          </p:cNvPr>
          <p:cNvPicPr>
            <a:picLocks noChangeAspect="1"/>
          </p:cNvPicPr>
          <p:nvPr/>
        </p:nvPicPr>
        <p:blipFill>
          <a:blip r:embed="rId500" cstate="email">
            <a:extLst>
              <a:ext uri="{28A0092B-C50C-407E-A947-70E740481C1C}">
                <a14:useLocalDpi xmlns:a14="http://schemas.microsoft.com/office/drawing/2010/main"/>
              </a:ext>
            </a:extLst>
          </a:blip>
          <a:stretch>
            <a:fillRect/>
          </a:stretch>
        </p:blipFill>
        <p:spPr>
          <a:xfrm>
            <a:off x="23962" y="248980855"/>
            <a:ext cx="702893" cy="707642"/>
          </a:xfrm>
          <a:prstGeom prst="rect">
            <a:avLst/>
          </a:prstGeom>
        </p:spPr>
      </p:pic>
      <p:pic>
        <p:nvPicPr>
          <p:cNvPr id="516" name="Picture 515">
            <a:extLst>
              <a:ext uri="{FF2B5EF4-FFF2-40B4-BE49-F238E27FC236}">
                <a16:creationId xmlns:a16="http://schemas.microsoft.com/office/drawing/2014/main" id="{C3DFFC48-F633-D94E-8BB5-1CAE8A8AB0FD}"/>
              </a:ext>
            </a:extLst>
          </p:cNvPr>
          <p:cNvPicPr>
            <a:picLocks noChangeAspect="1"/>
          </p:cNvPicPr>
          <p:nvPr/>
        </p:nvPicPr>
        <p:blipFill>
          <a:blip r:embed="rId501" cstate="email">
            <a:extLst>
              <a:ext uri="{28A0092B-C50C-407E-A947-70E740481C1C}">
                <a14:useLocalDpi xmlns:a14="http://schemas.microsoft.com/office/drawing/2010/main"/>
              </a:ext>
            </a:extLst>
          </a:blip>
          <a:stretch>
            <a:fillRect/>
          </a:stretch>
        </p:blipFill>
        <p:spPr>
          <a:xfrm>
            <a:off x="39936" y="249464949"/>
            <a:ext cx="726856" cy="482306"/>
          </a:xfrm>
          <a:prstGeom prst="rect">
            <a:avLst/>
          </a:prstGeom>
        </p:spPr>
      </p:pic>
      <p:pic>
        <p:nvPicPr>
          <p:cNvPr id="517" name="Picture 516">
            <a:extLst>
              <a:ext uri="{FF2B5EF4-FFF2-40B4-BE49-F238E27FC236}">
                <a16:creationId xmlns:a16="http://schemas.microsoft.com/office/drawing/2014/main" id="{7F2DB4BA-8230-DA4B-AEEA-C96B94546E5A}"/>
              </a:ext>
            </a:extLst>
          </p:cNvPr>
          <p:cNvPicPr>
            <a:picLocks noChangeAspect="1"/>
          </p:cNvPicPr>
          <p:nvPr/>
        </p:nvPicPr>
        <p:blipFill>
          <a:blip r:embed="rId502" cstate="email">
            <a:extLst>
              <a:ext uri="{28A0092B-C50C-407E-A947-70E740481C1C}">
                <a14:useLocalDpi xmlns:a14="http://schemas.microsoft.com/office/drawing/2010/main"/>
              </a:ext>
            </a:extLst>
          </a:blip>
          <a:stretch>
            <a:fillRect/>
          </a:stretch>
        </p:blipFill>
        <p:spPr>
          <a:xfrm>
            <a:off x="39937" y="249957030"/>
            <a:ext cx="726855" cy="486371"/>
          </a:xfrm>
          <a:prstGeom prst="rect">
            <a:avLst/>
          </a:prstGeom>
        </p:spPr>
      </p:pic>
      <p:pic>
        <p:nvPicPr>
          <p:cNvPr id="518" name="Picture 517">
            <a:extLst>
              <a:ext uri="{FF2B5EF4-FFF2-40B4-BE49-F238E27FC236}">
                <a16:creationId xmlns:a16="http://schemas.microsoft.com/office/drawing/2014/main" id="{64757514-9D20-D145-9FB9-ACB78790078F}"/>
              </a:ext>
            </a:extLst>
          </p:cNvPr>
          <p:cNvPicPr>
            <a:picLocks noChangeAspect="1"/>
          </p:cNvPicPr>
          <p:nvPr/>
        </p:nvPicPr>
        <p:blipFill>
          <a:blip r:embed="rId503" cstate="email">
            <a:extLst>
              <a:ext uri="{28A0092B-C50C-407E-A947-70E740481C1C}">
                <a14:useLocalDpi xmlns:a14="http://schemas.microsoft.com/office/drawing/2010/main"/>
              </a:ext>
            </a:extLst>
          </a:blip>
          <a:stretch>
            <a:fillRect/>
          </a:stretch>
        </p:blipFill>
        <p:spPr>
          <a:xfrm>
            <a:off x="39938" y="250433137"/>
            <a:ext cx="750817" cy="752215"/>
          </a:xfrm>
          <a:prstGeom prst="rect">
            <a:avLst/>
          </a:prstGeom>
        </p:spPr>
      </p:pic>
      <p:pic>
        <p:nvPicPr>
          <p:cNvPr id="519" name="Picture 518">
            <a:extLst>
              <a:ext uri="{FF2B5EF4-FFF2-40B4-BE49-F238E27FC236}">
                <a16:creationId xmlns:a16="http://schemas.microsoft.com/office/drawing/2014/main" id="{FE599C2A-E3F8-354C-AFC0-3DFB08DF1452}"/>
              </a:ext>
            </a:extLst>
          </p:cNvPr>
          <p:cNvPicPr>
            <a:picLocks noChangeAspect="1"/>
          </p:cNvPicPr>
          <p:nvPr/>
        </p:nvPicPr>
        <p:blipFill>
          <a:blip r:embed="rId504" cstate="email">
            <a:extLst>
              <a:ext uri="{28A0092B-C50C-407E-A947-70E740481C1C}">
                <a14:useLocalDpi xmlns:a14="http://schemas.microsoft.com/office/drawing/2010/main"/>
              </a:ext>
            </a:extLst>
          </a:blip>
          <a:stretch>
            <a:fillRect/>
          </a:stretch>
        </p:blipFill>
        <p:spPr>
          <a:xfrm>
            <a:off x="31950" y="250909243"/>
            <a:ext cx="742830" cy="683014"/>
          </a:xfrm>
          <a:prstGeom prst="rect">
            <a:avLst/>
          </a:prstGeom>
        </p:spPr>
      </p:pic>
      <p:pic>
        <p:nvPicPr>
          <p:cNvPr id="520" name="Picture 519">
            <a:extLst>
              <a:ext uri="{FF2B5EF4-FFF2-40B4-BE49-F238E27FC236}">
                <a16:creationId xmlns:a16="http://schemas.microsoft.com/office/drawing/2014/main" id="{7DD2BE18-EDD2-A443-B866-8DF79F5266CB}"/>
              </a:ext>
            </a:extLst>
          </p:cNvPr>
          <p:cNvPicPr>
            <a:picLocks noChangeAspect="1"/>
          </p:cNvPicPr>
          <p:nvPr/>
        </p:nvPicPr>
        <p:blipFill>
          <a:blip r:embed="rId505" cstate="email">
            <a:extLst>
              <a:ext uri="{28A0092B-C50C-407E-A947-70E740481C1C}">
                <a14:useLocalDpi xmlns:a14="http://schemas.microsoft.com/office/drawing/2010/main"/>
              </a:ext>
            </a:extLst>
          </a:blip>
          <a:stretch>
            <a:fillRect/>
          </a:stretch>
        </p:blipFill>
        <p:spPr>
          <a:xfrm>
            <a:off x="23962" y="257103855"/>
            <a:ext cx="719603" cy="439308"/>
          </a:xfrm>
          <a:prstGeom prst="rect">
            <a:avLst/>
          </a:prstGeom>
        </p:spPr>
      </p:pic>
      <p:pic>
        <p:nvPicPr>
          <p:cNvPr id="521" name="Picture 520">
            <a:extLst>
              <a:ext uri="{FF2B5EF4-FFF2-40B4-BE49-F238E27FC236}">
                <a16:creationId xmlns:a16="http://schemas.microsoft.com/office/drawing/2014/main" id="{F0D896F4-14C9-5243-835D-0495D6349A4E}"/>
              </a:ext>
            </a:extLst>
          </p:cNvPr>
          <p:cNvPicPr>
            <a:picLocks noChangeAspect="1"/>
          </p:cNvPicPr>
          <p:nvPr/>
        </p:nvPicPr>
        <p:blipFill>
          <a:blip r:embed="rId506" cstate="email">
            <a:extLst>
              <a:ext uri="{28A0092B-C50C-407E-A947-70E740481C1C}">
                <a14:useLocalDpi xmlns:a14="http://schemas.microsoft.com/office/drawing/2010/main"/>
              </a:ext>
            </a:extLst>
          </a:blip>
          <a:stretch>
            <a:fillRect/>
          </a:stretch>
        </p:blipFill>
        <p:spPr>
          <a:xfrm>
            <a:off x="23962" y="259508350"/>
            <a:ext cx="758805" cy="507783"/>
          </a:xfrm>
          <a:prstGeom prst="rect">
            <a:avLst/>
          </a:prstGeom>
        </p:spPr>
      </p:pic>
      <p:pic>
        <p:nvPicPr>
          <p:cNvPr id="522" name="Picture 521">
            <a:extLst>
              <a:ext uri="{FF2B5EF4-FFF2-40B4-BE49-F238E27FC236}">
                <a16:creationId xmlns:a16="http://schemas.microsoft.com/office/drawing/2014/main" id="{3E6AEF83-4E05-DD4A-85A6-6F9FDF8E8559}"/>
              </a:ext>
            </a:extLst>
          </p:cNvPr>
          <p:cNvPicPr>
            <a:picLocks noChangeAspect="1"/>
          </p:cNvPicPr>
          <p:nvPr/>
        </p:nvPicPr>
        <p:blipFill>
          <a:blip r:embed="rId507" cstate="email">
            <a:extLst>
              <a:ext uri="{28A0092B-C50C-407E-A947-70E740481C1C}">
                <a14:useLocalDpi xmlns:a14="http://schemas.microsoft.com/office/drawing/2010/main"/>
              </a:ext>
            </a:extLst>
          </a:blip>
          <a:stretch>
            <a:fillRect/>
          </a:stretch>
        </p:blipFill>
        <p:spPr>
          <a:xfrm>
            <a:off x="15975" y="262546409"/>
            <a:ext cx="561955" cy="742830"/>
          </a:xfrm>
          <a:prstGeom prst="rect">
            <a:avLst/>
          </a:prstGeom>
        </p:spPr>
      </p:pic>
      <p:pic>
        <p:nvPicPr>
          <p:cNvPr id="523" name="Picture 522">
            <a:extLst>
              <a:ext uri="{FF2B5EF4-FFF2-40B4-BE49-F238E27FC236}">
                <a16:creationId xmlns:a16="http://schemas.microsoft.com/office/drawing/2014/main" id="{53EAFB2A-AFCD-334D-974F-B04659B380F7}"/>
              </a:ext>
            </a:extLst>
          </p:cNvPr>
          <p:cNvPicPr>
            <a:picLocks noChangeAspect="1"/>
          </p:cNvPicPr>
          <p:nvPr/>
        </p:nvPicPr>
        <p:blipFill>
          <a:blip r:embed="rId508" cstate="email">
            <a:extLst>
              <a:ext uri="{28A0092B-C50C-407E-A947-70E740481C1C}">
                <a14:useLocalDpi xmlns:a14="http://schemas.microsoft.com/office/drawing/2010/main"/>
              </a:ext>
            </a:extLst>
          </a:blip>
          <a:stretch>
            <a:fillRect/>
          </a:stretch>
        </p:blipFill>
        <p:spPr>
          <a:xfrm>
            <a:off x="39937" y="264974869"/>
            <a:ext cx="740046" cy="495219"/>
          </a:xfrm>
          <a:prstGeom prst="rect">
            <a:avLst/>
          </a:prstGeom>
        </p:spPr>
      </p:pic>
      <p:pic>
        <p:nvPicPr>
          <p:cNvPr id="524" name="Picture 523">
            <a:extLst>
              <a:ext uri="{FF2B5EF4-FFF2-40B4-BE49-F238E27FC236}">
                <a16:creationId xmlns:a16="http://schemas.microsoft.com/office/drawing/2014/main" id="{6AC77652-D153-D64E-8E18-0249E5936940}"/>
              </a:ext>
            </a:extLst>
          </p:cNvPr>
          <p:cNvPicPr>
            <a:picLocks noChangeAspect="1"/>
          </p:cNvPicPr>
          <p:nvPr/>
        </p:nvPicPr>
        <p:blipFill>
          <a:blip r:embed="rId509" cstate="email">
            <a:extLst>
              <a:ext uri="{28A0092B-C50C-407E-A947-70E740481C1C}">
                <a14:useLocalDpi xmlns:a14="http://schemas.microsoft.com/office/drawing/2010/main"/>
              </a:ext>
            </a:extLst>
          </a:blip>
          <a:stretch>
            <a:fillRect/>
          </a:stretch>
        </p:blipFill>
        <p:spPr>
          <a:xfrm>
            <a:off x="47924" y="266552655"/>
            <a:ext cx="712100" cy="479246"/>
          </a:xfrm>
          <a:prstGeom prst="rect">
            <a:avLst/>
          </a:prstGeom>
        </p:spPr>
      </p:pic>
      <p:pic>
        <p:nvPicPr>
          <p:cNvPr id="525" name="Picture 524">
            <a:extLst>
              <a:ext uri="{FF2B5EF4-FFF2-40B4-BE49-F238E27FC236}">
                <a16:creationId xmlns:a16="http://schemas.microsoft.com/office/drawing/2014/main" id="{143C0EB6-E788-9C4A-B1C2-F3DCAAD973E8}"/>
              </a:ext>
            </a:extLst>
          </p:cNvPr>
          <p:cNvPicPr>
            <a:picLocks noChangeAspect="1"/>
          </p:cNvPicPr>
          <p:nvPr/>
        </p:nvPicPr>
        <p:blipFill>
          <a:blip r:embed="rId510" cstate="email">
            <a:extLst>
              <a:ext uri="{28A0092B-C50C-407E-A947-70E740481C1C}">
                <a14:useLocalDpi xmlns:a14="http://schemas.microsoft.com/office/drawing/2010/main"/>
              </a:ext>
            </a:extLst>
          </a:blip>
          <a:stretch>
            <a:fillRect/>
          </a:stretch>
        </p:blipFill>
        <p:spPr>
          <a:xfrm>
            <a:off x="31949" y="269708232"/>
            <a:ext cx="766793" cy="566972"/>
          </a:xfrm>
          <a:prstGeom prst="rect">
            <a:avLst/>
          </a:prstGeom>
        </p:spPr>
      </p:pic>
      <p:pic>
        <p:nvPicPr>
          <p:cNvPr id="526" name="Picture 525">
            <a:extLst>
              <a:ext uri="{FF2B5EF4-FFF2-40B4-BE49-F238E27FC236}">
                <a16:creationId xmlns:a16="http://schemas.microsoft.com/office/drawing/2014/main" id="{B19032ED-985E-3844-85D0-06D379B97C07}"/>
              </a:ext>
            </a:extLst>
          </p:cNvPr>
          <p:cNvPicPr>
            <a:picLocks noChangeAspect="1"/>
          </p:cNvPicPr>
          <p:nvPr/>
        </p:nvPicPr>
        <p:blipFill>
          <a:blip r:embed="rId511" cstate="email">
            <a:extLst>
              <a:ext uri="{28A0092B-C50C-407E-A947-70E740481C1C}">
                <a14:useLocalDpi xmlns:a14="http://schemas.microsoft.com/office/drawing/2010/main"/>
              </a:ext>
            </a:extLst>
          </a:blip>
          <a:stretch>
            <a:fillRect/>
          </a:stretch>
        </p:blipFill>
        <p:spPr>
          <a:xfrm>
            <a:off x="39937" y="271545019"/>
            <a:ext cx="546220" cy="734843"/>
          </a:xfrm>
          <a:prstGeom prst="rect">
            <a:avLst/>
          </a:prstGeom>
        </p:spPr>
      </p:pic>
      <p:pic>
        <p:nvPicPr>
          <p:cNvPr id="527" name="Picture 526">
            <a:extLst>
              <a:ext uri="{FF2B5EF4-FFF2-40B4-BE49-F238E27FC236}">
                <a16:creationId xmlns:a16="http://schemas.microsoft.com/office/drawing/2014/main" id="{E1FDE246-B4DE-E543-877C-8BF99F0499BC}"/>
              </a:ext>
            </a:extLst>
          </p:cNvPr>
          <p:cNvPicPr>
            <a:picLocks noChangeAspect="1"/>
          </p:cNvPicPr>
          <p:nvPr/>
        </p:nvPicPr>
        <p:blipFill>
          <a:blip r:embed="rId512" cstate="email">
            <a:extLst>
              <a:ext uri="{28A0092B-C50C-407E-A947-70E740481C1C}">
                <a14:useLocalDpi xmlns:a14="http://schemas.microsoft.com/office/drawing/2010/main"/>
              </a:ext>
            </a:extLst>
          </a:blip>
          <a:stretch>
            <a:fillRect/>
          </a:stretch>
        </p:blipFill>
        <p:spPr>
          <a:xfrm>
            <a:off x="20706" y="236487593"/>
            <a:ext cx="784225" cy="303695"/>
          </a:xfrm>
          <a:prstGeom prst="rect">
            <a:avLst/>
          </a:prstGeom>
        </p:spPr>
      </p:pic>
      <p:pic>
        <p:nvPicPr>
          <p:cNvPr id="528" name="Picture 527">
            <a:extLst>
              <a:ext uri="{FF2B5EF4-FFF2-40B4-BE49-F238E27FC236}">
                <a16:creationId xmlns:a16="http://schemas.microsoft.com/office/drawing/2014/main" id="{079786C1-E1D6-9E49-8D96-83A26EAEB515}"/>
              </a:ext>
            </a:extLst>
          </p:cNvPr>
          <p:cNvPicPr>
            <a:picLocks noChangeAspect="1"/>
          </p:cNvPicPr>
          <p:nvPr/>
        </p:nvPicPr>
        <p:blipFill>
          <a:blip r:embed="rId513" cstate="email">
            <a:extLst>
              <a:ext uri="{28A0092B-C50C-407E-A947-70E740481C1C}">
                <a14:useLocalDpi xmlns:a14="http://schemas.microsoft.com/office/drawing/2010/main"/>
              </a:ext>
            </a:extLst>
          </a:blip>
          <a:stretch>
            <a:fillRect/>
          </a:stretch>
        </p:blipFill>
        <p:spPr>
          <a:xfrm>
            <a:off x="39380" y="144388193"/>
            <a:ext cx="743706" cy="482404"/>
          </a:xfrm>
          <a:prstGeom prst="rect">
            <a:avLst/>
          </a:prstGeom>
        </p:spPr>
      </p:pic>
      <p:pic>
        <p:nvPicPr>
          <p:cNvPr id="529" name="Picture 528">
            <a:extLst>
              <a:ext uri="{FF2B5EF4-FFF2-40B4-BE49-F238E27FC236}">
                <a16:creationId xmlns:a16="http://schemas.microsoft.com/office/drawing/2014/main" id="{75602076-3C42-2D4A-8B7B-3B99EDC3068F}"/>
              </a:ext>
            </a:extLst>
          </p:cNvPr>
          <p:cNvPicPr>
            <a:picLocks noChangeAspect="1"/>
          </p:cNvPicPr>
          <p:nvPr/>
        </p:nvPicPr>
        <p:blipFill>
          <a:blip r:embed="rId514" cstate="email">
            <a:extLst>
              <a:ext uri="{28A0092B-C50C-407E-A947-70E740481C1C}">
                <a14:useLocalDpi xmlns:a14="http://schemas.microsoft.com/office/drawing/2010/main"/>
              </a:ext>
            </a:extLst>
          </a:blip>
          <a:stretch>
            <a:fillRect/>
          </a:stretch>
        </p:blipFill>
        <p:spPr>
          <a:xfrm>
            <a:off x="49225" y="262077733"/>
            <a:ext cx="749973" cy="600542"/>
          </a:xfrm>
          <a:prstGeom prst="rect">
            <a:avLst/>
          </a:prstGeom>
        </p:spPr>
      </p:pic>
      <p:pic>
        <p:nvPicPr>
          <p:cNvPr id="530" name="Picture 529">
            <a:extLst>
              <a:ext uri="{FF2B5EF4-FFF2-40B4-BE49-F238E27FC236}">
                <a16:creationId xmlns:a16="http://schemas.microsoft.com/office/drawing/2014/main" id="{1B74CC0F-D63C-B543-B1BD-1A61EFCAED4B}"/>
              </a:ext>
            </a:extLst>
          </p:cNvPr>
          <p:cNvPicPr>
            <a:picLocks noChangeAspect="1"/>
          </p:cNvPicPr>
          <p:nvPr/>
        </p:nvPicPr>
        <p:blipFill>
          <a:blip r:embed="rId515" cstate="email">
            <a:extLst>
              <a:ext uri="{28A0092B-C50C-407E-A947-70E740481C1C}">
                <a14:useLocalDpi xmlns:a14="http://schemas.microsoft.com/office/drawing/2010/main"/>
              </a:ext>
            </a:extLst>
          </a:blip>
          <a:stretch>
            <a:fillRect/>
          </a:stretch>
        </p:blipFill>
        <p:spPr>
          <a:xfrm>
            <a:off x="68914" y="102974774"/>
            <a:ext cx="708838" cy="485933"/>
          </a:xfrm>
          <a:prstGeom prst="rect">
            <a:avLst/>
          </a:prstGeom>
        </p:spPr>
      </p:pic>
      <p:pic>
        <p:nvPicPr>
          <p:cNvPr id="531" name="Picture 530">
            <a:extLst>
              <a:ext uri="{FF2B5EF4-FFF2-40B4-BE49-F238E27FC236}">
                <a16:creationId xmlns:a16="http://schemas.microsoft.com/office/drawing/2014/main" id="{1787798C-90AF-374B-9552-06A888293568}"/>
              </a:ext>
            </a:extLst>
          </p:cNvPr>
          <p:cNvPicPr>
            <a:picLocks noChangeAspect="1"/>
          </p:cNvPicPr>
          <p:nvPr/>
        </p:nvPicPr>
        <p:blipFill>
          <a:blip r:embed="rId516" cstate="email">
            <a:extLst>
              <a:ext uri="{28A0092B-C50C-407E-A947-70E740481C1C}">
                <a14:useLocalDpi xmlns:a14="http://schemas.microsoft.com/office/drawing/2010/main"/>
              </a:ext>
            </a:extLst>
          </a:blip>
          <a:stretch>
            <a:fillRect/>
          </a:stretch>
        </p:blipFill>
        <p:spPr>
          <a:xfrm>
            <a:off x="49225" y="145870010"/>
            <a:ext cx="738372" cy="269126"/>
          </a:xfrm>
          <a:prstGeom prst="rect">
            <a:avLst/>
          </a:prstGeom>
        </p:spPr>
      </p:pic>
      <p:pic>
        <p:nvPicPr>
          <p:cNvPr id="532" name="Picture 531">
            <a:extLst>
              <a:ext uri="{FF2B5EF4-FFF2-40B4-BE49-F238E27FC236}">
                <a16:creationId xmlns:a16="http://schemas.microsoft.com/office/drawing/2014/main" id="{45B10D76-13C8-4841-BA8A-D938B142F2E2}"/>
              </a:ext>
            </a:extLst>
          </p:cNvPr>
          <p:cNvPicPr>
            <a:picLocks noChangeAspect="1"/>
          </p:cNvPicPr>
          <p:nvPr/>
        </p:nvPicPr>
        <p:blipFill>
          <a:blip r:embed="rId517" cstate="email">
            <a:extLst>
              <a:ext uri="{28A0092B-C50C-407E-A947-70E740481C1C}">
                <a14:useLocalDpi xmlns:a14="http://schemas.microsoft.com/office/drawing/2010/main"/>
              </a:ext>
            </a:extLst>
          </a:blip>
          <a:stretch>
            <a:fillRect/>
          </a:stretch>
        </p:blipFill>
        <p:spPr>
          <a:xfrm>
            <a:off x="78760" y="147708656"/>
            <a:ext cx="706982" cy="275658"/>
          </a:xfrm>
          <a:prstGeom prst="rect">
            <a:avLst/>
          </a:prstGeom>
        </p:spPr>
      </p:pic>
      <p:pic>
        <p:nvPicPr>
          <p:cNvPr id="533" name="Picture 532">
            <a:extLst>
              <a:ext uri="{FF2B5EF4-FFF2-40B4-BE49-F238E27FC236}">
                <a16:creationId xmlns:a16="http://schemas.microsoft.com/office/drawing/2014/main" id="{1EEA7CD8-AF2C-8344-8D95-F2067BB2D08B}"/>
              </a:ext>
            </a:extLst>
          </p:cNvPr>
          <p:cNvPicPr>
            <a:picLocks noChangeAspect="1"/>
          </p:cNvPicPr>
          <p:nvPr/>
        </p:nvPicPr>
        <p:blipFill>
          <a:blip r:embed="rId518" cstate="email">
            <a:extLst>
              <a:ext uri="{28A0092B-C50C-407E-A947-70E740481C1C}">
                <a14:useLocalDpi xmlns:a14="http://schemas.microsoft.com/office/drawing/2010/main"/>
              </a:ext>
            </a:extLst>
          </a:blip>
          <a:stretch>
            <a:fillRect/>
          </a:stretch>
        </p:blipFill>
        <p:spPr>
          <a:xfrm>
            <a:off x="68915" y="170788371"/>
            <a:ext cx="712533" cy="698993"/>
          </a:xfrm>
          <a:prstGeom prst="rect">
            <a:avLst/>
          </a:prstGeom>
        </p:spPr>
      </p:pic>
      <p:pic>
        <p:nvPicPr>
          <p:cNvPr id="534" name="Picture 533">
            <a:extLst>
              <a:ext uri="{FF2B5EF4-FFF2-40B4-BE49-F238E27FC236}">
                <a16:creationId xmlns:a16="http://schemas.microsoft.com/office/drawing/2014/main" id="{0A79E711-7CA9-7F4F-8216-CD8A12E40A52}"/>
              </a:ext>
            </a:extLst>
          </p:cNvPr>
          <p:cNvPicPr>
            <a:picLocks noChangeAspect="1"/>
          </p:cNvPicPr>
          <p:nvPr/>
        </p:nvPicPr>
        <p:blipFill>
          <a:blip r:embed="rId519" cstate="email">
            <a:extLst>
              <a:ext uri="{28A0092B-C50C-407E-A947-70E740481C1C}">
                <a14:useLocalDpi xmlns:a14="http://schemas.microsoft.com/office/drawing/2010/main"/>
              </a:ext>
            </a:extLst>
          </a:blip>
          <a:stretch>
            <a:fillRect/>
          </a:stretch>
        </p:blipFill>
        <p:spPr>
          <a:xfrm>
            <a:off x="98449" y="201554363"/>
            <a:ext cx="689148" cy="682349"/>
          </a:xfrm>
          <a:prstGeom prst="rect">
            <a:avLst/>
          </a:prstGeom>
        </p:spPr>
      </p:pic>
      <p:pic>
        <p:nvPicPr>
          <p:cNvPr id="535" name="Picture 534">
            <a:extLst>
              <a:ext uri="{FF2B5EF4-FFF2-40B4-BE49-F238E27FC236}">
                <a16:creationId xmlns:a16="http://schemas.microsoft.com/office/drawing/2014/main" id="{8454CD43-BDD2-BC4A-BB13-14CE575CD217}"/>
              </a:ext>
            </a:extLst>
          </p:cNvPr>
          <p:cNvPicPr>
            <a:picLocks noChangeAspect="1"/>
          </p:cNvPicPr>
          <p:nvPr/>
        </p:nvPicPr>
        <p:blipFill>
          <a:blip r:embed="rId520" cstate="email">
            <a:extLst>
              <a:ext uri="{28A0092B-C50C-407E-A947-70E740481C1C}">
                <a14:useLocalDpi xmlns:a14="http://schemas.microsoft.com/office/drawing/2010/main"/>
              </a:ext>
            </a:extLst>
          </a:blip>
          <a:stretch>
            <a:fillRect/>
          </a:stretch>
        </p:blipFill>
        <p:spPr>
          <a:xfrm>
            <a:off x="29535" y="214187394"/>
            <a:ext cx="775820" cy="541473"/>
          </a:xfrm>
          <a:prstGeom prst="rect">
            <a:avLst/>
          </a:prstGeom>
        </p:spPr>
      </p:pic>
      <p:pic>
        <p:nvPicPr>
          <p:cNvPr id="536" name="Picture 535">
            <a:extLst>
              <a:ext uri="{FF2B5EF4-FFF2-40B4-BE49-F238E27FC236}">
                <a16:creationId xmlns:a16="http://schemas.microsoft.com/office/drawing/2014/main" id="{61F78119-CD5B-D44A-872C-4551948A4707}"/>
              </a:ext>
            </a:extLst>
          </p:cNvPr>
          <p:cNvPicPr>
            <a:picLocks noChangeAspect="1"/>
          </p:cNvPicPr>
          <p:nvPr/>
        </p:nvPicPr>
        <p:blipFill>
          <a:blip r:embed="rId521" cstate="email">
            <a:extLst>
              <a:ext uri="{28A0092B-C50C-407E-A947-70E740481C1C}">
                <a14:useLocalDpi xmlns:a14="http://schemas.microsoft.com/office/drawing/2010/main"/>
              </a:ext>
            </a:extLst>
          </a:blip>
          <a:stretch>
            <a:fillRect/>
          </a:stretch>
        </p:blipFill>
        <p:spPr>
          <a:xfrm>
            <a:off x="39380" y="239638194"/>
            <a:ext cx="689465" cy="511938"/>
          </a:xfrm>
          <a:prstGeom prst="rect">
            <a:avLst/>
          </a:prstGeom>
        </p:spPr>
      </p:pic>
      <p:pic>
        <p:nvPicPr>
          <p:cNvPr id="537" name="Picture 536">
            <a:extLst>
              <a:ext uri="{FF2B5EF4-FFF2-40B4-BE49-F238E27FC236}">
                <a16:creationId xmlns:a16="http://schemas.microsoft.com/office/drawing/2014/main" id="{CE6B7D02-E173-7042-BAFE-84EDB53AE1CF}"/>
              </a:ext>
            </a:extLst>
          </p:cNvPr>
          <p:cNvPicPr>
            <a:picLocks noChangeAspect="1"/>
          </p:cNvPicPr>
          <p:nvPr/>
        </p:nvPicPr>
        <p:blipFill>
          <a:blip r:embed="rId522" cstate="email">
            <a:extLst>
              <a:ext uri="{28A0092B-C50C-407E-A947-70E740481C1C}">
                <a14:useLocalDpi xmlns:a14="http://schemas.microsoft.com/office/drawing/2010/main"/>
              </a:ext>
            </a:extLst>
          </a:blip>
          <a:stretch>
            <a:fillRect/>
          </a:stretch>
        </p:blipFill>
        <p:spPr>
          <a:xfrm>
            <a:off x="49225" y="272028556"/>
            <a:ext cx="708837" cy="493630"/>
          </a:xfrm>
          <a:prstGeom prst="rect">
            <a:avLst/>
          </a:prstGeom>
        </p:spPr>
      </p:pic>
      <p:pic>
        <p:nvPicPr>
          <p:cNvPr id="538" name="Picture 537">
            <a:extLst>
              <a:ext uri="{FF2B5EF4-FFF2-40B4-BE49-F238E27FC236}">
                <a16:creationId xmlns:a16="http://schemas.microsoft.com/office/drawing/2014/main" id="{C811F553-400D-0547-B74A-605106FE9510}"/>
              </a:ext>
            </a:extLst>
          </p:cNvPr>
          <p:cNvPicPr>
            <a:picLocks noChangeAspect="1"/>
          </p:cNvPicPr>
          <p:nvPr/>
        </p:nvPicPr>
        <p:blipFill>
          <a:blip r:embed="rId523" cstate="email">
            <a:extLst>
              <a:ext uri="{28A0092B-C50C-407E-A947-70E740481C1C}">
                <a14:useLocalDpi xmlns:a14="http://schemas.microsoft.com/office/drawing/2010/main"/>
              </a:ext>
            </a:extLst>
          </a:blip>
          <a:stretch>
            <a:fillRect/>
          </a:stretch>
        </p:blipFill>
        <p:spPr>
          <a:xfrm>
            <a:off x="39380" y="134570960"/>
            <a:ext cx="748217" cy="498349"/>
          </a:xfrm>
          <a:prstGeom prst="rect">
            <a:avLst/>
          </a:prstGeom>
        </p:spPr>
      </p:pic>
      <p:pic>
        <p:nvPicPr>
          <p:cNvPr id="539" name="Picture 538">
            <a:extLst>
              <a:ext uri="{FF2B5EF4-FFF2-40B4-BE49-F238E27FC236}">
                <a16:creationId xmlns:a16="http://schemas.microsoft.com/office/drawing/2014/main" id="{DB056A61-E32C-1E48-B8EF-5670DEAF0C6A}"/>
              </a:ext>
            </a:extLst>
          </p:cNvPr>
          <p:cNvPicPr>
            <a:picLocks noChangeAspect="1"/>
          </p:cNvPicPr>
          <p:nvPr/>
        </p:nvPicPr>
        <p:blipFill>
          <a:blip r:embed="rId524" cstate="email">
            <a:extLst>
              <a:ext uri="{28A0092B-C50C-407E-A947-70E740481C1C}">
                <a14:useLocalDpi xmlns:a14="http://schemas.microsoft.com/office/drawing/2010/main"/>
              </a:ext>
            </a:extLst>
          </a:blip>
          <a:stretch>
            <a:fillRect/>
          </a:stretch>
        </p:blipFill>
        <p:spPr>
          <a:xfrm>
            <a:off x="68914" y="221699816"/>
            <a:ext cx="546843" cy="767907"/>
          </a:xfrm>
          <a:prstGeom prst="rect">
            <a:avLst/>
          </a:prstGeom>
        </p:spPr>
      </p:pic>
      <p:pic>
        <p:nvPicPr>
          <p:cNvPr id="540" name="Picture 539">
            <a:extLst>
              <a:ext uri="{FF2B5EF4-FFF2-40B4-BE49-F238E27FC236}">
                <a16:creationId xmlns:a16="http://schemas.microsoft.com/office/drawing/2014/main" id="{D0AA8B76-7023-C44E-BDAF-C6247D72B3CB}"/>
              </a:ext>
            </a:extLst>
          </p:cNvPr>
          <p:cNvPicPr>
            <a:picLocks noChangeAspect="1"/>
          </p:cNvPicPr>
          <p:nvPr/>
        </p:nvPicPr>
        <p:blipFill>
          <a:blip r:embed="rId525" cstate="email">
            <a:extLst>
              <a:ext uri="{28A0092B-C50C-407E-A947-70E740481C1C}">
                <a14:useLocalDpi xmlns:a14="http://schemas.microsoft.com/office/drawing/2010/main"/>
              </a:ext>
            </a:extLst>
          </a:blip>
          <a:stretch>
            <a:fillRect/>
          </a:stretch>
        </p:blipFill>
        <p:spPr>
          <a:xfrm>
            <a:off x="49226" y="297012311"/>
            <a:ext cx="732529" cy="511938"/>
          </a:xfrm>
          <a:prstGeom prst="rect">
            <a:avLst/>
          </a:prstGeom>
        </p:spPr>
      </p:pic>
      <p:pic>
        <p:nvPicPr>
          <p:cNvPr id="541" name="Picture 540">
            <a:extLst>
              <a:ext uri="{FF2B5EF4-FFF2-40B4-BE49-F238E27FC236}">
                <a16:creationId xmlns:a16="http://schemas.microsoft.com/office/drawing/2014/main" id="{4D679F87-8EB9-814E-82CB-06C1563C8415}"/>
              </a:ext>
            </a:extLst>
          </p:cNvPr>
          <p:cNvPicPr>
            <a:picLocks noChangeAspect="1"/>
          </p:cNvPicPr>
          <p:nvPr/>
        </p:nvPicPr>
        <p:blipFill>
          <a:blip r:embed="rId526" cstate="email">
            <a:extLst>
              <a:ext uri="{28A0092B-C50C-407E-A947-70E740481C1C}">
                <a14:useLocalDpi xmlns:a14="http://schemas.microsoft.com/office/drawing/2010/main"/>
              </a:ext>
            </a:extLst>
          </a:blip>
          <a:stretch>
            <a:fillRect/>
          </a:stretch>
        </p:blipFill>
        <p:spPr>
          <a:xfrm>
            <a:off x="39379" y="298474439"/>
            <a:ext cx="725306" cy="521783"/>
          </a:xfrm>
          <a:prstGeom prst="rect">
            <a:avLst/>
          </a:prstGeom>
        </p:spPr>
      </p:pic>
      <p:pic>
        <p:nvPicPr>
          <p:cNvPr id="542" name="Picture 541">
            <a:extLst>
              <a:ext uri="{FF2B5EF4-FFF2-40B4-BE49-F238E27FC236}">
                <a16:creationId xmlns:a16="http://schemas.microsoft.com/office/drawing/2014/main" id="{3643AFCD-0805-1A46-B0C6-D61A03563EDA}"/>
              </a:ext>
            </a:extLst>
          </p:cNvPr>
          <p:cNvPicPr>
            <a:picLocks noChangeAspect="1"/>
          </p:cNvPicPr>
          <p:nvPr/>
        </p:nvPicPr>
        <p:blipFill>
          <a:blip r:embed="rId527" cstate="email">
            <a:extLst>
              <a:ext uri="{28A0092B-C50C-407E-A947-70E740481C1C}">
                <a14:useLocalDpi xmlns:a14="http://schemas.microsoft.com/office/drawing/2010/main"/>
              </a:ext>
            </a:extLst>
          </a:blip>
          <a:stretch>
            <a:fillRect/>
          </a:stretch>
        </p:blipFill>
        <p:spPr>
          <a:xfrm>
            <a:off x="29535" y="298948687"/>
            <a:ext cx="772092" cy="531628"/>
          </a:xfrm>
          <a:prstGeom prst="rect">
            <a:avLst/>
          </a:prstGeom>
        </p:spPr>
      </p:pic>
      <p:pic>
        <p:nvPicPr>
          <p:cNvPr id="543" name="Picture 542">
            <a:extLst>
              <a:ext uri="{FF2B5EF4-FFF2-40B4-BE49-F238E27FC236}">
                <a16:creationId xmlns:a16="http://schemas.microsoft.com/office/drawing/2014/main" id="{DBB8C345-BA4C-4244-AA11-771D46E1BFA0}"/>
              </a:ext>
            </a:extLst>
          </p:cNvPr>
          <p:cNvPicPr>
            <a:picLocks noChangeAspect="1"/>
          </p:cNvPicPr>
          <p:nvPr/>
        </p:nvPicPr>
        <p:blipFill>
          <a:blip r:embed="rId528" cstate="email">
            <a:extLst>
              <a:ext uri="{28A0092B-C50C-407E-A947-70E740481C1C}">
                <a14:useLocalDpi xmlns:a14="http://schemas.microsoft.com/office/drawing/2010/main"/>
              </a:ext>
            </a:extLst>
          </a:blip>
          <a:stretch>
            <a:fillRect/>
          </a:stretch>
        </p:blipFill>
        <p:spPr>
          <a:xfrm>
            <a:off x="59069" y="304030796"/>
            <a:ext cx="722919" cy="541473"/>
          </a:xfrm>
          <a:prstGeom prst="rect">
            <a:avLst/>
          </a:prstGeom>
        </p:spPr>
      </p:pic>
      <p:pic>
        <p:nvPicPr>
          <p:cNvPr id="544" name="Picture 543">
            <a:extLst>
              <a:ext uri="{FF2B5EF4-FFF2-40B4-BE49-F238E27FC236}">
                <a16:creationId xmlns:a16="http://schemas.microsoft.com/office/drawing/2014/main" id="{0AF61E6F-5F6E-4E42-ACEC-CDCCEC2233DF}"/>
              </a:ext>
            </a:extLst>
          </p:cNvPr>
          <p:cNvPicPr>
            <a:picLocks noChangeAspect="1"/>
          </p:cNvPicPr>
          <p:nvPr/>
        </p:nvPicPr>
        <p:blipFill>
          <a:blip r:embed="rId529" cstate="email">
            <a:extLst>
              <a:ext uri="{28A0092B-C50C-407E-A947-70E740481C1C}">
                <a14:useLocalDpi xmlns:a14="http://schemas.microsoft.com/office/drawing/2010/main"/>
              </a:ext>
            </a:extLst>
          </a:blip>
          <a:stretch>
            <a:fillRect/>
          </a:stretch>
        </p:blipFill>
        <p:spPr>
          <a:xfrm>
            <a:off x="29535" y="133128524"/>
            <a:ext cx="749642" cy="600542"/>
          </a:xfrm>
          <a:prstGeom prst="rect">
            <a:avLst/>
          </a:prstGeom>
        </p:spPr>
      </p:pic>
      <p:pic>
        <p:nvPicPr>
          <p:cNvPr id="545" name="Picture 544">
            <a:extLst>
              <a:ext uri="{FF2B5EF4-FFF2-40B4-BE49-F238E27FC236}">
                <a16:creationId xmlns:a16="http://schemas.microsoft.com/office/drawing/2014/main" id="{282444B3-1C49-5C44-B1D3-E89500F77100}"/>
              </a:ext>
            </a:extLst>
          </p:cNvPr>
          <p:cNvPicPr>
            <a:picLocks noChangeAspect="1"/>
          </p:cNvPicPr>
          <p:nvPr/>
        </p:nvPicPr>
        <p:blipFill>
          <a:blip r:embed="rId530" cstate="email">
            <a:extLst>
              <a:ext uri="{28A0092B-C50C-407E-A947-70E740481C1C}">
                <a14:useLocalDpi xmlns:a14="http://schemas.microsoft.com/office/drawing/2010/main"/>
              </a:ext>
            </a:extLst>
          </a:blip>
          <a:stretch>
            <a:fillRect/>
          </a:stretch>
        </p:blipFill>
        <p:spPr>
          <a:xfrm>
            <a:off x="39380" y="142935911"/>
            <a:ext cx="555620" cy="748217"/>
          </a:xfrm>
          <a:prstGeom prst="rect">
            <a:avLst/>
          </a:prstGeom>
        </p:spPr>
      </p:pic>
      <p:pic>
        <p:nvPicPr>
          <p:cNvPr id="546" name="Picture 545">
            <a:extLst>
              <a:ext uri="{FF2B5EF4-FFF2-40B4-BE49-F238E27FC236}">
                <a16:creationId xmlns:a16="http://schemas.microsoft.com/office/drawing/2014/main" id="{C0FB6D4F-CC9E-224C-9145-D959C26F3E9E}"/>
              </a:ext>
            </a:extLst>
          </p:cNvPr>
          <p:cNvPicPr>
            <a:picLocks noChangeAspect="1"/>
          </p:cNvPicPr>
          <p:nvPr/>
        </p:nvPicPr>
        <p:blipFill>
          <a:blip r:embed="rId531" cstate="email">
            <a:extLst>
              <a:ext uri="{28A0092B-C50C-407E-A947-70E740481C1C}">
                <a14:useLocalDpi xmlns:a14="http://schemas.microsoft.com/office/drawing/2010/main"/>
              </a:ext>
            </a:extLst>
          </a:blip>
          <a:stretch>
            <a:fillRect/>
          </a:stretch>
        </p:blipFill>
        <p:spPr>
          <a:xfrm>
            <a:off x="29535" y="236047748"/>
            <a:ext cx="765636" cy="571007"/>
          </a:xfrm>
          <a:prstGeom prst="rect">
            <a:avLst/>
          </a:prstGeom>
        </p:spPr>
      </p:pic>
      <p:pic>
        <p:nvPicPr>
          <p:cNvPr id="547" name="Picture 546">
            <a:extLst>
              <a:ext uri="{FF2B5EF4-FFF2-40B4-BE49-F238E27FC236}">
                <a16:creationId xmlns:a16="http://schemas.microsoft.com/office/drawing/2014/main" id="{179A31FF-4D17-8949-8837-DB64748453DF}"/>
              </a:ext>
            </a:extLst>
          </p:cNvPr>
          <p:cNvPicPr>
            <a:picLocks noChangeAspect="1"/>
          </p:cNvPicPr>
          <p:nvPr/>
        </p:nvPicPr>
        <p:blipFill>
          <a:blip r:embed="rId532" cstate="email">
            <a:extLst>
              <a:ext uri="{28A0092B-C50C-407E-A947-70E740481C1C}">
                <a14:useLocalDpi xmlns:a14="http://schemas.microsoft.com/office/drawing/2010/main"/>
              </a:ext>
            </a:extLst>
          </a:blip>
          <a:stretch>
            <a:fillRect/>
          </a:stretch>
        </p:blipFill>
        <p:spPr>
          <a:xfrm>
            <a:off x="39380" y="230423355"/>
            <a:ext cx="728527" cy="508565"/>
          </a:xfrm>
          <a:prstGeom prst="rect">
            <a:avLst/>
          </a:prstGeom>
        </p:spPr>
      </p:pic>
      <p:pic>
        <p:nvPicPr>
          <p:cNvPr id="548" name="Picture 547">
            <a:extLst>
              <a:ext uri="{FF2B5EF4-FFF2-40B4-BE49-F238E27FC236}">
                <a16:creationId xmlns:a16="http://schemas.microsoft.com/office/drawing/2014/main" id="{D432278A-536B-204E-9023-4EEC4FE92A66}"/>
              </a:ext>
            </a:extLst>
          </p:cNvPr>
          <p:cNvPicPr>
            <a:picLocks noChangeAspect="1"/>
          </p:cNvPicPr>
          <p:nvPr/>
        </p:nvPicPr>
        <p:blipFill>
          <a:blip r:embed="rId533" cstate="email">
            <a:extLst>
              <a:ext uri="{28A0092B-C50C-407E-A947-70E740481C1C}">
                <a14:useLocalDpi xmlns:a14="http://schemas.microsoft.com/office/drawing/2010/main"/>
              </a:ext>
            </a:extLst>
          </a:blip>
          <a:stretch>
            <a:fillRect/>
          </a:stretch>
        </p:blipFill>
        <p:spPr>
          <a:xfrm>
            <a:off x="78760" y="232833982"/>
            <a:ext cx="588874" cy="748217"/>
          </a:xfrm>
          <a:prstGeom prst="rect">
            <a:avLst/>
          </a:prstGeom>
        </p:spPr>
      </p:pic>
      <p:pic>
        <p:nvPicPr>
          <p:cNvPr id="549" name="Picture 548">
            <a:extLst>
              <a:ext uri="{FF2B5EF4-FFF2-40B4-BE49-F238E27FC236}">
                <a16:creationId xmlns:a16="http://schemas.microsoft.com/office/drawing/2014/main" id="{6EA00B9F-660C-6A43-AA73-EE9C1635F58A}"/>
              </a:ext>
            </a:extLst>
          </p:cNvPr>
          <p:cNvPicPr>
            <a:picLocks noChangeAspect="1"/>
          </p:cNvPicPr>
          <p:nvPr/>
        </p:nvPicPr>
        <p:blipFill>
          <a:blip r:embed="rId534" cstate="email">
            <a:extLst>
              <a:ext uri="{28A0092B-C50C-407E-A947-70E740481C1C}">
                <a14:useLocalDpi xmlns:a14="http://schemas.microsoft.com/office/drawing/2010/main"/>
              </a:ext>
            </a:extLst>
          </a:blip>
          <a:stretch>
            <a:fillRect/>
          </a:stretch>
        </p:blipFill>
        <p:spPr>
          <a:xfrm>
            <a:off x="0" y="186180772"/>
            <a:ext cx="771188" cy="462713"/>
          </a:xfrm>
          <a:prstGeom prst="rect">
            <a:avLst/>
          </a:prstGeom>
        </p:spPr>
      </p:pic>
      <p:pic>
        <p:nvPicPr>
          <p:cNvPr id="550" name="Picture 549">
            <a:extLst>
              <a:ext uri="{FF2B5EF4-FFF2-40B4-BE49-F238E27FC236}">
                <a16:creationId xmlns:a16="http://schemas.microsoft.com/office/drawing/2014/main" id="{905A83CE-0F4C-244F-BECC-8BBCDE89F0C7}"/>
              </a:ext>
            </a:extLst>
          </p:cNvPr>
          <p:cNvPicPr>
            <a:picLocks noChangeAspect="1"/>
          </p:cNvPicPr>
          <p:nvPr/>
        </p:nvPicPr>
        <p:blipFill>
          <a:blip r:embed="rId535" cstate="email">
            <a:extLst>
              <a:ext uri="{28A0092B-C50C-407E-A947-70E740481C1C}">
                <a14:useLocalDpi xmlns:a14="http://schemas.microsoft.com/office/drawing/2010/main"/>
              </a:ext>
            </a:extLst>
          </a:blip>
          <a:stretch>
            <a:fillRect/>
          </a:stretch>
        </p:blipFill>
        <p:spPr>
          <a:xfrm>
            <a:off x="0" y="238670006"/>
            <a:ext cx="777752" cy="534705"/>
          </a:xfrm>
          <a:prstGeom prst="rect">
            <a:avLst/>
          </a:prstGeom>
        </p:spPr>
      </p:pic>
      <p:pic>
        <p:nvPicPr>
          <p:cNvPr id="551" name="Picture 550">
            <a:extLst>
              <a:ext uri="{FF2B5EF4-FFF2-40B4-BE49-F238E27FC236}">
                <a16:creationId xmlns:a16="http://schemas.microsoft.com/office/drawing/2014/main" id="{4A5FD360-4F81-E54E-90E3-B34F1AB8088A}"/>
              </a:ext>
            </a:extLst>
          </p:cNvPr>
          <p:cNvPicPr>
            <a:picLocks noChangeAspect="1"/>
          </p:cNvPicPr>
          <p:nvPr/>
        </p:nvPicPr>
        <p:blipFill>
          <a:blip r:embed="rId536" cstate="email">
            <a:extLst>
              <a:ext uri="{28A0092B-C50C-407E-A947-70E740481C1C}">
                <a14:useLocalDpi xmlns:a14="http://schemas.microsoft.com/office/drawing/2010/main"/>
              </a:ext>
            </a:extLst>
          </a:blip>
          <a:stretch>
            <a:fillRect/>
          </a:stretch>
        </p:blipFill>
        <p:spPr>
          <a:xfrm>
            <a:off x="49225" y="259037816"/>
            <a:ext cx="714709" cy="472559"/>
          </a:xfrm>
          <a:prstGeom prst="rect">
            <a:avLst/>
          </a:prstGeom>
        </p:spPr>
      </p:pic>
      <p:pic>
        <p:nvPicPr>
          <p:cNvPr id="552" name="Picture 551">
            <a:extLst>
              <a:ext uri="{FF2B5EF4-FFF2-40B4-BE49-F238E27FC236}">
                <a16:creationId xmlns:a16="http://schemas.microsoft.com/office/drawing/2014/main" id="{611F428E-EFAA-6A4C-A744-C583C2858854}"/>
              </a:ext>
            </a:extLst>
          </p:cNvPr>
          <p:cNvPicPr>
            <a:picLocks noChangeAspect="1"/>
          </p:cNvPicPr>
          <p:nvPr/>
        </p:nvPicPr>
        <p:blipFill>
          <a:blip r:embed="rId537" cstate="email">
            <a:extLst>
              <a:ext uri="{28A0092B-C50C-407E-A947-70E740481C1C}">
                <a14:useLocalDpi xmlns:a14="http://schemas.microsoft.com/office/drawing/2010/main"/>
              </a:ext>
            </a:extLst>
          </a:blip>
          <a:stretch>
            <a:fillRect/>
          </a:stretch>
        </p:blipFill>
        <p:spPr>
          <a:xfrm>
            <a:off x="59070" y="263055766"/>
            <a:ext cx="462713" cy="702590"/>
          </a:xfrm>
          <a:prstGeom prst="rect">
            <a:avLst/>
          </a:prstGeom>
        </p:spPr>
      </p:pic>
      <p:pic>
        <p:nvPicPr>
          <p:cNvPr id="553" name="Picture 552">
            <a:extLst>
              <a:ext uri="{FF2B5EF4-FFF2-40B4-BE49-F238E27FC236}">
                <a16:creationId xmlns:a16="http://schemas.microsoft.com/office/drawing/2014/main" id="{D87B9DCD-432A-CE42-8E86-82FB6B254DCC}"/>
              </a:ext>
            </a:extLst>
          </p:cNvPr>
          <p:cNvPicPr>
            <a:picLocks noChangeAspect="1"/>
          </p:cNvPicPr>
          <p:nvPr/>
        </p:nvPicPr>
        <p:blipFill>
          <a:blip r:embed="rId538" cstate="email">
            <a:extLst>
              <a:ext uri="{28A0092B-C50C-407E-A947-70E740481C1C}">
                <a14:useLocalDpi xmlns:a14="http://schemas.microsoft.com/office/drawing/2010/main"/>
              </a:ext>
            </a:extLst>
          </a:blip>
          <a:stretch>
            <a:fillRect/>
          </a:stretch>
        </p:blipFill>
        <p:spPr>
          <a:xfrm>
            <a:off x="0" y="274100669"/>
            <a:ext cx="734971" cy="297656"/>
          </a:xfrm>
          <a:prstGeom prst="rect">
            <a:avLst/>
          </a:prstGeom>
        </p:spPr>
      </p:pic>
      <p:pic>
        <p:nvPicPr>
          <p:cNvPr id="554" name="Picture 553">
            <a:extLst>
              <a:ext uri="{FF2B5EF4-FFF2-40B4-BE49-F238E27FC236}">
                <a16:creationId xmlns:a16="http://schemas.microsoft.com/office/drawing/2014/main" id="{94ED44A4-F3E4-6047-ACFF-817FB831C9AB}"/>
              </a:ext>
            </a:extLst>
          </p:cNvPr>
          <p:cNvPicPr>
            <a:picLocks noChangeAspect="1"/>
          </p:cNvPicPr>
          <p:nvPr/>
        </p:nvPicPr>
        <p:blipFill>
          <a:blip r:embed="rId539" cstate="email">
            <a:extLst>
              <a:ext uri="{28A0092B-C50C-407E-A947-70E740481C1C}">
                <a14:useLocalDpi xmlns:a14="http://schemas.microsoft.com/office/drawing/2010/main"/>
              </a:ext>
            </a:extLst>
          </a:blip>
          <a:stretch>
            <a:fillRect/>
          </a:stretch>
        </p:blipFill>
        <p:spPr>
          <a:xfrm>
            <a:off x="29765" y="275058934"/>
            <a:ext cx="761151" cy="396876"/>
          </a:xfrm>
          <a:prstGeom prst="rect">
            <a:avLst/>
          </a:prstGeom>
        </p:spPr>
      </p:pic>
      <p:pic>
        <p:nvPicPr>
          <p:cNvPr id="555" name="Picture 554">
            <a:extLst>
              <a:ext uri="{FF2B5EF4-FFF2-40B4-BE49-F238E27FC236}">
                <a16:creationId xmlns:a16="http://schemas.microsoft.com/office/drawing/2014/main" id="{A5702955-99F0-8542-B8F9-ADF840F06723}"/>
              </a:ext>
            </a:extLst>
          </p:cNvPr>
          <p:cNvPicPr>
            <a:picLocks noChangeAspect="1"/>
          </p:cNvPicPr>
          <p:nvPr/>
        </p:nvPicPr>
        <p:blipFill>
          <a:blip r:embed="rId540" cstate="email">
            <a:extLst>
              <a:ext uri="{28A0092B-C50C-407E-A947-70E740481C1C}">
                <a14:useLocalDpi xmlns:a14="http://schemas.microsoft.com/office/drawing/2010/main"/>
              </a:ext>
            </a:extLst>
          </a:blip>
          <a:stretch>
            <a:fillRect/>
          </a:stretch>
        </p:blipFill>
        <p:spPr>
          <a:xfrm>
            <a:off x="19844" y="275533106"/>
            <a:ext cx="747831" cy="466328"/>
          </a:xfrm>
          <a:prstGeom prst="rect">
            <a:avLst/>
          </a:prstGeom>
        </p:spPr>
      </p:pic>
      <p:pic>
        <p:nvPicPr>
          <p:cNvPr id="556" name="Picture 555">
            <a:extLst>
              <a:ext uri="{FF2B5EF4-FFF2-40B4-BE49-F238E27FC236}">
                <a16:creationId xmlns:a16="http://schemas.microsoft.com/office/drawing/2014/main" id="{F57860B0-08C6-0F41-976E-EAB2F39D2607}"/>
              </a:ext>
            </a:extLst>
          </p:cNvPr>
          <p:cNvPicPr>
            <a:picLocks noChangeAspect="1"/>
          </p:cNvPicPr>
          <p:nvPr/>
        </p:nvPicPr>
        <p:blipFill>
          <a:blip r:embed="rId541" cstate="email">
            <a:extLst>
              <a:ext uri="{28A0092B-C50C-407E-A947-70E740481C1C}">
                <a14:useLocalDpi xmlns:a14="http://schemas.microsoft.com/office/drawing/2010/main"/>
              </a:ext>
            </a:extLst>
          </a:blip>
          <a:stretch>
            <a:fillRect/>
          </a:stretch>
        </p:blipFill>
        <p:spPr>
          <a:xfrm>
            <a:off x="49609" y="278931688"/>
            <a:ext cx="486172" cy="735421"/>
          </a:xfrm>
          <a:prstGeom prst="rect">
            <a:avLst/>
          </a:prstGeom>
        </p:spPr>
      </p:pic>
      <p:pic>
        <p:nvPicPr>
          <p:cNvPr id="557" name="Picture 556">
            <a:extLst>
              <a:ext uri="{FF2B5EF4-FFF2-40B4-BE49-F238E27FC236}">
                <a16:creationId xmlns:a16="http://schemas.microsoft.com/office/drawing/2014/main" id="{41FCD411-F6F3-C442-9291-F3AB0B72B45A}"/>
              </a:ext>
            </a:extLst>
          </p:cNvPr>
          <p:cNvPicPr>
            <a:picLocks noChangeAspect="1"/>
          </p:cNvPicPr>
          <p:nvPr/>
        </p:nvPicPr>
        <p:blipFill>
          <a:blip r:embed="rId542" cstate="email">
            <a:extLst>
              <a:ext uri="{28A0092B-C50C-407E-A947-70E740481C1C}">
                <a14:useLocalDpi xmlns:a14="http://schemas.microsoft.com/office/drawing/2010/main"/>
              </a:ext>
            </a:extLst>
          </a:blip>
          <a:stretch>
            <a:fillRect/>
          </a:stretch>
        </p:blipFill>
        <p:spPr>
          <a:xfrm>
            <a:off x="29766" y="279531366"/>
            <a:ext cx="734218" cy="512787"/>
          </a:xfrm>
          <a:prstGeom prst="rect">
            <a:avLst/>
          </a:prstGeom>
        </p:spPr>
      </p:pic>
      <p:pic>
        <p:nvPicPr>
          <p:cNvPr id="558" name="Picture 557">
            <a:extLst>
              <a:ext uri="{FF2B5EF4-FFF2-40B4-BE49-F238E27FC236}">
                <a16:creationId xmlns:a16="http://schemas.microsoft.com/office/drawing/2014/main" id="{E3F7425F-DE1B-B340-B4C9-A149546F4DFD}"/>
              </a:ext>
            </a:extLst>
          </p:cNvPr>
          <p:cNvPicPr>
            <a:picLocks noChangeAspect="1"/>
          </p:cNvPicPr>
          <p:nvPr/>
        </p:nvPicPr>
        <p:blipFill>
          <a:blip r:embed="rId543" cstate="email">
            <a:extLst>
              <a:ext uri="{28A0092B-C50C-407E-A947-70E740481C1C}">
                <a14:useLocalDpi xmlns:a14="http://schemas.microsoft.com/office/drawing/2010/main"/>
              </a:ext>
            </a:extLst>
          </a:blip>
          <a:stretch>
            <a:fillRect/>
          </a:stretch>
        </p:blipFill>
        <p:spPr>
          <a:xfrm>
            <a:off x="9922" y="280015459"/>
            <a:ext cx="768326" cy="585391"/>
          </a:xfrm>
          <a:prstGeom prst="rect">
            <a:avLst/>
          </a:prstGeom>
        </p:spPr>
      </p:pic>
      <p:pic>
        <p:nvPicPr>
          <p:cNvPr id="559" name="Picture 558">
            <a:extLst>
              <a:ext uri="{FF2B5EF4-FFF2-40B4-BE49-F238E27FC236}">
                <a16:creationId xmlns:a16="http://schemas.microsoft.com/office/drawing/2014/main" id="{28E94CD1-5244-F840-B108-FDD41F35DCE9}"/>
              </a:ext>
            </a:extLst>
          </p:cNvPr>
          <p:cNvPicPr>
            <a:picLocks noChangeAspect="1"/>
          </p:cNvPicPr>
          <p:nvPr/>
        </p:nvPicPr>
        <p:blipFill>
          <a:blip r:embed="rId544" cstate="email">
            <a:extLst>
              <a:ext uri="{28A0092B-C50C-407E-A947-70E740481C1C}">
                <a14:useLocalDpi xmlns:a14="http://schemas.microsoft.com/office/drawing/2010/main"/>
              </a:ext>
            </a:extLst>
          </a:blip>
          <a:stretch>
            <a:fillRect/>
          </a:stretch>
        </p:blipFill>
        <p:spPr>
          <a:xfrm>
            <a:off x="49610" y="284758747"/>
            <a:ext cx="723404" cy="515937"/>
          </a:xfrm>
          <a:prstGeom prst="rect">
            <a:avLst/>
          </a:prstGeom>
        </p:spPr>
      </p:pic>
      <p:pic>
        <p:nvPicPr>
          <p:cNvPr id="560" name="Picture 559">
            <a:extLst>
              <a:ext uri="{FF2B5EF4-FFF2-40B4-BE49-F238E27FC236}">
                <a16:creationId xmlns:a16="http://schemas.microsoft.com/office/drawing/2014/main" id="{60AF975D-C915-9943-8E7D-6B51A64B81A3}"/>
              </a:ext>
            </a:extLst>
          </p:cNvPr>
          <p:cNvPicPr>
            <a:picLocks noChangeAspect="1"/>
          </p:cNvPicPr>
          <p:nvPr/>
        </p:nvPicPr>
        <p:blipFill>
          <a:blip r:embed="rId545" cstate="email">
            <a:extLst>
              <a:ext uri="{28A0092B-C50C-407E-A947-70E740481C1C}">
                <a14:useLocalDpi xmlns:a14="http://schemas.microsoft.com/office/drawing/2010/main"/>
              </a:ext>
            </a:extLst>
          </a:blip>
          <a:stretch>
            <a:fillRect/>
          </a:stretch>
        </p:blipFill>
        <p:spPr>
          <a:xfrm>
            <a:off x="29766" y="286211029"/>
            <a:ext cx="739756" cy="406796"/>
          </a:xfrm>
          <a:prstGeom prst="rect">
            <a:avLst/>
          </a:prstGeom>
        </p:spPr>
      </p:pic>
      <p:pic>
        <p:nvPicPr>
          <p:cNvPr id="561" name="Picture 560">
            <a:extLst>
              <a:ext uri="{FF2B5EF4-FFF2-40B4-BE49-F238E27FC236}">
                <a16:creationId xmlns:a16="http://schemas.microsoft.com/office/drawing/2014/main" id="{F4AD1BCD-4814-614D-97AC-41ACDED91D68}"/>
              </a:ext>
            </a:extLst>
          </p:cNvPr>
          <p:cNvPicPr>
            <a:picLocks noChangeAspect="1"/>
          </p:cNvPicPr>
          <p:nvPr/>
        </p:nvPicPr>
        <p:blipFill>
          <a:blip r:embed="rId546" cstate="email">
            <a:extLst>
              <a:ext uri="{28A0092B-C50C-407E-A947-70E740481C1C}">
                <a14:useLocalDpi xmlns:a14="http://schemas.microsoft.com/office/drawing/2010/main"/>
              </a:ext>
            </a:extLst>
          </a:blip>
          <a:stretch>
            <a:fillRect/>
          </a:stretch>
        </p:blipFill>
        <p:spPr>
          <a:xfrm>
            <a:off x="39687" y="287545813"/>
            <a:ext cx="727281" cy="525859"/>
          </a:xfrm>
          <a:prstGeom prst="rect">
            <a:avLst/>
          </a:prstGeom>
        </p:spPr>
      </p:pic>
      <p:pic>
        <p:nvPicPr>
          <p:cNvPr id="562" name="Picture 561">
            <a:extLst>
              <a:ext uri="{FF2B5EF4-FFF2-40B4-BE49-F238E27FC236}">
                <a16:creationId xmlns:a16="http://schemas.microsoft.com/office/drawing/2014/main" id="{89E7335F-6AAE-9E40-81AE-AB70495609A3}"/>
              </a:ext>
            </a:extLst>
          </p:cNvPr>
          <p:cNvPicPr>
            <a:picLocks noChangeAspect="1"/>
          </p:cNvPicPr>
          <p:nvPr/>
        </p:nvPicPr>
        <p:blipFill>
          <a:blip r:embed="rId547" cstate="email">
            <a:extLst>
              <a:ext uri="{28A0092B-C50C-407E-A947-70E740481C1C}">
                <a14:useLocalDpi xmlns:a14="http://schemas.microsoft.com/office/drawing/2010/main"/>
              </a:ext>
            </a:extLst>
          </a:blip>
          <a:stretch>
            <a:fillRect/>
          </a:stretch>
        </p:blipFill>
        <p:spPr>
          <a:xfrm>
            <a:off x="39688" y="290342800"/>
            <a:ext cx="540733" cy="763985"/>
          </a:xfrm>
          <a:prstGeom prst="rect">
            <a:avLst/>
          </a:prstGeom>
        </p:spPr>
      </p:pic>
      <p:pic>
        <p:nvPicPr>
          <p:cNvPr id="563" name="Picture 562">
            <a:extLst>
              <a:ext uri="{FF2B5EF4-FFF2-40B4-BE49-F238E27FC236}">
                <a16:creationId xmlns:a16="http://schemas.microsoft.com/office/drawing/2014/main" id="{B2549826-9EB1-634D-8657-CA724976602D}"/>
              </a:ext>
            </a:extLst>
          </p:cNvPr>
          <p:cNvPicPr>
            <a:picLocks noChangeAspect="1"/>
          </p:cNvPicPr>
          <p:nvPr/>
        </p:nvPicPr>
        <p:blipFill>
          <a:blip r:embed="rId548" cstate="email">
            <a:extLst>
              <a:ext uri="{28A0092B-C50C-407E-A947-70E740481C1C}">
                <a14:useLocalDpi xmlns:a14="http://schemas.microsoft.com/office/drawing/2010/main"/>
              </a:ext>
            </a:extLst>
          </a:blip>
          <a:stretch>
            <a:fillRect/>
          </a:stretch>
        </p:blipFill>
        <p:spPr>
          <a:xfrm>
            <a:off x="39688" y="289858706"/>
            <a:ext cx="484447" cy="734219"/>
          </a:xfrm>
          <a:prstGeom prst="rect">
            <a:avLst/>
          </a:prstGeom>
        </p:spPr>
      </p:pic>
      <p:pic>
        <p:nvPicPr>
          <p:cNvPr id="564" name="Picture 563">
            <a:extLst>
              <a:ext uri="{FF2B5EF4-FFF2-40B4-BE49-F238E27FC236}">
                <a16:creationId xmlns:a16="http://schemas.microsoft.com/office/drawing/2014/main" id="{09E00D70-C76B-DE4C-B974-955776D51791}"/>
              </a:ext>
            </a:extLst>
          </p:cNvPr>
          <p:cNvPicPr>
            <a:picLocks noChangeAspect="1"/>
          </p:cNvPicPr>
          <p:nvPr/>
        </p:nvPicPr>
        <p:blipFill>
          <a:blip r:embed="rId549" cstate="email">
            <a:extLst>
              <a:ext uri="{28A0092B-C50C-407E-A947-70E740481C1C}">
                <a14:useLocalDpi xmlns:a14="http://schemas.microsoft.com/office/drawing/2010/main"/>
              </a:ext>
            </a:extLst>
          </a:blip>
          <a:stretch>
            <a:fillRect/>
          </a:stretch>
        </p:blipFill>
        <p:spPr>
          <a:xfrm>
            <a:off x="39688" y="295570182"/>
            <a:ext cx="750032" cy="406797"/>
          </a:xfrm>
          <a:prstGeom prst="rect">
            <a:avLst/>
          </a:prstGeom>
        </p:spPr>
      </p:pic>
      <p:pic>
        <p:nvPicPr>
          <p:cNvPr id="565" name="Picture 564">
            <a:extLst>
              <a:ext uri="{FF2B5EF4-FFF2-40B4-BE49-F238E27FC236}">
                <a16:creationId xmlns:a16="http://schemas.microsoft.com/office/drawing/2014/main" id="{DA2FEF3C-DA03-BB40-A6E6-3146C37C0D43}"/>
              </a:ext>
            </a:extLst>
          </p:cNvPr>
          <p:cNvPicPr>
            <a:picLocks noChangeAspect="1"/>
          </p:cNvPicPr>
          <p:nvPr/>
        </p:nvPicPr>
        <p:blipFill>
          <a:blip r:embed="rId550" cstate="email">
            <a:extLst>
              <a:ext uri="{28A0092B-C50C-407E-A947-70E740481C1C}">
                <a14:useLocalDpi xmlns:a14="http://schemas.microsoft.com/office/drawing/2010/main"/>
              </a:ext>
            </a:extLst>
          </a:blip>
          <a:stretch>
            <a:fillRect/>
          </a:stretch>
        </p:blipFill>
        <p:spPr>
          <a:xfrm>
            <a:off x="69452" y="296054274"/>
            <a:ext cx="683775" cy="515939"/>
          </a:xfrm>
          <a:prstGeom prst="rect">
            <a:avLst/>
          </a:prstGeom>
        </p:spPr>
      </p:pic>
      <p:pic>
        <p:nvPicPr>
          <p:cNvPr id="566" name="Picture 565">
            <a:extLst>
              <a:ext uri="{FF2B5EF4-FFF2-40B4-BE49-F238E27FC236}">
                <a16:creationId xmlns:a16="http://schemas.microsoft.com/office/drawing/2014/main" id="{5EB12E6B-4969-5145-AE9C-C4F903F03954}"/>
              </a:ext>
            </a:extLst>
          </p:cNvPr>
          <p:cNvPicPr>
            <a:picLocks noChangeAspect="1"/>
          </p:cNvPicPr>
          <p:nvPr/>
        </p:nvPicPr>
        <p:blipFill>
          <a:blip r:embed="rId551" cstate="email">
            <a:extLst>
              <a:ext uri="{28A0092B-C50C-407E-A947-70E740481C1C}">
                <a14:useLocalDpi xmlns:a14="http://schemas.microsoft.com/office/drawing/2010/main"/>
              </a:ext>
            </a:extLst>
          </a:blip>
          <a:stretch>
            <a:fillRect/>
          </a:stretch>
        </p:blipFill>
        <p:spPr>
          <a:xfrm>
            <a:off x="59531" y="263540244"/>
            <a:ext cx="476250" cy="754771"/>
          </a:xfrm>
          <a:prstGeom prst="rect">
            <a:avLst/>
          </a:prstGeom>
        </p:spPr>
      </p:pic>
      <p:pic>
        <p:nvPicPr>
          <p:cNvPr id="567" name="Picture 566">
            <a:extLst>
              <a:ext uri="{FF2B5EF4-FFF2-40B4-BE49-F238E27FC236}">
                <a16:creationId xmlns:a16="http://schemas.microsoft.com/office/drawing/2014/main" id="{26BEB5A3-05D4-724F-930F-D797E15A35D2}"/>
              </a:ext>
            </a:extLst>
          </p:cNvPr>
          <p:cNvPicPr>
            <a:picLocks noChangeAspect="1"/>
          </p:cNvPicPr>
          <p:nvPr/>
        </p:nvPicPr>
        <p:blipFill>
          <a:blip r:embed="rId552" cstate="email">
            <a:extLst>
              <a:ext uri="{28A0092B-C50C-407E-A947-70E740481C1C}">
                <a14:useLocalDpi xmlns:a14="http://schemas.microsoft.com/office/drawing/2010/main"/>
              </a:ext>
            </a:extLst>
          </a:blip>
          <a:stretch>
            <a:fillRect/>
          </a:stretch>
        </p:blipFill>
        <p:spPr>
          <a:xfrm>
            <a:off x="0" y="7086903"/>
            <a:ext cx="734391" cy="458391"/>
          </a:xfrm>
          <a:prstGeom prst="rect">
            <a:avLst/>
          </a:prstGeom>
        </p:spPr>
      </p:pic>
      <p:pic>
        <p:nvPicPr>
          <p:cNvPr id="568" name="Picture 567">
            <a:extLst>
              <a:ext uri="{FF2B5EF4-FFF2-40B4-BE49-F238E27FC236}">
                <a16:creationId xmlns:a16="http://schemas.microsoft.com/office/drawing/2014/main" id="{535A6A50-0591-B74B-B54C-ACADED4B4A93}"/>
              </a:ext>
            </a:extLst>
          </p:cNvPr>
          <p:cNvPicPr>
            <a:picLocks noChangeAspect="1"/>
          </p:cNvPicPr>
          <p:nvPr/>
        </p:nvPicPr>
        <p:blipFill>
          <a:blip r:embed="rId386" cstate="email">
            <a:extLst>
              <a:ext uri="{28A0092B-C50C-407E-A947-70E740481C1C}">
                <a14:useLocalDpi xmlns:a14="http://schemas.microsoft.com/office/drawing/2010/main"/>
              </a:ext>
            </a:extLst>
          </a:blip>
          <a:stretch>
            <a:fillRect/>
          </a:stretch>
        </p:blipFill>
        <p:spPr>
          <a:xfrm>
            <a:off x="49609" y="7600764"/>
            <a:ext cx="742830" cy="504511"/>
          </a:xfrm>
          <a:prstGeom prst="rect">
            <a:avLst/>
          </a:prstGeom>
        </p:spPr>
      </p:pic>
      <p:pic>
        <p:nvPicPr>
          <p:cNvPr id="569" name="Picture 568">
            <a:extLst>
              <a:ext uri="{FF2B5EF4-FFF2-40B4-BE49-F238E27FC236}">
                <a16:creationId xmlns:a16="http://schemas.microsoft.com/office/drawing/2014/main" id="{F2BEC761-685A-0D43-B2B0-3F933EDDB111}"/>
              </a:ext>
            </a:extLst>
          </p:cNvPr>
          <p:cNvPicPr>
            <a:picLocks noChangeAspect="1"/>
          </p:cNvPicPr>
          <p:nvPr/>
        </p:nvPicPr>
        <p:blipFill>
          <a:blip r:embed="rId529" cstate="email">
            <a:extLst>
              <a:ext uri="{28A0092B-C50C-407E-A947-70E740481C1C}">
                <a14:useLocalDpi xmlns:a14="http://schemas.microsoft.com/office/drawing/2010/main"/>
              </a:ext>
            </a:extLst>
          </a:blip>
          <a:stretch>
            <a:fillRect/>
          </a:stretch>
        </p:blipFill>
        <p:spPr>
          <a:xfrm>
            <a:off x="29535" y="8067245"/>
            <a:ext cx="749642" cy="600542"/>
          </a:xfrm>
          <a:prstGeom prst="rect">
            <a:avLst/>
          </a:prstGeom>
        </p:spPr>
      </p:pic>
      <p:pic>
        <p:nvPicPr>
          <p:cNvPr id="570" name="Picture 569">
            <a:extLst>
              <a:ext uri="{FF2B5EF4-FFF2-40B4-BE49-F238E27FC236}">
                <a16:creationId xmlns:a16="http://schemas.microsoft.com/office/drawing/2014/main" id="{6C05B788-1829-D848-A49E-C03E9392F360}"/>
              </a:ext>
            </a:extLst>
          </p:cNvPr>
          <p:cNvPicPr>
            <a:picLocks noChangeAspect="1"/>
          </p:cNvPicPr>
          <p:nvPr/>
        </p:nvPicPr>
        <p:blipFill>
          <a:blip r:embed="rId419" cstate="email">
            <a:extLst>
              <a:ext uri="{28A0092B-C50C-407E-A947-70E740481C1C}">
                <a14:useLocalDpi xmlns:a14="http://schemas.microsoft.com/office/drawing/2010/main"/>
              </a:ext>
            </a:extLst>
          </a:blip>
          <a:stretch>
            <a:fillRect/>
          </a:stretch>
        </p:blipFill>
        <p:spPr>
          <a:xfrm>
            <a:off x="49610" y="8549107"/>
            <a:ext cx="734842" cy="551132"/>
          </a:xfrm>
          <a:prstGeom prst="rect">
            <a:avLst/>
          </a:prstGeom>
        </p:spPr>
      </p:pic>
      <p:pic>
        <p:nvPicPr>
          <p:cNvPr id="571" name="Picture 570">
            <a:extLst>
              <a:ext uri="{FF2B5EF4-FFF2-40B4-BE49-F238E27FC236}">
                <a16:creationId xmlns:a16="http://schemas.microsoft.com/office/drawing/2014/main" id="{7411691A-FD46-3240-94FA-59812B95F2D5}"/>
              </a:ext>
            </a:extLst>
          </p:cNvPr>
          <p:cNvPicPr>
            <a:picLocks noChangeAspect="1"/>
          </p:cNvPicPr>
          <p:nvPr/>
        </p:nvPicPr>
        <p:blipFill>
          <a:blip r:embed="rId534" cstate="email">
            <a:extLst>
              <a:ext uri="{28A0092B-C50C-407E-A947-70E740481C1C}">
                <a14:useLocalDpi xmlns:a14="http://schemas.microsoft.com/office/drawing/2010/main"/>
              </a:ext>
            </a:extLst>
          </a:blip>
          <a:stretch>
            <a:fillRect/>
          </a:stretch>
        </p:blipFill>
        <p:spPr>
          <a:xfrm>
            <a:off x="22883" y="9514972"/>
            <a:ext cx="771188" cy="462713"/>
          </a:xfrm>
          <a:prstGeom prst="rect">
            <a:avLst/>
          </a:prstGeom>
        </p:spPr>
      </p:pic>
      <p:pic>
        <p:nvPicPr>
          <p:cNvPr id="572" name="Picture 571">
            <a:extLst>
              <a:ext uri="{FF2B5EF4-FFF2-40B4-BE49-F238E27FC236}">
                <a16:creationId xmlns:a16="http://schemas.microsoft.com/office/drawing/2014/main" id="{B81295BC-CDCB-C64F-8038-72CE82DE5BBF}"/>
              </a:ext>
            </a:extLst>
          </p:cNvPr>
          <p:cNvPicPr>
            <a:picLocks noChangeAspect="1"/>
          </p:cNvPicPr>
          <p:nvPr/>
        </p:nvPicPr>
        <p:blipFill>
          <a:blip r:embed="rId484" cstate="email">
            <a:extLst>
              <a:ext uri="{28A0092B-C50C-407E-A947-70E740481C1C}">
                <a14:useLocalDpi xmlns:a14="http://schemas.microsoft.com/office/drawing/2010/main"/>
              </a:ext>
            </a:extLst>
          </a:blip>
          <a:stretch>
            <a:fillRect/>
          </a:stretch>
        </p:blipFill>
        <p:spPr>
          <a:xfrm>
            <a:off x="68649" y="11058436"/>
            <a:ext cx="531728" cy="758805"/>
          </a:xfrm>
          <a:prstGeom prst="rect">
            <a:avLst/>
          </a:prstGeom>
        </p:spPr>
      </p:pic>
      <p:pic>
        <p:nvPicPr>
          <p:cNvPr id="573" name="Picture 572">
            <a:extLst>
              <a:ext uri="{FF2B5EF4-FFF2-40B4-BE49-F238E27FC236}">
                <a16:creationId xmlns:a16="http://schemas.microsoft.com/office/drawing/2014/main" id="{D45621F0-7DEE-154B-A849-B57CA4DA4EF0}"/>
              </a:ext>
            </a:extLst>
          </p:cNvPr>
          <p:cNvPicPr>
            <a:picLocks noChangeAspect="1"/>
          </p:cNvPicPr>
          <p:nvPr/>
        </p:nvPicPr>
        <p:blipFill>
          <a:blip r:embed="rId500" cstate="email">
            <a:extLst>
              <a:ext uri="{28A0092B-C50C-407E-A947-70E740481C1C}">
                <a14:useLocalDpi xmlns:a14="http://schemas.microsoft.com/office/drawing/2010/main"/>
              </a:ext>
            </a:extLst>
          </a:blip>
          <a:stretch>
            <a:fillRect/>
          </a:stretch>
        </p:blipFill>
        <p:spPr>
          <a:xfrm>
            <a:off x="23962" y="674661675"/>
            <a:ext cx="702893" cy="707642"/>
          </a:xfrm>
          <a:prstGeom prst="rect">
            <a:avLst/>
          </a:prstGeom>
        </p:spPr>
      </p:pic>
      <p:pic>
        <p:nvPicPr>
          <p:cNvPr id="574" name="Picture 573">
            <a:extLst>
              <a:ext uri="{FF2B5EF4-FFF2-40B4-BE49-F238E27FC236}">
                <a16:creationId xmlns:a16="http://schemas.microsoft.com/office/drawing/2014/main" id="{525A8594-A1F0-5545-B785-0F646CDE2177}"/>
              </a:ext>
            </a:extLst>
          </p:cNvPr>
          <p:cNvPicPr>
            <a:picLocks noChangeAspect="1"/>
          </p:cNvPicPr>
          <p:nvPr/>
        </p:nvPicPr>
        <p:blipFill>
          <a:blip r:embed="rId500" cstate="email">
            <a:extLst>
              <a:ext uri="{28A0092B-C50C-407E-A947-70E740481C1C}">
                <a14:useLocalDpi xmlns:a14="http://schemas.microsoft.com/office/drawing/2010/main"/>
              </a:ext>
            </a:extLst>
          </a:blip>
          <a:stretch>
            <a:fillRect/>
          </a:stretch>
        </p:blipFill>
        <p:spPr>
          <a:xfrm>
            <a:off x="84830" y="12184287"/>
            <a:ext cx="702893" cy="707642"/>
          </a:xfrm>
          <a:prstGeom prst="rect">
            <a:avLst/>
          </a:prstGeom>
        </p:spPr>
      </p:pic>
      <p:pic>
        <p:nvPicPr>
          <p:cNvPr id="575" name="Picture 574">
            <a:extLst>
              <a:ext uri="{FF2B5EF4-FFF2-40B4-BE49-F238E27FC236}">
                <a16:creationId xmlns:a16="http://schemas.microsoft.com/office/drawing/2014/main" id="{6AF7D5DB-CDAB-994B-B70F-95D615918A33}"/>
              </a:ext>
            </a:extLst>
          </p:cNvPr>
          <p:cNvPicPr>
            <a:picLocks noChangeAspect="1"/>
          </p:cNvPicPr>
          <p:nvPr/>
        </p:nvPicPr>
        <p:blipFill>
          <a:blip r:embed="rId525" cstate="email">
            <a:extLst>
              <a:ext uri="{28A0092B-C50C-407E-A947-70E740481C1C}">
                <a14:useLocalDpi xmlns:a14="http://schemas.microsoft.com/office/drawing/2010/main"/>
              </a:ext>
            </a:extLst>
          </a:blip>
          <a:stretch>
            <a:fillRect/>
          </a:stretch>
        </p:blipFill>
        <p:spPr>
          <a:xfrm>
            <a:off x="45766" y="13855424"/>
            <a:ext cx="732529" cy="511938"/>
          </a:xfrm>
          <a:prstGeom prst="rect">
            <a:avLst/>
          </a:prstGeom>
        </p:spPr>
      </p:pic>
      <p:pic>
        <p:nvPicPr>
          <p:cNvPr id="577" name="Picture 576">
            <a:extLst>
              <a:ext uri="{FF2B5EF4-FFF2-40B4-BE49-F238E27FC236}">
                <a16:creationId xmlns:a16="http://schemas.microsoft.com/office/drawing/2014/main" id="{F627E850-0549-7549-8B98-E98A6F243DB3}"/>
              </a:ext>
            </a:extLst>
          </p:cNvPr>
          <p:cNvPicPr>
            <a:picLocks noChangeAspect="1"/>
          </p:cNvPicPr>
          <p:nvPr/>
        </p:nvPicPr>
        <p:blipFill>
          <a:blip r:embed="rId437" cstate="email">
            <a:extLst>
              <a:ext uri="{28A0092B-C50C-407E-A947-70E740481C1C}">
                <a14:useLocalDpi xmlns:a14="http://schemas.microsoft.com/office/drawing/2010/main"/>
              </a:ext>
            </a:extLst>
          </a:blip>
          <a:stretch>
            <a:fillRect/>
          </a:stretch>
        </p:blipFill>
        <p:spPr>
          <a:xfrm>
            <a:off x="47924" y="8997633"/>
            <a:ext cx="726109" cy="567107"/>
          </a:xfrm>
          <a:prstGeom prst="rect">
            <a:avLst/>
          </a:prstGeom>
        </p:spPr>
      </p:pic>
      <p:pic>
        <p:nvPicPr>
          <p:cNvPr id="578" name="Picture 577">
            <a:extLst>
              <a:ext uri="{FF2B5EF4-FFF2-40B4-BE49-F238E27FC236}">
                <a16:creationId xmlns:a16="http://schemas.microsoft.com/office/drawing/2014/main" id="{02A5AB3A-FFFE-7443-9BA9-34F903EB38E3}"/>
              </a:ext>
            </a:extLst>
          </p:cNvPr>
          <p:cNvPicPr>
            <a:picLocks noChangeAspect="1"/>
          </p:cNvPicPr>
          <p:nvPr/>
        </p:nvPicPr>
        <p:blipFill>
          <a:blip r:embed="rId468" cstate="email">
            <a:extLst>
              <a:ext uri="{28A0092B-C50C-407E-A947-70E740481C1C}">
                <a14:useLocalDpi xmlns:a14="http://schemas.microsoft.com/office/drawing/2010/main"/>
              </a:ext>
            </a:extLst>
          </a:blip>
          <a:stretch>
            <a:fillRect/>
          </a:stretch>
        </p:blipFill>
        <p:spPr>
          <a:xfrm>
            <a:off x="39938" y="9965822"/>
            <a:ext cx="718867" cy="488287"/>
          </a:xfrm>
          <a:prstGeom prst="rect">
            <a:avLst/>
          </a:prstGeom>
        </p:spPr>
      </p:pic>
      <p:pic>
        <p:nvPicPr>
          <p:cNvPr id="579" name="Picture 578">
            <a:extLst>
              <a:ext uri="{FF2B5EF4-FFF2-40B4-BE49-F238E27FC236}">
                <a16:creationId xmlns:a16="http://schemas.microsoft.com/office/drawing/2014/main" id="{D1754FD3-2B6E-084B-87FF-DED3D0111698}"/>
              </a:ext>
            </a:extLst>
          </p:cNvPr>
          <p:cNvPicPr>
            <a:picLocks noChangeAspect="1"/>
          </p:cNvPicPr>
          <p:nvPr/>
        </p:nvPicPr>
        <p:blipFill>
          <a:blip r:embed="rId289" cstate="email">
            <a:extLst>
              <a:ext uri="{28A0092B-C50C-407E-A947-70E740481C1C}">
                <a14:useLocalDpi xmlns:a14="http://schemas.microsoft.com/office/drawing/2010/main"/>
              </a:ext>
            </a:extLst>
          </a:blip>
          <a:stretch>
            <a:fillRect/>
          </a:stretch>
        </p:blipFill>
        <p:spPr>
          <a:xfrm>
            <a:off x="47037" y="10454175"/>
            <a:ext cx="735153" cy="489186"/>
          </a:xfrm>
          <a:prstGeom prst="rect">
            <a:avLst/>
          </a:prstGeom>
        </p:spPr>
      </p:pic>
      <p:pic>
        <p:nvPicPr>
          <p:cNvPr id="580" name="Picture 579">
            <a:extLst>
              <a:ext uri="{FF2B5EF4-FFF2-40B4-BE49-F238E27FC236}">
                <a16:creationId xmlns:a16="http://schemas.microsoft.com/office/drawing/2014/main" id="{8DA6B9C7-AD99-BE47-A358-5BB5759EFD19}"/>
              </a:ext>
            </a:extLst>
          </p:cNvPr>
          <p:cNvPicPr>
            <a:picLocks noChangeAspect="1"/>
          </p:cNvPicPr>
          <p:nvPr/>
        </p:nvPicPr>
        <p:blipFill>
          <a:blip r:embed="rId497" cstate="email">
            <a:extLst>
              <a:ext uri="{28A0092B-C50C-407E-A947-70E740481C1C}">
                <a14:useLocalDpi xmlns:a14="http://schemas.microsoft.com/office/drawing/2010/main"/>
              </a:ext>
            </a:extLst>
          </a:blip>
          <a:stretch>
            <a:fillRect/>
          </a:stretch>
        </p:blipFill>
        <p:spPr>
          <a:xfrm>
            <a:off x="47925" y="11543609"/>
            <a:ext cx="728802" cy="487233"/>
          </a:xfrm>
          <a:prstGeom prst="rect">
            <a:avLst/>
          </a:prstGeom>
        </p:spPr>
      </p:pic>
      <p:pic>
        <p:nvPicPr>
          <p:cNvPr id="581" name="Picture 580">
            <a:extLst>
              <a:ext uri="{FF2B5EF4-FFF2-40B4-BE49-F238E27FC236}">
                <a16:creationId xmlns:a16="http://schemas.microsoft.com/office/drawing/2014/main" id="{71ED54CB-3525-CE47-8AC0-3D107439FD9C}"/>
              </a:ext>
            </a:extLst>
          </p:cNvPr>
          <p:cNvPicPr>
            <a:picLocks noChangeAspect="1"/>
          </p:cNvPicPr>
          <p:nvPr/>
        </p:nvPicPr>
        <p:blipFill>
          <a:blip r:embed="rId522" cstate="email">
            <a:extLst>
              <a:ext uri="{28A0092B-C50C-407E-A947-70E740481C1C}">
                <a14:useLocalDpi xmlns:a14="http://schemas.microsoft.com/office/drawing/2010/main"/>
              </a:ext>
            </a:extLst>
          </a:blip>
          <a:stretch>
            <a:fillRect/>
          </a:stretch>
        </p:blipFill>
        <p:spPr>
          <a:xfrm>
            <a:off x="49225" y="12652721"/>
            <a:ext cx="708837" cy="493630"/>
          </a:xfrm>
          <a:prstGeom prst="rect">
            <a:avLst/>
          </a:prstGeom>
        </p:spPr>
      </p:pic>
      <p:pic>
        <p:nvPicPr>
          <p:cNvPr id="582" name="Picture 581">
            <a:extLst>
              <a:ext uri="{FF2B5EF4-FFF2-40B4-BE49-F238E27FC236}">
                <a16:creationId xmlns:a16="http://schemas.microsoft.com/office/drawing/2014/main" id="{3F3EBD96-4EC3-094A-94FE-91FFCC56B00C}"/>
              </a:ext>
            </a:extLst>
          </p:cNvPr>
          <p:cNvPicPr>
            <a:picLocks noChangeAspect="1"/>
          </p:cNvPicPr>
          <p:nvPr/>
        </p:nvPicPr>
        <p:blipFill>
          <a:blip r:embed="rId360" cstate="email">
            <a:extLst>
              <a:ext uri="{28A0092B-C50C-407E-A947-70E740481C1C}">
                <a14:useLocalDpi xmlns:a14="http://schemas.microsoft.com/office/drawing/2010/main"/>
              </a:ext>
            </a:extLst>
          </a:blip>
          <a:stretch>
            <a:fillRect/>
          </a:stretch>
        </p:blipFill>
        <p:spPr>
          <a:xfrm>
            <a:off x="37630" y="13251164"/>
            <a:ext cx="594006" cy="780814"/>
          </a:xfrm>
          <a:prstGeom prst="rect">
            <a:avLst/>
          </a:prstGeom>
        </p:spPr>
      </p:pic>
      <p:pic>
        <p:nvPicPr>
          <p:cNvPr id="583" name="Picture 582">
            <a:extLst>
              <a:ext uri="{FF2B5EF4-FFF2-40B4-BE49-F238E27FC236}">
                <a16:creationId xmlns:a16="http://schemas.microsoft.com/office/drawing/2014/main" id="{4F3009CA-9BA9-EF4D-8918-10347364E49D}"/>
              </a:ext>
            </a:extLst>
          </p:cNvPr>
          <p:cNvPicPr>
            <a:picLocks noChangeAspect="1"/>
          </p:cNvPicPr>
          <p:nvPr/>
        </p:nvPicPr>
        <p:blipFill>
          <a:blip r:embed="rId553" cstate="email">
            <a:extLst>
              <a:ext uri="{28A0092B-C50C-407E-A947-70E740481C1C}">
                <a14:useLocalDpi xmlns:a14="http://schemas.microsoft.com/office/drawing/2010/main"/>
              </a:ext>
            </a:extLst>
          </a:blip>
          <a:stretch>
            <a:fillRect/>
          </a:stretch>
        </p:blipFill>
        <p:spPr>
          <a:xfrm>
            <a:off x="34324" y="59687954"/>
            <a:ext cx="737973" cy="491982"/>
          </a:xfrm>
          <a:prstGeom prst="rect">
            <a:avLst/>
          </a:prstGeom>
        </p:spPr>
      </p:pic>
      <p:pic>
        <p:nvPicPr>
          <p:cNvPr id="584" name="Picture 583">
            <a:extLst>
              <a:ext uri="{FF2B5EF4-FFF2-40B4-BE49-F238E27FC236}">
                <a16:creationId xmlns:a16="http://schemas.microsoft.com/office/drawing/2014/main" id="{A2D50B4C-E557-5848-9FA2-5FE1310F683C}"/>
              </a:ext>
            </a:extLst>
          </p:cNvPr>
          <p:cNvPicPr>
            <a:picLocks noChangeAspect="1"/>
          </p:cNvPicPr>
          <p:nvPr/>
        </p:nvPicPr>
        <p:blipFill>
          <a:blip r:embed="rId554" cstate="email">
            <a:extLst>
              <a:ext uri="{28A0092B-C50C-407E-A947-70E740481C1C}">
                <a14:useLocalDpi xmlns:a14="http://schemas.microsoft.com/office/drawing/2010/main"/>
              </a:ext>
            </a:extLst>
          </a:blip>
          <a:stretch>
            <a:fillRect/>
          </a:stretch>
        </p:blipFill>
        <p:spPr>
          <a:xfrm>
            <a:off x="22883" y="71689218"/>
            <a:ext cx="743694" cy="519405"/>
          </a:xfrm>
          <a:prstGeom prst="rect">
            <a:avLst/>
          </a:prstGeom>
        </p:spPr>
      </p:pic>
      <p:pic>
        <p:nvPicPr>
          <p:cNvPr id="586" name="Picture 585">
            <a:extLst>
              <a:ext uri="{FF2B5EF4-FFF2-40B4-BE49-F238E27FC236}">
                <a16:creationId xmlns:a16="http://schemas.microsoft.com/office/drawing/2014/main" id="{506F91FC-702D-E149-8D9B-45C1088DE00B}"/>
              </a:ext>
            </a:extLst>
          </p:cNvPr>
          <p:cNvPicPr>
            <a:picLocks noChangeAspect="1"/>
          </p:cNvPicPr>
          <p:nvPr/>
        </p:nvPicPr>
        <p:blipFill>
          <a:blip r:embed="rId555" cstate="email">
            <a:extLst>
              <a:ext uri="{28A0092B-C50C-407E-A947-70E740481C1C}">
                <a14:useLocalDpi xmlns:a14="http://schemas.microsoft.com/office/drawing/2010/main"/>
              </a:ext>
            </a:extLst>
          </a:blip>
          <a:stretch>
            <a:fillRect/>
          </a:stretch>
        </p:blipFill>
        <p:spPr>
          <a:xfrm>
            <a:off x="33867" y="164016765"/>
            <a:ext cx="762000" cy="520700"/>
          </a:xfrm>
          <a:prstGeom prst="rect">
            <a:avLst/>
          </a:prstGeom>
        </p:spPr>
      </p:pic>
      <p:pic>
        <p:nvPicPr>
          <p:cNvPr id="588" name="Picture 587">
            <a:extLst>
              <a:ext uri="{FF2B5EF4-FFF2-40B4-BE49-F238E27FC236}">
                <a16:creationId xmlns:a16="http://schemas.microsoft.com/office/drawing/2014/main" id="{B174C82D-1EA6-A447-B6ED-3028FB6DB13B}"/>
              </a:ext>
            </a:extLst>
          </p:cNvPr>
          <p:cNvPicPr>
            <a:picLocks noChangeAspect="1"/>
          </p:cNvPicPr>
          <p:nvPr/>
        </p:nvPicPr>
        <p:blipFill>
          <a:blip r:embed="rId556" cstate="email">
            <a:extLst>
              <a:ext uri="{28A0092B-C50C-407E-A947-70E740481C1C}">
                <a14:useLocalDpi xmlns:a14="http://schemas.microsoft.com/office/drawing/2010/main"/>
              </a:ext>
            </a:extLst>
          </a:blip>
          <a:stretch>
            <a:fillRect/>
          </a:stretch>
        </p:blipFill>
        <p:spPr>
          <a:xfrm>
            <a:off x="22412" y="196241893"/>
            <a:ext cx="787400" cy="469900"/>
          </a:xfrm>
          <a:prstGeom prst="rect">
            <a:avLst/>
          </a:prstGeom>
        </p:spPr>
      </p:pic>
      <p:pic>
        <p:nvPicPr>
          <p:cNvPr id="589" name="Picture 588">
            <a:extLst>
              <a:ext uri="{FF2B5EF4-FFF2-40B4-BE49-F238E27FC236}">
                <a16:creationId xmlns:a16="http://schemas.microsoft.com/office/drawing/2014/main" id="{1CD6A849-AB3C-964C-99E4-30B09708512D}"/>
              </a:ext>
            </a:extLst>
          </p:cNvPr>
          <p:cNvPicPr>
            <a:picLocks noChangeAspect="1"/>
          </p:cNvPicPr>
          <p:nvPr/>
        </p:nvPicPr>
        <p:blipFill>
          <a:blip r:embed="rId557" cstate="email">
            <a:extLst>
              <a:ext uri="{28A0092B-C50C-407E-A947-70E740481C1C}">
                <a14:useLocalDpi xmlns:a14="http://schemas.microsoft.com/office/drawing/2010/main"/>
              </a:ext>
            </a:extLst>
          </a:blip>
          <a:stretch>
            <a:fillRect/>
          </a:stretch>
        </p:blipFill>
        <p:spPr>
          <a:xfrm>
            <a:off x="37353" y="268767859"/>
            <a:ext cx="717176" cy="403412"/>
          </a:xfrm>
          <a:prstGeom prst="rect">
            <a:avLst/>
          </a:prstGeom>
        </p:spPr>
      </p:pic>
      <p:pic>
        <p:nvPicPr>
          <p:cNvPr id="590" name="Picture 589">
            <a:extLst>
              <a:ext uri="{FF2B5EF4-FFF2-40B4-BE49-F238E27FC236}">
                <a16:creationId xmlns:a16="http://schemas.microsoft.com/office/drawing/2014/main" id="{B85F6734-D882-4D4E-9DCF-FB950FFB6AFE}"/>
              </a:ext>
            </a:extLst>
          </p:cNvPr>
          <p:cNvPicPr>
            <a:picLocks noChangeAspect="1"/>
          </p:cNvPicPr>
          <p:nvPr/>
        </p:nvPicPr>
        <p:blipFill>
          <a:blip r:embed="rId558" cstate="email">
            <a:extLst>
              <a:ext uri="{28A0092B-C50C-407E-A947-70E740481C1C}">
                <a14:useLocalDpi xmlns:a14="http://schemas.microsoft.com/office/drawing/2010/main"/>
              </a:ext>
            </a:extLst>
          </a:blip>
          <a:stretch>
            <a:fillRect/>
          </a:stretch>
        </p:blipFill>
        <p:spPr>
          <a:xfrm>
            <a:off x="39077" y="277459256"/>
            <a:ext cx="732692" cy="483004"/>
          </a:xfrm>
          <a:prstGeom prst="rect">
            <a:avLst/>
          </a:prstGeom>
        </p:spPr>
      </p:pic>
      <p:pic>
        <p:nvPicPr>
          <p:cNvPr id="591" name="Picture 590">
            <a:extLst>
              <a:ext uri="{FF2B5EF4-FFF2-40B4-BE49-F238E27FC236}">
                <a16:creationId xmlns:a16="http://schemas.microsoft.com/office/drawing/2014/main" id="{A9F96F6F-6868-444D-A777-DC51ECB6E9D2}"/>
              </a:ext>
            </a:extLst>
          </p:cNvPr>
          <p:cNvPicPr>
            <a:picLocks noChangeAspect="1"/>
          </p:cNvPicPr>
          <p:nvPr/>
        </p:nvPicPr>
        <p:blipFill>
          <a:blip r:embed="rId559" cstate="email">
            <a:extLst>
              <a:ext uri="{28A0092B-C50C-407E-A947-70E740481C1C}">
                <a14:useLocalDpi xmlns:a14="http://schemas.microsoft.com/office/drawing/2010/main"/>
              </a:ext>
            </a:extLst>
          </a:blip>
          <a:stretch>
            <a:fillRect/>
          </a:stretch>
        </p:blipFill>
        <p:spPr>
          <a:xfrm>
            <a:off x="29308" y="282212159"/>
            <a:ext cx="498230" cy="716331"/>
          </a:xfrm>
          <a:prstGeom prst="rect">
            <a:avLst/>
          </a:prstGeom>
        </p:spPr>
      </p:pic>
      <p:pic>
        <p:nvPicPr>
          <p:cNvPr id="592" name="Picture 591">
            <a:extLst>
              <a:ext uri="{FF2B5EF4-FFF2-40B4-BE49-F238E27FC236}">
                <a16:creationId xmlns:a16="http://schemas.microsoft.com/office/drawing/2014/main" id="{198894AE-EC72-8F48-89E0-5E00DE25A009}"/>
              </a:ext>
            </a:extLst>
          </p:cNvPr>
          <p:cNvPicPr>
            <a:picLocks noChangeAspect="1"/>
          </p:cNvPicPr>
          <p:nvPr/>
        </p:nvPicPr>
        <p:blipFill>
          <a:blip r:embed="rId560" cstate="email">
            <a:extLst>
              <a:ext uri="{28A0092B-C50C-407E-A947-70E740481C1C}">
                <a14:useLocalDpi xmlns:a14="http://schemas.microsoft.com/office/drawing/2010/main"/>
              </a:ext>
            </a:extLst>
          </a:blip>
          <a:stretch>
            <a:fillRect/>
          </a:stretch>
        </p:blipFill>
        <p:spPr>
          <a:xfrm>
            <a:off x="29308" y="283296083"/>
            <a:ext cx="562480" cy="762001"/>
          </a:xfrm>
          <a:prstGeom prst="rect">
            <a:avLst/>
          </a:prstGeom>
        </p:spPr>
      </p:pic>
      <p:pic>
        <p:nvPicPr>
          <p:cNvPr id="593" name="Picture 592">
            <a:extLst>
              <a:ext uri="{FF2B5EF4-FFF2-40B4-BE49-F238E27FC236}">
                <a16:creationId xmlns:a16="http://schemas.microsoft.com/office/drawing/2014/main" id="{A9CF11C3-0965-C446-B2FA-2F45D9FA4549}"/>
              </a:ext>
            </a:extLst>
          </p:cNvPr>
          <p:cNvPicPr>
            <a:picLocks noChangeAspect="1"/>
          </p:cNvPicPr>
          <p:nvPr/>
        </p:nvPicPr>
        <p:blipFill>
          <a:blip r:embed="rId561" cstate="email">
            <a:extLst>
              <a:ext uri="{28A0092B-C50C-407E-A947-70E740481C1C}">
                <a14:useLocalDpi xmlns:a14="http://schemas.microsoft.com/office/drawing/2010/main"/>
              </a:ext>
            </a:extLst>
          </a:blip>
          <a:stretch>
            <a:fillRect/>
          </a:stretch>
        </p:blipFill>
        <p:spPr>
          <a:xfrm>
            <a:off x="39077" y="284283812"/>
            <a:ext cx="517769" cy="758690"/>
          </a:xfrm>
          <a:prstGeom prst="rect">
            <a:avLst/>
          </a:prstGeom>
        </p:spPr>
      </p:pic>
      <p:pic>
        <p:nvPicPr>
          <p:cNvPr id="3" name="Content Placeholder 2">
            <a:extLst>
              <a:ext uri="{FF2B5EF4-FFF2-40B4-BE49-F238E27FC236}">
                <a16:creationId xmlns:a16="http://schemas.microsoft.com/office/drawing/2014/main" id="{90866B1C-15DD-47B4-8E8D-213343F2DE67}"/>
              </a:ext>
            </a:extLst>
          </p:cNvPr>
          <p:cNvPicPr>
            <a:picLocks noGrp="1" noChangeAspect="1"/>
          </p:cNvPicPr>
          <p:nvPr>
            <p:ph idx="1"/>
          </p:nvPr>
        </p:nvPicPr>
        <p:blipFill>
          <a:blip r:embed="rId562"/>
          <a:stretch>
            <a:fillRect/>
          </a:stretch>
        </p:blipFill>
        <p:spPr>
          <a:xfrm>
            <a:off x="2133600" y="1689603"/>
            <a:ext cx="5410200" cy="4753553"/>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Glossary-3</a:t>
            </a:r>
          </a:p>
        </p:txBody>
      </p:sp>
      <p:sp>
        <p:nvSpPr>
          <p:cNvPr id="51203" name="Content Placeholder 2"/>
          <p:cNvSpPr>
            <a:spLocks noGrp="1"/>
          </p:cNvSpPr>
          <p:nvPr>
            <p:ph idx="1"/>
          </p:nvPr>
        </p:nvSpPr>
        <p:spPr/>
        <p:txBody>
          <a:bodyPr/>
          <a:lstStyle/>
          <a:p>
            <a:pPr>
              <a:buFont typeface="Wingdings" pitchFamily="2" charset="2"/>
              <a:buNone/>
            </a:pPr>
            <a:r>
              <a:rPr lang="en-US" b="1" dirty="0"/>
              <a:t>Ideas </a:t>
            </a:r>
            <a:r>
              <a:rPr lang="en-US" dirty="0"/>
              <a:t>include thoughts, opinions, and philosophies; intellectual concepts such as these also can be marketed.</a:t>
            </a:r>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a:t>Glossary-4</a:t>
            </a:r>
          </a:p>
        </p:txBody>
      </p:sp>
      <p:sp>
        <p:nvSpPr>
          <p:cNvPr id="50179" name="Content Placeholder 2"/>
          <p:cNvSpPr>
            <a:spLocks noGrp="1"/>
          </p:cNvSpPr>
          <p:nvPr>
            <p:ph idx="1"/>
          </p:nvPr>
        </p:nvSpPr>
        <p:spPr/>
        <p:txBody>
          <a:bodyPr/>
          <a:lstStyle/>
          <a:p>
            <a:pPr>
              <a:buFont typeface="Wingdings" pitchFamily="2" charset="2"/>
              <a:buNone/>
            </a:pPr>
            <a:r>
              <a:rPr lang="en-US" b="1" dirty="0"/>
              <a:t>Services </a:t>
            </a:r>
            <a:r>
              <a:rPr lang="en-US" dirty="0"/>
              <a:t>are intangible customer benefits that are produced by people or machines and cannot be separated from the producer.</a:t>
            </a:r>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91958817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a:t>Glossary-5</a:t>
            </a:r>
          </a:p>
        </p:txBody>
      </p:sp>
      <p:sp>
        <p:nvSpPr>
          <p:cNvPr id="52227" name="Content Placeholder 2"/>
          <p:cNvSpPr>
            <a:spLocks noGrp="1"/>
          </p:cNvSpPr>
          <p:nvPr>
            <p:ph idx="1"/>
          </p:nvPr>
        </p:nvSpPr>
        <p:spPr/>
        <p:txBody>
          <a:bodyPr/>
          <a:lstStyle/>
          <a:p>
            <a:pPr>
              <a:buFont typeface="Wingdings" pitchFamily="2" charset="2"/>
              <a:buNone/>
            </a:pPr>
            <a:r>
              <a:rPr lang="en-US" dirty="0"/>
              <a:t>A </a:t>
            </a:r>
            <a:r>
              <a:rPr lang="en-US" b="1" dirty="0"/>
              <a:t>supply chain</a:t>
            </a:r>
            <a:r>
              <a:rPr lang="en-US" dirty="0"/>
              <a:t> is the group of firms that make and deliver a given set of goods and services.</a:t>
            </a:r>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Glossary-6</a:t>
            </a:r>
          </a:p>
        </p:txBody>
      </p:sp>
      <p:sp>
        <p:nvSpPr>
          <p:cNvPr id="53251" name="Content Placeholder 2"/>
          <p:cNvSpPr>
            <a:spLocks noGrp="1"/>
          </p:cNvSpPr>
          <p:nvPr>
            <p:ph idx="1"/>
          </p:nvPr>
        </p:nvSpPr>
        <p:spPr/>
        <p:txBody>
          <a:bodyPr/>
          <a:lstStyle/>
          <a:p>
            <a:pPr>
              <a:buFont typeface="Wingdings" pitchFamily="2" charset="2"/>
              <a:buNone/>
            </a:pPr>
            <a:r>
              <a:rPr lang="en-US" b="1" dirty="0"/>
              <a:t>Value</a:t>
            </a:r>
            <a:r>
              <a:rPr lang="en-US" dirty="0"/>
              <a:t> reflects the relationship of benefits to costs.</a:t>
            </a:r>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3581400"/>
            <a:ext cx="5105400" cy="1752600"/>
          </a:xfrm>
        </p:spPr>
        <p:txBody>
          <a:bodyPr/>
          <a:lstStyle/>
          <a:p>
            <a:r>
              <a:rPr lang="en-US" dirty="0"/>
              <a:t>Appendix: Image Descriptions for Unsighted Students</a:t>
            </a:r>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1878330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1 Core Aspects of Marketing</a:t>
            </a:r>
          </a:p>
        </p:txBody>
      </p:sp>
      <p:sp>
        <p:nvSpPr>
          <p:cNvPr id="3" name="Content Placeholder 2"/>
          <p:cNvSpPr>
            <a:spLocks noGrp="1"/>
          </p:cNvSpPr>
          <p:nvPr>
            <p:ph idx="1"/>
          </p:nvPr>
        </p:nvSpPr>
        <p:spPr>
          <a:xfrm>
            <a:off x="549275" y="1752600"/>
            <a:ext cx="7985125" cy="4572000"/>
          </a:xfrm>
        </p:spPr>
        <p:txBody>
          <a:bodyPr/>
          <a:lstStyle/>
          <a:p>
            <a:r>
              <a:rPr lang="en-US" dirty="0"/>
              <a:t>Marketing helps create value.</a:t>
            </a:r>
          </a:p>
          <a:p>
            <a:r>
              <a:rPr lang="en-US" dirty="0"/>
              <a:t>Marketing is about satisfying customer needs and wants.</a:t>
            </a:r>
          </a:p>
          <a:p>
            <a:r>
              <a:rPr lang="en-US" dirty="0"/>
              <a:t>Marketing entails an exchange.</a:t>
            </a:r>
          </a:p>
          <a:p>
            <a:r>
              <a:rPr lang="en-US" dirty="0"/>
              <a:t>Marketing requires product, price, place, and promotion decisions.</a:t>
            </a:r>
          </a:p>
          <a:p>
            <a:r>
              <a:rPr lang="en-US" dirty="0"/>
              <a:t>Marketing can be performed by both individuals and organizations.</a:t>
            </a:r>
          </a:p>
          <a:p>
            <a:r>
              <a:rPr lang="en-US" dirty="0"/>
              <a:t>Marketing affects various stakeholders.</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2 </a:t>
            </a:r>
            <a:r>
              <a:rPr lang="en-US" b="1" dirty="0">
                <a:hlinkClick r:id="rId3" action="ppaction://hlinksldjump"/>
              </a:rPr>
              <a:t>Exchange</a:t>
            </a:r>
            <a:r>
              <a:rPr lang="en-US" b="1" dirty="0"/>
              <a:t> </a:t>
            </a:r>
            <a:r>
              <a:rPr lang="en-US" dirty="0"/>
              <a:t>the Underpinning of Seller-Buyer Relationships</a:t>
            </a:r>
          </a:p>
        </p:txBody>
      </p:sp>
      <p:sp>
        <p:nvSpPr>
          <p:cNvPr id="3" name="Content Placeholder 2"/>
          <p:cNvSpPr>
            <a:spLocks noGrp="1"/>
          </p:cNvSpPr>
          <p:nvPr>
            <p:ph idx="1"/>
          </p:nvPr>
        </p:nvSpPr>
        <p:spPr/>
        <p:txBody>
          <a:bodyPr/>
          <a:lstStyle/>
          <a:p>
            <a:r>
              <a:rPr lang="en-US" dirty="0"/>
              <a:t>Goods and services producers (sellers) use communications and delivery to get the products to customers and consumers (buyers). The customers purchase products with money and information, which goes back to the sellers.</a:t>
            </a:r>
          </a:p>
        </p:txBody>
      </p:sp>
      <p:sp>
        <p:nvSpPr>
          <p:cNvPr id="4" name="Text Placeholder 3"/>
          <p:cNvSpPr>
            <a:spLocks noGrp="1"/>
          </p:cNvSpPr>
          <p:nvPr>
            <p:ph type="body" sz="quarter" idx="16"/>
          </p:nvPr>
        </p:nvSpPr>
        <p:spPr/>
        <p:txBody>
          <a:bodyPr/>
          <a:lstStyle/>
          <a:p>
            <a:r>
              <a:rPr lang="en-US" dirty="0">
                <a:hlinkClick r:id="rId4" action="ppaction://hlinksldjump"/>
              </a:rPr>
              <a:t>Return to slide</a:t>
            </a:r>
            <a:endParaRPr lang="en-US" dirty="0"/>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2785"/>
            <a:ext cx="7315200" cy="1287780"/>
          </a:xfrm>
        </p:spPr>
        <p:txBody>
          <a:bodyPr/>
          <a:lstStyle/>
          <a:p>
            <a:r>
              <a:rPr lang="en-US" sz="2800" dirty="0"/>
              <a:t>Appendix 3 The Marketing Mix</a:t>
            </a:r>
          </a:p>
        </p:txBody>
      </p:sp>
      <p:sp>
        <p:nvSpPr>
          <p:cNvPr id="3" name="Content Placeholder 2"/>
          <p:cNvSpPr>
            <a:spLocks noGrp="1"/>
          </p:cNvSpPr>
          <p:nvPr>
            <p:ph idx="1"/>
          </p:nvPr>
        </p:nvSpPr>
        <p:spPr/>
        <p:txBody>
          <a:bodyPr/>
          <a:lstStyle/>
          <a:p>
            <a:r>
              <a:rPr lang="en-US" dirty="0"/>
              <a:t>The marketing mix consists of:</a:t>
            </a:r>
          </a:p>
          <a:p>
            <a:pPr marL="457200" indent="-457200">
              <a:buFont typeface="Arial" panose="020B0604020202020204" pitchFamily="34" charset="0"/>
              <a:buChar char="•"/>
            </a:pPr>
            <a:r>
              <a:rPr lang="en-US" dirty="0"/>
              <a:t>Product (creating value)</a:t>
            </a:r>
          </a:p>
          <a:p>
            <a:pPr marL="457200" indent="-457200">
              <a:buFont typeface="Arial" panose="020B0604020202020204" pitchFamily="34" charset="0"/>
              <a:buChar char="•"/>
            </a:pPr>
            <a:r>
              <a:rPr lang="en-US" dirty="0"/>
              <a:t>Price (capturing value)</a:t>
            </a:r>
          </a:p>
          <a:p>
            <a:pPr marL="457200" indent="-457200">
              <a:buFont typeface="Arial" panose="020B0604020202020204" pitchFamily="34" charset="0"/>
              <a:buChar char="•"/>
            </a:pPr>
            <a:r>
              <a:rPr lang="en-US" dirty="0"/>
              <a:t>Place (delivering value)</a:t>
            </a:r>
          </a:p>
          <a:p>
            <a:pPr marL="457200" indent="-457200">
              <a:buFont typeface="Arial" panose="020B0604020202020204" pitchFamily="34" charset="0"/>
              <a:buChar char="•"/>
            </a:pPr>
            <a:r>
              <a:rPr lang="en-US" dirty="0"/>
              <a:t>Promotion (communicating value)</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4 Marketing Can Be Performed by Individuals and Organizations</a:t>
            </a:r>
          </a:p>
        </p:txBody>
      </p:sp>
      <p:sp>
        <p:nvSpPr>
          <p:cNvPr id="3" name="Content Placeholder 2"/>
          <p:cNvSpPr>
            <a:spLocks noGrp="1"/>
          </p:cNvSpPr>
          <p:nvPr>
            <p:ph idx="1"/>
          </p:nvPr>
        </p:nvSpPr>
        <p:spPr>
          <a:xfrm>
            <a:off x="457200" y="1700150"/>
            <a:ext cx="8229600" cy="4624450"/>
          </a:xfrm>
        </p:spPr>
        <p:txBody>
          <a:bodyPr/>
          <a:lstStyle/>
          <a:p>
            <a:pPr>
              <a:spcBef>
                <a:spcPct val="0"/>
              </a:spcBef>
            </a:pPr>
            <a:r>
              <a:rPr lang="en-US" sz="2000" dirty="0"/>
              <a:t>This exhibit illustrates how the same product, a desktop computer, can be sold from firm to firm, from firm to consumer, and then sold from consumer to consumer. </a:t>
            </a:r>
          </a:p>
          <a:p>
            <a:pPr>
              <a:spcBef>
                <a:spcPct val="0"/>
              </a:spcBef>
            </a:pPr>
            <a:endParaRPr lang="en-US" sz="2000" dirty="0"/>
          </a:p>
          <a:p>
            <a:pPr>
              <a:spcBef>
                <a:spcPct val="0"/>
              </a:spcBef>
            </a:pPr>
            <a:r>
              <a:rPr lang="en-US" sz="2000" dirty="0"/>
              <a:t>The manufacturer makes the monitors, which are then sold to the retailer, who sells PCs and monitors. This is a business-to-business transaction. </a:t>
            </a:r>
          </a:p>
          <a:p>
            <a:pPr>
              <a:spcBef>
                <a:spcPct val="0"/>
              </a:spcBef>
            </a:pPr>
            <a:endParaRPr lang="en-US" sz="2000" dirty="0"/>
          </a:p>
          <a:p>
            <a:pPr>
              <a:spcBef>
                <a:spcPct val="0"/>
              </a:spcBef>
            </a:pPr>
            <a:r>
              <a:rPr lang="en-US" sz="2000" dirty="0"/>
              <a:t>The retailer sells the computer to Consumer A. This is a business-to-consumer sale. </a:t>
            </a:r>
          </a:p>
          <a:p>
            <a:pPr>
              <a:spcBef>
                <a:spcPct val="0"/>
              </a:spcBef>
            </a:pPr>
            <a:endParaRPr lang="en-US" sz="2000" dirty="0"/>
          </a:p>
          <a:p>
            <a:pPr>
              <a:spcBef>
                <a:spcPct val="0"/>
              </a:spcBef>
            </a:pPr>
            <a:r>
              <a:rPr lang="en-US" sz="2000" dirty="0"/>
              <a:t>Consumer A sells the computer to Consumer B. This is a consumer-to-consumer sale.</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8893975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5 Marketing Evolution: </a:t>
            </a:r>
            <a:br>
              <a:rPr lang="en-US" dirty="0"/>
            </a:br>
            <a:r>
              <a:rPr lang="en-US" dirty="0"/>
              <a:t>Production, Sales, Marketing and Value</a:t>
            </a:r>
          </a:p>
        </p:txBody>
      </p:sp>
      <p:sp>
        <p:nvSpPr>
          <p:cNvPr id="3" name="Content Placeholder 2"/>
          <p:cNvSpPr>
            <a:spLocks noGrp="1"/>
          </p:cNvSpPr>
          <p:nvPr>
            <p:ph idx="1"/>
          </p:nvPr>
        </p:nvSpPr>
        <p:spPr/>
        <p:txBody>
          <a:bodyPr/>
          <a:lstStyle/>
          <a:p>
            <a:pPr>
              <a:spcBef>
                <a:spcPct val="0"/>
              </a:spcBef>
            </a:pPr>
            <a:r>
              <a:rPr lang="en-US" sz="1800" dirty="0"/>
              <a:t>This exhibit graphically represents the changes over time from an emphasis on production to one based on value-based marketing. The different versions of the telephone are used as an example.</a:t>
            </a:r>
          </a:p>
          <a:p>
            <a:pPr>
              <a:spcBef>
                <a:spcPct val="0"/>
              </a:spcBef>
            </a:pPr>
            <a:endParaRPr lang="en-US" sz="1800" dirty="0"/>
          </a:p>
          <a:p>
            <a:pPr>
              <a:spcBef>
                <a:spcPct val="0"/>
              </a:spcBef>
            </a:pPr>
            <a:r>
              <a:rPr lang="en-US" sz="1800" dirty="0"/>
              <a:t>The production-oriented era began around the turn of the twentieth century. An early model of the telephone is used to represent this era.</a:t>
            </a:r>
          </a:p>
          <a:p>
            <a:pPr>
              <a:spcBef>
                <a:spcPct val="0"/>
              </a:spcBef>
            </a:pPr>
            <a:endParaRPr lang="en-US" sz="1800" dirty="0"/>
          </a:p>
          <a:p>
            <a:pPr>
              <a:spcBef>
                <a:spcPct val="0"/>
              </a:spcBef>
            </a:pPr>
            <a:r>
              <a:rPr lang="en-US" sz="1800" dirty="0"/>
              <a:t>The sales-oriented era was between 1920 and 1950. A rotary phone represents this era.</a:t>
            </a:r>
          </a:p>
          <a:p>
            <a:pPr>
              <a:spcBef>
                <a:spcPct val="0"/>
              </a:spcBef>
            </a:pPr>
            <a:endParaRPr lang="en-US" sz="1800" dirty="0"/>
          </a:p>
          <a:p>
            <a:pPr>
              <a:spcBef>
                <a:spcPct val="0"/>
              </a:spcBef>
            </a:pPr>
            <a:r>
              <a:rPr lang="en-US" sz="1800" dirty="0"/>
              <a:t>The market-oriented era was between 1950 and 1990. A rotary phone that looks more modern represents this era.</a:t>
            </a:r>
          </a:p>
          <a:p>
            <a:pPr>
              <a:spcBef>
                <a:spcPct val="0"/>
              </a:spcBef>
            </a:pPr>
            <a:endParaRPr lang="en-US" sz="1800" dirty="0"/>
          </a:p>
          <a:p>
            <a:pPr>
              <a:spcBef>
                <a:spcPct val="0"/>
              </a:spcBef>
            </a:pPr>
            <a:r>
              <a:rPr lang="en-US" sz="1800" dirty="0"/>
              <a:t>The value-based era began around 1990. A cordless phone represents this era</a:t>
            </a:r>
            <a:r>
              <a:rPr lang="en-US" sz="2000" dirty="0"/>
              <a:t>. </a:t>
            </a:r>
            <a:r>
              <a:rPr lang="en-US" sz="1800" dirty="0"/>
              <a:t>This era continues today, with an iPhone used to represent this era beyond the turn of the twenty-first century. </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endParaRPr lang="en-US" dirty="0">
              <a:hlinkClick r:id="rId4" action="ppaction://hlinksldjump"/>
            </a:endParaRPr>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298554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Marketing?</a:t>
            </a:r>
          </a:p>
        </p:txBody>
      </p:sp>
      <p:sp>
        <p:nvSpPr>
          <p:cNvPr id="3" name="Content Placeholder 2"/>
          <p:cNvSpPr>
            <a:spLocks noGrp="1"/>
          </p:cNvSpPr>
          <p:nvPr>
            <p:ph idx="1"/>
          </p:nvPr>
        </p:nvSpPr>
        <p:spPr>
          <a:xfrm>
            <a:off x="457200" y="2362200"/>
            <a:ext cx="8382000" cy="3048000"/>
          </a:xfrm>
          <a:prstGeom prst="round2DiagRect">
            <a:avLst/>
          </a:prstGeom>
        </p:spPr>
        <p:style>
          <a:lnRef idx="1">
            <a:schemeClr val="accent3"/>
          </a:lnRef>
          <a:fillRef idx="2">
            <a:schemeClr val="accent3"/>
          </a:fillRef>
          <a:effectRef idx="1">
            <a:schemeClr val="accent3"/>
          </a:effectRef>
          <a:fontRef idx="minor">
            <a:schemeClr val="dk1"/>
          </a:fontRef>
        </p:style>
        <p:txBody>
          <a:bodyPr anchor="ctr"/>
          <a:lstStyle/>
          <a:p>
            <a:r>
              <a:rPr lang="en-US" b="1" dirty="0"/>
              <a:t>Marketing </a:t>
            </a:r>
            <a:r>
              <a:rPr lang="en-US" dirty="0"/>
              <a:t>is</a:t>
            </a:r>
            <a:r>
              <a:rPr lang="en-US" b="1" dirty="0"/>
              <a:t> </a:t>
            </a:r>
            <a:r>
              <a:rPr lang="en-US" dirty="0"/>
              <a:t>the activity, set of institutions, and processes for creating, </a:t>
            </a:r>
            <a:r>
              <a:rPr lang="en-US" i="1" dirty="0"/>
              <a:t>capturing, </a:t>
            </a:r>
            <a:r>
              <a:rPr lang="en-US" dirty="0"/>
              <a:t>communicating, delivering, and exchanging offerings that have </a:t>
            </a:r>
            <a:r>
              <a:rPr lang="en-US" b="1" dirty="0">
                <a:hlinkClick r:id="rId3" action="ppaction://hlinksldjump"/>
              </a:rPr>
              <a:t>value</a:t>
            </a:r>
            <a:r>
              <a:rPr lang="en-US" dirty="0"/>
              <a:t> for customers, clients, partners, and society at large.</a:t>
            </a:r>
          </a:p>
        </p:txBody>
      </p:sp>
      <p:sp>
        <p:nvSpPr>
          <p:cNvPr id="5" name="Text Placeholder 4" hidden="1"/>
          <p:cNvSpPr>
            <a:spLocks noGrp="1"/>
          </p:cNvSpPr>
          <p:nvPr>
            <p:ph type="body" sz="quarter" idx="16"/>
          </p:nvPr>
        </p:nvSpPr>
        <p:spPr/>
        <p:txBody>
          <a:bodyPr/>
          <a:lstStyle/>
          <a:p>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1191453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6 Why Is Marketing Important? </a:t>
            </a:r>
          </a:p>
        </p:txBody>
      </p:sp>
      <p:sp>
        <p:nvSpPr>
          <p:cNvPr id="3" name="Content Placeholder 2"/>
          <p:cNvSpPr>
            <a:spLocks noGrp="1"/>
          </p:cNvSpPr>
          <p:nvPr>
            <p:ph idx="1"/>
          </p:nvPr>
        </p:nvSpPr>
        <p:spPr>
          <a:xfrm>
            <a:off x="457200" y="1752600"/>
            <a:ext cx="8229600" cy="4572000"/>
          </a:xfrm>
        </p:spPr>
        <p:txBody>
          <a:bodyPr/>
          <a:lstStyle/>
          <a:p>
            <a:r>
              <a:rPr lang="en-US" dirty="0"/>
              <a:t>Marketing:</a:t>
            </a:r>
          </a:p>
          <a:p>
            <a:pPr marL="457200" indent="-457200">
              <a:buFont typeface="Arial" panose="020B0604020202020204" pitchFamily="34" charset="0"/>
              <a:buChar char="•"/>
            </a:pPr>
            <a:r>
              <a:rPr lang="en-US" dirty="0"/>
              <a:t>Can be entrepreneurial.</a:t>
            </a:r>
          </a:p>
          <a:p>
            <a:pPr marL="457200" indent="-457200">
              <a:buFont typeface="Arial" panose="020B0604020202020204" pitchFamily="34" charset="0"/>
              <a:buChar char="•"/>
            </a:pPr>
            <a:r>
              <a:rPr lang="en-US" dirty="0"/>
              <a:t>Expands global presence.</a:t>
            </a:r>
          </a:p>
          <a:p>
            <a:pPr marL="457200" indent="-457200">
              <a:buFont typeface="Arial" panose="020B0604020202020204" pitchFamily="34" charset="0"/>
              <a:buChar char="•"/>
            </a:pPr>
            <a:r>
              <a:rPr lang="en-US" dirty="0"/>
              <a:t>Enriches society.</a:t>
            </a:r>
          </a:p>
          <a:p>
            <a:pPr marL="457200" indent="-457200">
              <a:buFont typeface="Arial" panose="020B0604020202020204" pitchFamily="34" charset="0"/>
              <a:buChar char="•"/>
            </a:pPr>
            <a:r>
              <a:rPr lang="en-US" dirty="0"/>
              <a:t>Is pervasive across channel members. This is accompanied by images of a factory, a Saks Fifth Avenue Store, and a woman shopping for clothing.</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endParaRPr lang="en-US" dirty="0"/>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7 Marketing Is Pervasive across Marketing Channel Members</a:t>
            </a:r>
          </a:p>
        </p:txBody>
      </p:sp>
      <p:sp>
        <p:nvSpPr>
          <p:cNvPr id="3" name="Content Placeholder 2"/>
          <p:cNvSpPr>
            <a:spLocks noGrp="1"/>
          </p:cNvSpPr>
          <p:nvPr>
            <p:ph idx="1"/>
          </p:nvPr>
        </p:nvSpPr>
        <p:spPr/>
        <p:txBody>
          <a:bodyPr/>
          <a:lstStyle/>
          <a:p>
            <a:r>
              <a:rPr lang="en-US" dirty="0"/>
              <a:t>Raw materials are bought by the manufacturer. The manufacturer turns these into products, which it sells to the retailer. The products are sold by the retailer to the consumer.</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endParaRPr lang="en-US" dirty="0"/>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7061361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Marketing</a:t>
            </a:r>
            <a:br>
              <a:rPr lang="en-US" dirty="0"/>
            </a:br>
            <a:r>
              <a:rPr lang="en-US" dirty="0"/>
              <a:t>Chapter 1</a:t>
            </a:r>
          </a:p>
        </p:txBody>
      </p:sp>
      <p:sp>
        <p:nvSpPr>
          <p:cNvPr id="5" name="Subtitle 4"/>
          <p:cNvSpPr>
            <a:spLocks noGrp="1"/>
          </p:cNvSpPr>
          <p:nvPr>
            <p:ph type="subTitle" idx="1"/>
          </p:nvPr>
        </p:nvSpPr>
        <p:spPr/>
        <p:txBody>
          <a:bodyPr/>
          <a:lstStyle/>
          <a:p>
            <a:r>
              <a:rPr lang="en-US" dirty="0"/>
              <a:t>The End</a:t>
            </a:r>
          </a:p>
        </p:txBody>
      </p:sp>
      <p:sp>
        <p:nvSpPr>
          <p:cNvPr id="6" name="Text Placeholder 5">
            <a:extLst>
              <a:ext uri="{FF2B5EF4-FFF2-40B4-BE49-F238E27FC236}">
                <a16:creationId xmlns:a16="http://schemas.microsoft.com/office/drawing/2014/main" id="{44BBCD41-4885-4E3E-B29F-A356E40DAD0B}"/>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889467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a:t>Exhibit 1.1 Core Aspects of Marketing</a:t>
            </a:r>
          </a:p>
        </p:txBody>
      </p:sp>
      <p:sp>
        <p:nvSpPr>
          <p:cNvPr id="5" name="Text Placeholder 4"/>
          <p:cNvSpPr>
            <a:spLocks noGrp="1"/>
          </p:cNvSpPr>
          <p:nvPr>
            <p:ph type="body" sz="quarter" idx="16"/>
          </p:nvPr>
        </p:nvSpPr>
        <p:spPr/>
        <p:txBody>
          <a:bodyPr/>
          <a:lstStyle/>
          <a:p>
            <a:r>
              <a:rPr lang="en-US" dirty="0">
                <a:hlinkClick r:id="rId3" action="ppaction://hlinksldjump"/>
              </a:rPr>
              <a:t>Jump to Appendix 1 long image description</a:t>
            </a:r>
            <a:endParaRPr lang="en-US" dirty="0"/>
          </a:p>
        </p:txBody>
      </p:sp>
      <p:pic>
        <p:nvPicPr>
          <p:cNvPr id="8" name="Picture 7">
            <a:extLst>
              <a:ext uri="{FF2B5EF4-FFF2-40B4-BE49-F238E27FC236}">
                <a16:creationId xmlns:a16="http://schemas.microsoft.com/office/drawing/2014/main" id="{34F40DDA-6133-4435-BC65-BFF1ACBBDBBC}"/>
              </a:ext>
            </a:extLst>
          </p:cNvPr>
          <p:cNvPicPr>
            <a:picLocks noChangeAspect="1"/>
          </p:cNvPicPr>
          <p:nvPr/>
        </p:nvPicPr>
        <p:blipFill>
          <a:blip r:embed="rId4"/>
          <a:stretch>
            <a:fillRect/>
          </a:stretch>
        </p:blipFill>
        <p:spPr>
          <a:xfrm>
            <a:off x="2209800" y="1562100"/>
            <a:ext cx="4953000" cy="4953000"/>
          </a:xfrm>
          <a:prstGeom prst="rect">
            <a:avLst/>
          </a:prstGeom>
        </p:spPr>
      </p:pic>
      <p:sp>
        <p:nvSpPr>
          <p:cNvPr id="9" name="Content Placeholder 8">
            <a:extLst>
              <a:ext uri="{FF2B5EF4-FFF2-40B4-BE49-F238E27FC236}">
                <a16:creationId xmlns:a16="http://schemas.microsoft.com/office/drawing/2014/main" id="{08EEBBFA-E42D-48E4-B6AD-7F7A64D40310}"/>
              </a:ext>
            </a:extLst>
          </p:cNvPr>
          <p:cNvSpPr>
            <a:spLocks noGrp="1"/>
          </p:cNvSpPr>
          <p:nvPr>
            <p:ph idx="1"/>
          </p:nvPr>
        </p:nvSpPr>
        <p:spPr/>
        <p:txBody>
          <a:bodyPr/>
          <a:lstStyle/>
          <a:p>
            <a:endParaRPr 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Marketing Is about Satisfying Customer Needs and Wants</a:t>
            </a:r>
          </a:p>
        </p:txBody>
      </p:sp>
      <p:sp>
        <p:nvSpPr>
          <p:cNvPr id="21507" name="Content Placeholder 3"/>
          <p:cNvSpPr>
            <a:spLocks noGrp="1"/>
          </p:cNvSpPr>
          <p:nvPr>
            <p:ph idx="1"/>
          </p:nvPr>
        </p:nvSpPr>
        <p:spPr/>
        <p:txBody>
          <a:bodyPr/>
          <a:lstStyle/>
          <a:p>
            <a:pPr algn="ctr"/>
            <a:r>
              <a:rPr lang="en-US" dirty="0"/>
              <a:t>How does Hershey’s offer value?</a:t>
            </a:r>
          </a:p>
        </p:txBody>
      </p:sp>
      <p:pic>
        <p:nvPicPr>
          <p:cNvPr id="8" name="Content Placeholder 7"/>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757976" y="2514600"/>
            <a:ext cx="5628049" cy="3756687"/>
          </a:xfrm>
          <a:prstGeom prst="rect">
            <a:avLst/>
          </a:prstGeom>
          <a:ln w="57150" cap="sq">
            <a:solidFill>
              <a:srgbClr val="000000"/>
            </a:solidFill>
            <a:miter lim="800000"/>
          </a:ln>
          <a:effectLst>
            <a:outerShdw blurRad="57150" dist="50800" dir="2700000" algn="tl" rotWithShape="0">
              <a:srgbClr val="000000">
                <a:alpha val="40000"/>
              </a:srgbClr>
            </a:outerShdw>
          </a:effectLst>
        </p:spPr>
      </p:pic>
      <p:sp>
        <p:nvSpPr>
          <p:cNvPr id="5" name="Text Placeholder 4"/>
          <p:cNvSpPr>
            <a:spLocks noGrp="1"/>
          </p:cNvSpPr>
          <p:nvPr>
            <p:ph type="body" sz="quarter" idx="11"/>
          </p:nvPr>
        </p:nvSpPr>
        <p:spPr/>
        <p:txBody>
          <a:bodyPr/>
          <a:lstStyle/>
          <a:p>
            <a:r>
              <a:rPr lang="en-US" i="1" dirty="0"/>
              <a:t>©Education Images/UIG via Getty Images</a:t>
            </a:r>
            <a:endParaRPr 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1.2: </a:t>
            </a:r>
            <a:r>
              <a:rPr lang="en-US" b="1" dirty="0">
                <a:hlinkClick r:id="rId3" action="ppaction://hlinksldjump"/>
              </a:rPr>
              <a:t>Exchange</a:t>
            </a:r>
            <a:r>
              <a:rPr lang="en-US" b="1" dirty="0"/>
              <a:t> </a:t>
            </a:r>
            <a:r>
              <a:rPr lang="en-US" dirty="0"/>
              <a:t>the Underpinning of Seller-Buyer Relationships</a:t>
            </a:r>
          </a:p>
        </p:txBody>
      </p:sp>
      <p:pic>
        <p:nvPicPr>
          <p:cNvPr id="11" name="Content Placeholder 10" descr="Marketing is an exchange between sellers and buyer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5800" y="2097929"/>
            <a:ext cx="7772400" cy="3660360"/>
          </a:xfrm>
        </p:spPr>
      </p:pic>
      <p:sp>
        <p:nvSpPr>
          <p:cNvPr id="6" name="Text Placeholder 5"/>
          <p:cNvSpPr>
            <a:spLocks noGrp="1"/>
          </p:cNvSpPr>
          <p:nvPr>
            <p:ph type="body" sz="quarter" idx="16"/>
          </p:nvPr>
        </p:nvSpPr>
        <p:spPr/>
        <p:txBody>
          <a:bodyPr/>
          <a:lstStyle/>
          <a:p>
            <a:r>
              <a:rPr lang="en-US" dirty="0">
                <a:hlinkClick r:id="rId5" action="ppaction://hlinksldjump"/>
              </a:rPr>
              <a:t>Jump to Appendix 2 long image description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descr="An image of Product, Price, Place, and Promotion Decisions."/>
          <p:cNvSpPr>
            <a:spLocks noGrp="1"/>
          </p:cNvSpPr>
          <p:nvPr>
            <p:ph type="title"/>
          </p:nvPr>
        </p:nvSpPr>
        <p:spPr/>
        <p:txBody>
          <a:bodyPr/>
          <a:lstStyle/>
          <a:p>
            <a:r>
              <a:rPr lang="en-US" dirty="0"/>
              <a:t>Exhibit 1.3: The Marketing Mix</a:t>
            </a:r>
          </a:p>
        </p:txBody>
      </p:sp>
      <p:pic>
        <p:nvPicPr>
          <p:cNvPr id="23555" name="Content Placeholder 23554" descr="The marketing mix consists of promotion, product, place, and pric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79117" y="1984124"/>
            <a:ext cx="4385765" cy="4114800"/>
          </a:xfrm>
        </p:spPr>
      </p:pic>
      <p:sp>
        <p:nvSpPr>
          <p:cNvPr id="23553" name="Text Placeholder 23552"/>
          <p:cNvSpPr>
            <a:spLocks noGrp="1"/>
          </p:cNvSpPr>
          <p:nvPr>
            <p:ph type="body" sz="quarter" idx="16"/>
          </p:nvPr>
        </p:nvSpPr>
        <p:spPr/>
        <p:txBody>
          <a:bodyPr/>
          <a:lstStyle/>
          <a:p>
            <a:r>
              <a:rPr lang="en-US" dirty="0">
                <a:hlinkClick r:id="rId4" action="ppaction://hlinksldjump"/>
              </a:rPr>
              <a:t>Jump to Appendix 3 long image description</a:t>
            </a:r>
            <a:endParaRPr lang="en-US" dirty="0">
              <a:hlinkClick r:id="" action="ppaction://noaction"/>
            </a:endParaRPr>
          </a:p>
          <a:p>
            <a:endParaRPr lang="en-US" dirty="0"/>
          </a:p>
        </p:txBody>
      </p:sp>
      <p:sp>
        <p:nvSpPr>
          <p:cNvPr id="23559" name="Text Placeholder 23558" hidden="1"/>
          <p:cNvSpPr>
            <a:spLocks noGrp="1"/>
          </p:cNvSpPr>
          <p:nvPr>
            <p:ph type="body" sz="quarter" idx="11"/>
          </p:nvPr>
        </p:nvSpPr>
        <p:spPr/>
        <p:txBody>
          <a:bodyPr/>
          <a:lstStyle/>
          <a:p>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Marketing Creates Value through Product, Price, Place, and Promotion Decisions</a:t>
            </a:r>
          </a:p>
        </p:txBody>
      </p:sp>
      <p:sp>
        <p:nvSpPr>
          <p:cNvPr id="13" name="Content Placeholder 12"/>
          <p:cNvSpPr>
            <a:spLocks noGrp="1"/>
          </p:cNvSpPr>
          <p:nvPr>
            <p:ph sz="half" idx="1"/>
          </p:nvPr>
        </p:nvSpPr>
        <p:spPr>
          <a:xfrm>
            <a:off x="607828" y="1905002"/>
            <a:ext cx="4389438" cy="4038600"/>
          </a:xfrm>
        </p:spPr>
        <p:txBody>
          <a:bodyPr/>
          <a:lstStyle/>
          <a:p>
            <a:r>
              <a:rPr lang="en-US" b="1" dirty="0"/>
              <a:t>The Marketing Mix</a:t>
            </a:r>
            <a:r>
              <a:rPr lang="en-US" dirty="0"/>
              <a:t>:</a:t>
            </a:r>
          </a:p>
          <a:p>
            <a:r>
              <a:rPr lang="en-US" dirty="0"/>
              <a:t>The controllable set of decisions or activities that the firm uses to respond to the wants of its target  markets.</a:t>
            </a:r>
          </a:p>
        </p:txBody>
      </p:sp>
      <p:sp>
        <p:nvSpPr>
          <p:cNvPr id="22" name="Freeform: Shape 21"/>
          <p:cNvSpPr/>
          <p:nvPr/>
        </p:nvSpPr>
        <p:spPr>
          <a:xfrm>
            <a:off x="5937980" y="1887690"/>
            <a:ext cx="2748820" cy="859462"/>
          </a:xfrm>
          <a:custGeom>
            <a:avLst/>
            <a:gdLst>
              <a:gd name="connsiteX0" fmla="*/ 0 w 2361573"/>
              <a:gd name="connsiteY0" fmla="*/ 0 h 1186179"/>
              <a:gd name="connsiteX1" fmla="*/ 1768484 w 2361573"/>
              <a:gd name="connsiteY1" fmla="*/ 0 h 1186179"/>
              <a:gd name="connsiteX2" fmla="*/ 2361573 w 2361573"/>
              <a:gd name="connsiteY2" fmla="*/ 593090 h 1186179"/>
              <a:gd name="connsiteX3" fmla="*/ 1768484 w 2361573"/>
              <a:gd name="connsiteY3" fmla="*/ 1186179 h 1186179"/>
              <a:gd name="connsiteX4" fmla="*/ 0 w 2361573"/>
              <a:gd name="connsiteY4" fmla="*/ 1186179 h 1186179"/>
              <a:gd name="connsiteX5" fmla="*/ 0 w 2361573"/>
              <a:gd name="connsiteY5" fmla="*/ 0 h 118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573" h="1186179">
                <a:moveTo>
                  <a:pt x="2361573" y="1186179"/>
                </a:moveTo>
                <a:lnTo>
                  <a:pt x="593089" y="1186179"/>
                </a:lnTo>
                <a:lnTo>
                  <a:pt x="0" y="593089"/>
                </a:lnTo>
                <a:lnTo>
                  <a:pt x="593089" y="0"/>
                </a:lnTo>
                <a:lnTo>
                  <a:pt x="2361573" y="0"/>
                </a:lnTo>
                <a:lnTo>
                  <a:pt x="2361573" y="118617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819617" tIns="217171" rIns="405384" bIns="217170" numCol="1" spcCol="1270" anchor="ctr" anchorCtr="0">
            <a:noAutofit/>
          </a:bodyPr>
          <a:lstStyle/>
          <a:p>
            <a:pPr marL="0" lvl="0" indent="0" algn="ctr" defTabSz="2533650" rtl="0">
              <a:lnSpc>
                <a:spcPct val="90000"/>
              </a:lnSpc>
              <a:spcBef>
                <a:spcPct val="0"/>
              </a:spcBef>
              <a:spcAft>
                <a:spcPct val="35000"/>
              </a:spcAft>
              <a:buNone/>
            </a:pPr>
            <a:endParaRPr lang="en-US" sz="5700" kern="1200" dirty="0"/>
          </a:p>
        </p:txBody>
      </p:sp>
      <p:sp>
        <p:nvSpPr>
          <p:cNvPr id="5" name="Content Placeholder 4"/>
          <p:cNvSpPr>
            <a:spLocks noGrp="1"/>
          </p:cNvSpPr>
          <p:nvPr>
            <p:ph sz="quarter" idx="10"/>
          </p:nvPr>
        </p:nvSpPr>
        <p:spPr>
          <a:xfrm>
            <a:off x="6524882" y="1905003"/>
            <a:ext cx="1857118" cy="859462"/>
          </a:xfrm>
        </p:spPr>
        <p:txBody>
          <a:bodyPr anchor="ctr"/>
          <a:lstStyle/>
          <a:p>
            <a:pPr lvl="0" algn="ctr"/>
            <a:r>
              <a:rPr lang="en-US" b="1" dirty="0">
                <a:hlinkClick r:id="rId3" action="ppaction://hlinksldjump"/>
              </a:rPr>
              <a:t>Product</a:t>
            </a:r>
            <a:endParaRPr lang="en-GB" b="1" dirty="0">
              <a:hlinkClick r:id="rId3" action="ppaction://hlinksldjump"/>
            </a:endParaRPr>
          </a:p>
        </p:txBody>
      </p:sp>
      <p:sp>
        <p:nvSpPr>
          <p:cNvPr id="25" name="Freeform: Shape 24"/>
          <p:cNvSpPr/>
          <p:nvPr/>
        </p:nvSpPr>
        <p:spPr>
          <a:xfrm>
            <a:off x="5943600" y="3004820"/>
            <a:ext cx="2743200" cy="837956"/>
          </a:xfrm>
          <a:custGeom>
            <a:avLst/>
            <a:gdLst>
              <a:gd name="connsiteX0" fmla="*/ 0 w 2361573"/>
              <a:gd name="connsiteY0" fmla="*/ 0 h 1186179"/>
              <a:gd name="connsiteX1" fmla="*/ 1768484 w 2361573"/>
              <a:gd name="connsiteY1" fmla="*/ 0 h 1186179"/>
              <a:gd name="connsiteX2" fmla="*/ 2361573 w 2361573"/>
              <a:gd name="connsiteY2" fmla="*/ 593090 h 1186179"/>
              <a:gd name="connsiteX3" fmla="*/ 1768484 w 2361573"/>
              <a:gd name="connsiteY3" fmla="*/ 1186179 h 1186179"/>
              <a:gd name="connsiteX4" fmla="*/ 0 w 2361573"/>
              <a:gd name="connsiteY4" fmla="*/ 1186179 h 1186179"/>
              <a:gd name="connsiteX5" fmla="*/ 0 w 2361573"/>
              <a:gd name="connsiteY5" fmla="*/ 0 h 118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573" h="1186179">
                <a:moveTo>
                  <a:pt x="2361573" y="1186179"/>
                </a:moveTo>
                <a:lnTo>
                  <a:pt x="593089" y="1186179"/>
                </a:lnTo>
                <a:lnTo>
                  <a:pt x="0" y="593089"/>
                </a:lnTo>
                <a:lnTo>
                  <a:pt x="593089" y="0"/>
                </a:lnTo>
                <a:lnTo>
                  <a:pt x="2361573" y="0"/>
                </a:lnTo>
                <a:lnTo>
                  <a:pt x="2361573" y="118617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7984588"/>
              <a:satOff val="5377"/>
              <a:lumOff val="13725"/>
              <a:alphaOff val="0"/>
            </a:schemeClr>
          </a:fillRef>
          <a:effectRef idx="1">
            <a:schemeClr val="accent2">
              <a:hueOff val="-7984588"/>
              <a:satOff val="5377"/>
              <a:lumOff val="13725"/>
              <a:alphaOff val="0"/>
            </a:schemeClr>
          </a:effectRef>
          <a:fontRef idx="minor">
            <a:schemeClr val="dk1"/>
          </a:fontRef>
        </p:style>
        <p:txBody>
          <a:bodyPr spcFirstLastPara="0" vert="horz" wrap="square" lIns="819617" tIns="217171" rIns="405385" bIns="217170" numCol="1" spcCol="1270" anchor="ctr" anchorCtr="0">
            <a:noAutofit/>
          </a:bodyPr>
          <a:lstStyle/>
          <a:p>
            <a:pPr marL="0" lvl="0" indent="0" algn="ctr" defTabSz="2533650" rtl="0">
              <a:lnSpc>
                <a:spcPct val="90000"/>
              </a:lnSpc>
              <a:spcBef>
                <a:spcPct val="0"/>
              </a:spcBef>
              <a:spcAft>
                <a:spcPct val="35000"/>
              </a:spcAft>
              <a:buNone/>
            </a:pPr>
            <a:endParaRPr lang="en-US" sz="5700" kern="1200" dirty="0"/>
          </a:p>
        </p:txBody>
      </p:sp>
      <p:sp>
        <p:nvSpPr>
          <p:cNvPr id="6" name="Content Placeholder 5"/>
          <p:cNvSpPr>
            <a:spLocks noGrp="1"/>
          </p:cNvSpPr>
          <p:nvPr>
            <p:ph sz="quarter" idx="11"/>
          </p:nvPr>
        </p:nvSpPr>
        <p:spPr>
          <a:xfrm>
            <a:off x="6524882" y="3360424"/>
            <a:ext cx="2085718" cy="261372"/>
          </a:xfrm>
        </p:spPr>
        <p:txBody>
          <a:bodyPr anchor="ctr"/>
          <a:lstStyle/>
          <a:p>
            <a:pPr lvl="0" algn="ctr"/>
            <a:r>
              <a:rPr lang="en-US" b="1" dirty="0">
                <a:hlinkClick r:id="rId4" action="ppaction://hlinksldjump"/>
              </a:rPr>
              <a:t>Price</a:t>
            </a:r>
            <a:endParaRPr lang="en-GB" b="1" dirty="0">
              <a:hlinkClick r:id="rId4" action="ppaction://hlinksldjump"/>
            </a:endParaRPr>
          </a:p>
        </p:txBody>
      </p:sp>
      <p:sp>
        <p:nvSpPr>
          <p:cNvPr id="27" name="Freeform: Shape 26"/>
          <p:cNvSpPr/>
          <p:nvPr/>
        </p:nvSpPr>
        <p:spPr>
          <a:xfrm>
            <a:off x="6014180" y="4198380"/>
            <a:ext cx="2672620" cy="837956"/>
          </a:xfrm>
          <a:custGeom>
            <a:avLst/>
            <a:gdLst>
              <a:gd name="connsiteX0" fmla="*/ 0 w 2361573"/>
              <a:gd name="connsiteY0" fmla="*/ 0 h 1186179"/>
              <a:gd name="connsiteX1" fmla="*/ 1768484 w 2361573"/>
              <a:gd name="connsiteY1" fmla="*/ 0 h 1186179"/>
              <a:gd name="connsiteX2" fmla="*/ 2361573 w 2361573"/>
              <a:gd name="connsiteY2" fmla="*/ 593090 h 1186179"/>
              <a:gd name="connsiteX3" fmla="*/ 1768484 w 2361573"/>
              <a:gd name="connsiteY3" fmla="*/ 1186179 h 1186179"/>
              <a:gd name="connsiteX4" fmla="*/ 0 w 2361573"/>
              <a:gd name="connsiteY4" fmla="*/ 1186179 h 1186179"/>
              <a:gd name="connsiteX5" fmla="*/ 0 w 2361573"/>
              <a:gd name="connsiteY5" fmla="*/ 0 h 118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573" h="1186179">
                <a:moveTo>
                  <a:pt x="2361573" y="1186179"/>
                </a:moveTo>
                <a:lnTo>
                  <a:pt x="593089" y="1186179"/>
                </a:lnTo>
                <a:lnTo>
                  <a:pt x="0" y="593089"/>
                </a:lnTo>
                <a:lnTo>
                  <a:pt x="593089" y="0"/>
                </a:lnTo>
                <a:lnTo>
                  <a:pt x="2361573" y="0"/>
                </a:lnTo>
                <a:lnTo>
                  <a:pt x="2361573" y="118617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15969175"/>
              <a:satOff val="10754"/>
              <a:lumOff val="27451"/>
              <a:alphaOff val="0"/>
            </a:schemeClr>
          </a:fillRef>
          <a:effectRef idx="1">
            <a:schemeClr val="accent2">
              <a:hueOff val="-15969175"/>
              <a:satOff val="10754"/>
              <a:lumOff val="27451"/>
              <a:alphaOff val="0"/>
            </a:schemeClr>
          </a:effectRef>
          <a:fontRef idx="minor">
            <a:schemeClr val="dk1"/>
          </a:fontRef>
        </p:style>
        <p:txBody>
          <a:bodyPr spcFirstLastPara="0" vert="horz" wrap="square" lIns="819617" tIns="217170" rIns="405384" bIns="217170" numCol="1" spcCol="1270" anchor="ctr" anchorCtr="0">
            <a:noAutofit/>
          </a:bodyPr>
          <a:lstStyle/>
          <a:p>
            <a:pPr marL="0" lvl="0" indent="0" algn="ctr" defTabSz="2533650" rtl="0">
              <a:lnSpc>
                <a:spcPct val="90000"/>
              </a:lnSpc>
              <a:spcBef>
                <a:spcPct val="0"/>
              </a:spcBef>
              <a:spcAft>
                <a:spcPct val="35000"/>
              </a:spcAft>
              <a:buNone/>
            </a:pPr>
            <a:endParaRPr lang="en-US" sz="5700" kern="1200" dirty="0"/>
          </a:p>
        </p:txBody>
      </p:sp>
      <p:sp>
        <p:nvSpPr>
          <p:cNvPr id="7" name="Content Placeholder 6"/>
          <p:cNvSpPr>
            <a:spLocks noGrp="1"/>
          </p:cNvSpPr>
          <p:nvPr>
            <p:ph sz="quarter" idx="12"/>
          </p:nvPr>
        </p:nvSpPr>
        <p:spPr>
          <a:xfrm>
            <a:off x="6601082" y="4053604"/>
            <a:ext cx="2085718" cy="1219200"/>
          </a:xfrm>
        </p:spPr>
        <p:txBody>
          <a:bodyPr anchor="ctr"/>
          <a:lstStyle/>
          <a:p>
            <a:pPr lvl="0" algn="ctr"/>
            <a:r>
              <a:rPr lang="en-US" b="1" dirty="0">
                <a:hlinkClick r:id="rId5" action="ppaction://hlinksldjump"/>
              </a:rPr>
              <a:t>Promotion</a:t>
            </a:r>
            <a:endParaRPr lang="en-GB" b="1" dirty="0">
              <a:hlinkClick r:id="rId5" action="ppaction://hlinksldjump"/>
            </a:endParaRPr>
          </a:p>
        </p:txBody>
      </p:sp>
      <p:sp>
        <p:nvSpPr>
          <p:cNvPr id="10" name="Freeform: Shape 9">
            <a:extLst>
              <a:ext uri="{FF2B5EF4-FFF2-40B4-BE49-F238E27FC236}">
                <a16:creationId xmlns:a16="http://schemas.microsoft.com/office/drawing/2014/main" id="{7C645D0D-8C93-42FC-B9B9-739684BD652D}"/>
              </a:ext>
            </a:extLst>
          </p:cNvPr>
          <p:cNvSpPr/>
          <p:nvPr/>
        </p:nvSpPr>
        <p:spPr>
          <a:xfrm>
            <a:off x="6014180" y="5391940"/>
            <a:ext cx="2672620" cy="837956"/>
          </a:xfrm>
          <a:custGeom>
            <a:avLst/>
            <a:gdLst>
              <a:gd name="connsiteX0" fmla="*/ 0 w 2361573"/>
              <a:gd name="connsiteY0" fmla="*/ 0 h 1186179"/>
              <a:gd name="connsiteX1" fmla="*/ 1768484 w 2361573"/>
              <a:gd name="connsiteY1" fmla="*/ 0 h 1186179"/>
              <a:gd name="connsiteX2" fmla="*/ 2361573 w 2361573"/>
              <a:gd name="connsiteY2" fmla="*/ 593090 h 1186179"/>
              <a:gd name="connsiteX3" fmla="*/ 1768484 w 2361573"/>
              <a:gd name="connsiteY3" fmla="*/ 1186179 h 1186179"/>
              <a:gd name="connsiteX4" fmla="*/ 0 w 2361573"/>
              <a:gd name="connsiteY4" fmla="*/ 1186179 h 1186179"/>
              <a:gd name="connsiteX5" fmla="*/ 0 w 2361573"/>
              <a:gd name="connsiteY5" fmla="*/ 0 h 118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573" h="1186179">
                <a:moveTo>
                  <a:pt x="2361573" y="1186179"/>
                </a:moveTo>
                <a:lnTo>
                  <a:pt x="593089" y="1186179"/>
                </a:lnTo>
                <a:lnTo>
                  <a:pt x="0" y="593089"/>
                </a:lnTo>
                <a:lnTo>
                  <a:pt x="593089" y="0"/>
                </a:lnTo>
                <a:lnTo>
                  <a:pt x="2361573" y="0"/>
                </a:lnTo>
                <a:lnTo>
                  <a:pt x="2361573" y="118617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15969175"/>
              <a:satOff val="10754"/>
              <a:lumOff val="27451"/>
              <a:alphaOff val="0"/>
            </a:schemeClr>
          </a:fillRef>
          <a:effectRef idx="1">
            <a:schemeClr val="accent2">
              <a:hueOff val="-15969175"/>
              <a:satOff val="10754"/>
              <a:lumOff val="27451"/>
              <a:alphaOff val="0"/>
            </a:schemeClr>
          </a:effectRef>
          <a:fontRef idx="minor">
            <a:schemeClr val="dk1"/>
          </a:fontRef>
        </p:style>
        <p:txBody>
          <a:bodyPr spcFirstLastPara="0" vert="horz" wrap="square" lIns="819617" tIns="217170" rIns="405384" bIns="217170" numCol="1" spcCol="1270" anchor="ctr" anchorCtr="0">
            <a:noAutofit/>
          </a:bodyPr>
          <a:lstStyle/>
          <a:p>
            <a:pPr marL="0" lvl="0" indent="0" algn="ctr" defTabSz="2533650" rtl="0">
              <a:lnSpc>
                <a:spcPct val="90000"/>
              </a:lnSpc>
              <a:spcBef>
                <a:spcPct val="0"/>
              </a:spcBef>
              <a:spcAft>
                <a:spcPct val="35000"/>
              </a:spcAft>
              <a:buNone/>
            </a:pPr>
            <a:r>
              <a:rPr lang="en-US" sz="2800" b="1" u="sng" kern="1200" dirty="0"/>
              <a:t>Place</a:t>
            </a:r>
          </a:p>
        </p:txBody>
      </p:sp>
    </p:spTree>
    <p:extLst>
      <p:ext uri="{BB962C8B-B14F-4D97-AF65-F5344CB8AC3E}">
        <p14:creationId xmlns:p14="http://schemas.microsoft.com/office/powerpoint/2010/main" val="657987097"/>
      </p:ext>
    </p:extLst>
  </p:cSld>
  <p:clrMapOvr>
    <a:masterClrMapping/>
  </p:clrMapOvr>
  <p:transition spd="med"/>
</p:sld>
</file>

<file path=ppt/theme/theme1.xml><?xml version="1.0" encoding="utf-8"?>
<a:theme xmlns:a="http://schemas.openxmlformats.org/drawingml/2006/main" name="M5e">
  <a:themeElements>
    <a:clrScheme name="M5e">
      <a:dk1>
        <a:srgbClr val="000000"/>
      </a:dk1>
      <a:lt1>
        <a:srgbClr val="FFFFFF"/>
      </a:lt1>
      <a:dk2>
        <a:srgbClr val="D84F14"/>
      </a:dk2>
      <a:lt2>
        <a:srgbClr val="FCEFAA"/>
      </a:lt2>
      <a:accent1>
        <a:srgbClr val="3A81B2"/>
      </a:accent1>
      <a:accent2>
        <a:srgbClr val="671F82"/>
      </a:accent2>
      <a:accent3>
        <a:srgbClr val="E2774B"/>
      </a:accent3>
      <a:accent4>
        <a:srgbClr val="7BAB6F"/>
      </a:accent4>
      <a:accent5>
        <a:srgbClr val="BA182D"/>
      </a:accent5>
      <a:accent6>
        <a:srgbClr val="F4CF43"/>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5e" id="{D7462170-54EA-42A8-950E-3FA39189915E}" vid="{7EF17708-7572-4C4B-9117-E9ACA86BE6FA}"/>
    </a:ext>
  </a:ext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Grewal 5e</Template>
  <TotalTime>2575</TotalTime>
  <Words>2577</Words>
  <Application>Microsoft Office PowerPoint</Application>
  <PresentationFormat>Letter Paper (8.5x11 in)</PresentationFormat>
  <Paragraphs>288</Paragraphs>
  <Slides>42</Slides>
  <Notes>42</Notes>
  <HiddenSlides>15</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Arial Rounded MT Bold</vt:lpstr>
      <vt:lpstr>ArumSans Bold</vt:lpstr>
      <vt:lpstr>ArumSans Regular</vt:lpstr>
      <vt:lpstr>Calibri</vt:lpstr>
      <vt:lpstr>Palatino Linotype</vt:lpstr>
      <vt:lpstr>Wingdings</vt:lpstr>
      <vt:lpstr>M5e</vt:lpstr>
      <vt:lpstr>Alternate FIRST, BREAK, LAST slides</vt:lpstr>
      <vt:lpstr>Chapter 1 Overview of Marketing</vt:lpstr>
      <vt:lpstr>Learning Objectives</vt:lpstr>
      <vt:lpstr>Phyter Bars</vt:lpstr>
      <vt:lpstr>What Is Marketing?</vt:lpstr>
      <vt:lpstr>Exhibit 1.1 Core Aspects of Marketing</vt:lpstr>
      <vt:lpstr>Marketing Is about Satisfying Customer Needs and Wants</vt:lpstr>
      <vt:lpstr>Exhibit 1.2: Exchange the Underpinning of Seller-Buyer Relationships</vt:lpstr>
      <vt:lpstr>Exhibit 1.3: The Marketing Mix</vt:lpstr>
      <vt:lpstr>Marketing Creates Value through Product, Price, Place, and Promotion Decisions</vt:lpstr>
      <vt:lpstr>Product: Creating Value</vt:lpstr>
      <vt:lpstr>Price: Capturing Value</vt:lpstr>
      <vt:lpstr>Place: Delivering the Value Proposition</vt:lpstr>
      <vt:lpstr>Promotion: Communicating the Value Proposition</vt:lpstr>
      <vt:lpstr>Exhibit 1.4: Marketing Can Be Performed by Individuals and Organizations</vt:lpstr>
      <vt:lpstr>Marketing Impacts Various Stakeholders</vt:lpstr>
      <vt:lpstr>PROGRESS CHECK (1 of 3) </vt:lpstr>
      <vt:lpstr>Exhibit 1.5 Marketing Evolution:  Production, Sales, Marketing and Value</vt:lpstr>
      <vt:lpstr>Value-Based Marketing</vt:lpstr>
      <vt:lpstr>Value-Based Marketing Era</vt:lpstr>
      <vt:lpstr>PROGRESS CHECK (2 of 3) </vt:lpstr>
      <vt:lpstr>How Does Marketing Create Value and  How Do Firms Become More Value Driven?</vt:lpstr>
      <vt:lpstr>Value Stems From Four Main Activities</vt:lpstr>
      <vt:lpstr> Marketing Analytics</vt:lpstr>
      <vt:lpstr>Connecting With Customers Using Social and Mobile Marketing</vt:lpstr>
      <vt:lpstr>Resolving Ethical and Societal Dilemmas</vt:lpstr>
      <vt:lpstr>PROGRESS CHECK (3 of 3) </vt:lpstr>
      <vt:lpstr>Glossary</vt:lpstr>
      <vt:lpstr>Glossary-1</vt:lpstr>
      <vt:lpstr>Glossary-2</vt:lpstr>
      <vt:lpstr>Glossary-3</vt:lpstr>
      <vt:lpstr>Glossary-4</vt:lpstr>
      <vt:lpstr>Glossary-5</vt:lpstr>
      <vt:lpstr>Glossary-6</vt:lpstr>
      <vt:lpstr>Appendix: Image Descriptions for Unsighted Students</vt:lpstr>
      <vt:lpstr>Appendix 1 Core Aspects of Marketing</vt:lpstr>
      <vt:lpstr>Appendix 2 Exchange the Underpinning of Seller-Buyer Relationships</vt:lpstr>
      <vt:lpstr>Appendix 3 The Marketing Mix</vt:lpstr>
      <vt:lpstr>Appendix 4 Marketing Can Be Performed by Individuals and Organizations</vt:lpstr>
      <vt:lpstr>Appendix 5 Marketing Evolution:  Production, Sales, Marketing and Value</vt:lpstr>
      <vt:lpstr>Appendix 6 Why Is Marketing Important? </vt:lpstr>
      <vt:lpstr>Appendix 7 Marketing Is Pervasive across Marketing Channel Members</vt:lpstr>
      <vt:lpstr>Marketing Chapter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Katie</dc:creator>
  <cp:lastModifiedBy>jeffrey.harper@ttu.edu</cp:lastModifiedBy>
  <cp:revision>174</cp:revision>
  <dcterms:created xsi:type="dcterms:W3CDTF">2010-07-16T17:29:59Z</dcterms:created>
  <dcterms:modified xsi:type="dcterms:W3CDTF">2019-07-07T21:38:11Z</dcterms:modified>
</cp:coreProperties>
</file>