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 id="2147483801" r:id="rId2"/>
  </p:sldMasterIdLst>
  <p:notesMasterIdLst>
    <p:notesMasterId r:id="rId36"/>
  </p:notesMasterIdLst>
  <p:handoutMasterIdLst>
    <p:handoutMasterId r:id="rId37"/>
  </p:handoutMasterIdLst>
  <p:sldIdLst>
    <p:sldId id="330" r:id="rId3"/>
    <p:sldId id="257" r:id="rId4"/>
    <p:sldId id="341" r:id="rId5"/>
    <p:sldId id="308" r:id="rId6"/>
    <p:sldId id="339" r:id="rId7"/>
    <p:sldId id="334" r:id="rId8"/>
    <p:sldId id="266" r:id="rId9"/>
    <p:sldId id="335" r:id="rId10"/>
    <p:sldId id="269" r:id="rId11"/>
    <p:sldId id="314" r:id="rId12"/>
    <p:sldId id="344" r:id="rId13"/>
    <p:sldId id="336" r:id="rId14"/>
    <p:sldId id="340" r:id="rId15"/>
    <p:sldId id="337" r:id="rId16"/>
    <p:sldId id="321" r:id="rId17"/>
    <p:sldId id="338" r:id="rId18"/>
    <p:sldId id="289" r:id="rId19"/>
    <p:sldId id="325" r:id="rId20"/>
    <p:sldId id="295" r:id="rId21"/>
    <p:sldId id="331" r:id="rId22"/>
    <p:sldId id="296" r:id="rId23"/>
    <p:sldId id="297" r:id="rId24"/>
    <p:sldId id="298" r:id="rId25"/>
    <p:sldId id="299" r:id="rId26"/>
    <p:sldId id="300" r:id="rId27"/>
    <p:sldId id="301" r:id="rId28"/>
    <p:sldId id="302" r:id="rId29"/>
    <p:sldId id="303" r:id="rId30"/>
    <p:sldId id="332" r:id="rId31"/>
    <p:sldId id="307" r:id="rId32"/>
    <p:sldId id="342" r:id="rId33"/>
    <p:sldId id="343" r:id="rId34"/>
    <p:sldId id="333" r:id="rId35"/>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9E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75277" autoAdjust="0"/>
  </p:normalViewPr>
  <p:slideViewPr>
    <p:cSldViewPr>
      <p:cViewPr varScale="1">
        <p:scale>
          <a:sx n="56" d="100"/>
          <a:sy n="56" d="100"/>
        </p:scale>
        <p:origin x="1530" y="48"/>
      </p:cViewPr>
      <p:guideLst>
        <p:guide orient="horz" pos="2160"/>
        <p:guide pos="2880"/>
      </p:guideLst>
    </p:cSldViewPr>
  </p:slideViewPr>
  <p:outlineViewPr>
    <p:cViewPr>
      <p:scale>
        <a:sx n="33" d="100"/>
        <a:sy n="33" d="100"/>
      </p:scale>
      <p:origin x="0" y="16806"/>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1#2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DA720-B987-410A-9300-9701553C8B61}" type="doc">
      <dgm:prSet loTypeId="urn:microsoft.com/office/officeart/2005/8/layout/cycle5" loCatId="cycle" qsTypeId="urn:microsoft.com/office/officeart/2005/8/quickstyle/simple3" qsCatId="simple" csTypeId="urn:microsoft.com/office/officeart/2005/8/colors/colorful1#25" csCatId="colorful" phldr="1"/>
      <dgm:spPr/>
    </dgm:pt>
    <dgm:pt modelId="{89D1B18C-95F3-4317-83CC-D8F987DC9B96}">
      <dgm:prSet custT="1"/>
      <dgm:spPr/>
      <dgm:t>
        <a:bodyPr/>
        <a:lstStyle/>
        <a:p>
          <a:pPr rtl="0" eaLnBrk="1" latinLnBrk="0">
            <a:lnSpc>
              <a:spcPct val="100000"/>
            </a:lnSpc>
            <a:spcAft>
              <a:spcPts val="0"/>
            </a:spcAft>
          </a:pPr>
          <a:endParaRPr lang="en-US" sz="2000" dirty="0"/>
        </a:p>
      </dgm:t>
    </dgm:pt>
    <dgm:pt modelId="{DC205B8A-BDBA-447B-8094-C595D89628AD}" type="parTrans" cxnId="{C3D53724-5074-4E03-B6F0-023E9922FE01}">
      <dgm:prSet/>
      <dgm:spPr/>
      <dgm:t>
        <a:bodyPr/>
        <a:lstStyle/>
        <a:p>
          <a:endParaRPr lang="en-US"/>
        </a:p>
      </dgm:t>
    </dgm:pt>
    <dgm:pt modelId="{536A518B-AEF9-486E-9D43-A18C34179157}" type="sibTrans" cxnId="{C3D53724-5074-4E03-B6F0-023E9922FE01}">
      <dgm:prSet/>
      <dgm:spPr/>
      <dgm:t>
        <a:bodyPr/>
        <a:lstStyle/>
        <a:p>
          <a:endParaRPr lang="en-US" dirty="0"/>
        </a:p>
      </dgm:t>
    </dgm:pt>
    <dgm:pt modelId="{769F79CA-6199-426E-8092-0B3EC1DAAFDC}">
      <dgm:prSet custT="1"/>
      <dgm:spPr/>
      <dgm:t>
        <a:bodyPr/>
        <a:lstStyle/>
        <a:p>
          <a:pPr rtl="0" eaLnBrk="1" latinLnBrk="0">
            <a:lnSpc>
              <a:spcPct val="100000"/>
            </a:lnSpc>
            <a:spcAft>
              <a:spcPts val="0"/>
            </a:spcAft>
          </a:pPr>
          <a:endParaRPr lang="en-US" sz="2000" dirty="0"/>
        </a:p>
      </dgm:t>
    </dgm:pt>
    <dgm:pt modelId="{221D8E52-0511-4324-BC28-37E15214272D}" type="parTrans" cxnId="{6DF4C596-F531-4220-94E1-989EB82C965A}">
      <dgm:prSet/>
      <dgm:spPr/>
      <dgm:t>
        <a:bodyPr/>
        <a:lstStyle/>
        <a:p>
          <a:endParaRPr lang="en-US"/>
        </a:p>
      </dgm:t>
    </dgm:pt>
    <dgm:pt modelId="{EB0D1CA6-C8CF-4F77-8533-B62C189BEAC6}" type="sibTrans" cxnId="{6DF4C596-F531-4220-94E1-989EB82C965A}">
      <dgm:prSet/>
      <dgm:spPr/>
      <dgm:t>
        <a:bodyPr/>
        <a:lstStyle/>
        <a:p>
          <a:endParaRPr lang="en-US" dirty="0"/>
        </a:p>
      </dgm:t>
    </dgm:pt>
    <dgm:pt modelId="{DEB873E0-361B-4020-A198-9238CCAFE692}">
      <dgm:prSet custT="1"/>
      <dgm:spPr/>
      <dgm:t>
        <a:bodyPr/>
        <a:lstStyle/>
        <a:p>
          <a:pPr rtl="0" eaLnBrk="1" latinLnBrk="0">
            <a:lnSpc>
              <a:spcPct val="100000"/>
            </a:lnSpc>
            <a:spcAft>
              <a:spcPts val="0"/>
            </a:spcAft>
          </a:pPr>
          <a:endParaRPr lang="en-US" sz="2000" dirty="0"/>
        </a:p>
      </dgm:t>
    </dgm:pt>
    <dgm:pt modelId="{8B2E9F4A-07FA-460E-AC75-A9E64C3DFB65}" type="parTrans" cxnId="{334F33B1-0EDF-4C59-9994-63F1F4A48A5C}">
      <dgm:prSet/>
      <dgm:spPr/>
      <dgm:t>
        <a:bodyPr/>
        <a:lstStyle/>
        <a:p>
          <a:endParaRPr lang="en-US"/>
        </a:p>
      </dgm:t>
    </dgm:pt>
    <dgm:pt modelId="{55A7712F-207E-4391-B402-BD121FF215D6}" type="sibTrans" cxnId="{334F33B1-0EDF-4C59-9994-63F1F4A48A5C}">
      <dgm:prSet/>
      <dgm:spPr/>
      <dgm:t>
        <a:bodyPr/>
        <a:lstStyle/>
        <a:p>
          <a:endParaRPr lang="en-US" dirty="0"/>
        </a:p>
      </dgm:t>
    </dgm:pt>
    <dgm:pt modelId="{B567BC87-FE59-4D50-A141-5A0A5154826B}" type="pres">
      <dgm:prSet presAssocID="{10FDA720-B987-410A-9300-9701553C8B61}" presName="cycle" presStyleCnt="0">
        <dgm:presLayoutVars>
          <dgm:dir/>
          <dgm:resizeHandles val="exact"/>
        </dgm:presLayoutVars>
      </dgm:prSet>
      <dgm:spPr/>
    </dgm:pt>
    <dgm:pt modelId="{66EAA483-2B57-4084-B346-2BE2B01CEAF7}" type="pres">
      <dgm:prSet presAssocID="{89D1B18C-95F3-4317-83CC-D8F987DC9B96}" presName="node" presStyleLbl="node1" presStyleIdx="0" presStyleCnt="3" custScaleX="122354" custScaleY="116816">
        <dgm:presLayoutVars>
          <dgm:bulletEnabled val="1"/>
        </dgm:presLayoutVars>
      </dgm:prSet>
      <dgm:spPr/>
      <dgm:t>
        <a:bodyPr/>
        <a:lstStyle/>
        <a:p>
          <a:endParaRPr lang="en-US"/>
        </a:p>
      </dgm:t>
    </dgm:pt>
    <dgm:pt modelId="{2E97ADD3-52B3-4E34-B073-62D40E9631A2}" type="pres">
      <dgm:prSet presAssocID="{89D1B18C-95F3-4317-83CC-D8F987DC9B96}" presName="spNode" presStyleCnt="0"/>
      <dgm:spPr/>
    </dgm:pt>
    <dgm:pt modelId="{D368B89A-A940-4489-8C0D-8F59C284B48D}" type="pres">
      <dgm:prSet presAssocID="{536A518B-AEF9-486E-9D43-A18C34179157}" presName="sibTrans" presStyleLbl="sibTrans1D1" presStyleIdx="0" presStyleCnt="3"/>
      <dgm:spPr/>
      <dgm:t>
        <a:bodyPr/>
        <a:lstStyle/>
        <a:p>
          <a:endParaRPr lang="en-US"/>
        </a:p>
      </dgm:t>
    </dgm:pt>
    <dgm:pt modelId="{73720D2E-8504-4975-A626-52A6C8403EB2}" type="pres">
      <dgm:prSet presAssocID="{769F79CA-6199-426E-8092-0B3EC1DAAFDC}" presName="node" presStyleLbl="node1" presStyleIdx="1" presStyleCnt="3">
        <dgm:presLayoutVars>
          <dgm:bulletEnabled val="1"/>
        </dgm:presLayoutVars>
      </dgm:prSet>
      <dgm:spPr/>
      <dgm:t>
        <a:bodyPr/>
        <a:lstStyle/>
        <a:p>
          <a:endParaRPr lang="en-US"/>
        </a:p>
      </dgm:t>
    </dgm:pt>
    <dgm:pt modelId="{B6178CAC-0227-4629-B62E-6BAC94A418F5}" type="pres">
      <dgm:prSet presAssocID="{769F79CA-6199-426E-8092-0B3EC1DAAFDC}" presName="spNode" presStyleCnt="0"/>
      <dgm:spPr/>
    </dgm:pt>
    <dgm:pt modelId="{1DA92F01-3968-4816-8A52-177E90C85406}" type="pres">
      <dgm:prSet presAssocID="{EB0D1CA6-C8CF-4F77-8533-B62C189BEAC6}" presName="sibTrans" presStyleLbl="sibTrans1D1" presStyleIdx="1" presStyleCnt="3"/>
      <dgm:spPr/>
      <dgm:t>
        <a:bodyPr/>
        <a:lstStyle/>
        <a:p>
          <a:endParaRPr lang="en-US"/>
        </a:p>
      </dgm:t>
    </dgm:pt>
    <dgm:pt modelId="{6DE5675F-890B-471C-86AD-7AA8C805A106}" type="pres">
      <dgm:prSet presAssocID="{DEB873E0-361B-4020-A198-9238CCAFE692}" presName="node" presStyleLbl="node1" presStyleIdx="2" presStyleCnt="3">
        <dgm:presLayoutVars>
          <dgm:bulletEnabled val="1"/>
        </dgm:presLayoutVars>
      </dgm:prSet>
      <dgm:spPr/>
      <dgm:t>
        <a:bodyPr/>
        <a:lstStyle/>
        <a:p>
          <a:endParaRPr lang="en-US"/>
        </a:p>
      </dgm:t>
    </dgm:pt>
    <dgm:pt modelId="{E7F0E85B-5875-4D55-ACAD-1F3A9FDDC886}" type="pres">
      <dgm:prSet presAssocID="{DEB873E0-361B-4020-A198-9238CCAFE692}" presName="spNode" presStyleCnt="0"/>
      <dgm:spPr/>
    </dgm:pt>
    <dgm:pt modelId="{C99BDAD2-AD10-40A8-A455-CCE855E691BE}" type="pres">
      <dgm:prSet presAssocID="{55A7712F-207E-4391-B402-BD121FF215D6}" presName="sibTrans" presStyleLbl="sibTrans1D1" presStyleIdx="2" presStyleCnt="3"/>
      <dgm:spPr/>
      <dgm:t>
        <a:bodyPr/>
        <a:lstStyle/>
        <a:p>
          <a:endParaRPr lang="en-US"/>
        </a:p>
      </dgm:t>
    </dgm:pt>
  </dgm:ptLst>
  <dgm:cxnLst>
    <dgm:cxn modelId="{0E2293E4-DE32-410F-B73E-EC02C11DB509}" type="presOf" srcId="{89D1B18C-95F3-4317-83CC-D8F987DC9B96}" destId="{66EAA483-2B57-4084-B346-2BE2B01CEAF7}" srcOrd="0" destOrd="0" presId="urn:microsoft.com/office/officeart/2005/8/layout/cycle5"/>
    <dgm:cxn modelId="{A49466F3-5488-441C-BD62-A6C7E9CC393F}" type="presOf" srcId="{536A518B-AEF9-486E-9D43-A18C34179157}" destId="{D368B89A-A940-4489-8C0D-8F59C284B48D}" srcOrd="0" destOrd="0" presId="urn:microsoft.com/office/officeart/2005/8/layout/cycle5"/>
    <dgm:cxn modelId="{54147296-04ED-4FAE-BB97-AB7CB0B6D899}" type="presOf" srcId="{DEB873E0-361B-4020-A198-9238CCAFE692}" destId="{6DE5675F-890B-471C-86AD-7AA8C805A106}" srcOrd="0" destOrd="0" presId="urn:microsoft.com/office/officeart/2005/8/layout/cycle5"/>
    <dgm:cxn modelId="{81B779DC-9742-4A2D-975D-0036F9278A65}" type="presOf" srcId="{EB0D1CA6-C8CF-4F77-8533-B62C189BEAC6}" destId="{1DA92F01-3968-4816-8A52-177E90C85406}" srcOrd="0" destOrd="0" presId="urn:microsoft.com/office/officeart/2005/8/layout/cycle5"/>
    <dgm:cxn modelId="{334F33B1-0EDF-4C59-9994-63F1F4A48A5C}" srcId="{10FDA720-B987-410A-9300-9701553C8B61}" destId="{DEB873E0-361B-4020-A198-9238CCAFE692}" srcOrd="2" destOrd="0" parTransId="{8B2E9F4A-07FA-460E-AC75-A9E64C3DFB65}" sibTransId="{55A7712F-207E-4391-B402-BD121FF215D6}"/>
    <dgm:cxn modelId="{A7E5D767-6969-4A6C-8E7C-32B45C49A687}" type="presOf" srcId="{769F79CA-6199-426E-8092-0B3EC1DAAFDC}" destId="{73720D2E-8504-4975-A626-52A6C8403EB2}" srcOrd="0" destOrd="0" presId="urn:microsoft.com/office/officeart/2005/8/layout/cycle5"/>
    <dgm:cxn modelId="{6DF4C596-F531-4220-94E1-989EB82C965A}" srcId="{10FDA720-B987-410A-9300-9701553C8B61}" destId="{769F79CA-6199-426E-8092-0B3EC1DAAFDC}" srcOrd="1" destOrd="0" parTransId="{221D8E52-0511-4324-BC28-37E15214272D}" sibTransId="{EB0D1CA6-C8CF-4F77-8533-B62C189BEAC6}"/>
    <dgm:cxn modelId="{032876DA-9124-4537-8A1D-6B63C39323F5}" type="presOf" srcId="{10FDA720-B987-410A-9300-9701553C8B61}" destId="{B567BC87-FE59-4D50-A141-5A0A5154826B}" srcOrd="0" destOrd="0" presId="urn:microsoft.com/office/officeart/2005/8/layout/cycle5"/>
    <dgm:cxn modelId="{C3D53724-5074-4E03-B6F0-023E9922FE01}" srcId="{10FDA720-B987-410A-9300-9701553C8B61}" destId="{89D1B18C-95F3-4317-83CC-D8F987DC9B96}" srcOrd="0" destOrd="0" parTransId="{DC205B8A-BDBA-447B-8094-C595D89628AD}" sibTransId="{536A518B-AEF9-486E-9D43-A18C34179157}"/>
    <dgm:cxn modelId="{BE8DF56B-2A8E-48C6-B278-A872F1EAE440}" type="presOf" srcId="{55A7712F-207E-4391-B402-BD121FF215D6}" destId="{C99BDAD2-AD10-40A8-A455-CCE855E691BE}" srcOrd="0" destOrd="0" presId="urn:microsoft.com/office/officeart/2005/8/layout/cycle5"/>
    <dgm:cxn modelId="{E290C465-AE59-4C59-93B6-F83D319BBE4C}" type="presParOf" srcId="{B567BC87-FE59-4D50-A141-5A0A5154826B}" destId="{66EAA483-2B57-4084-B346-2BE2B01CEAF7}" srcOrd="0" destOrd="0" presId="urn:microsoft.com/office/officeart/2005/8/layout/cycle5"/>
    <dgm:cxn modelId="{CD9047EE-08F7-4C7A-80D4-B816BDE9BD5D}" type="presParOf" srcId="{B567BC87-FE59-4D50-A141-5A0A5154826B}" destId="{2E97ADD3-52B3-4E34-B073-62D40E9631A2}" srcOrd="1" destOrd="0" presId="urn:microsoft.com/office/officeart/2005/8/layout/cycle5"/>
    <dgm:cxn modelId="{75C6962F-3CD0-4DDE-90C0-42A67BD559C7}" type="presParOf" srcId="{B567BC87-FE59-4D50-A141-5A0A5154826B}" destId="{D368B89A-A940-4489-8C0D-8F59C284B48D}" srcOrd="2" destOrd="0" presId="urn:microsoft.com/office/officeart/2005/8/layout/cycle5"/>
    <dgm:cxn modelId="{0B123BD6-4D6A-475D-A601-660E4326479B}" type="presParOf" srcId="{B567BC87-FE59-4D50-A141-5A0A5154826B}" destId="{73720D2E-8504-4975-A626-52A6C8403EB2}" srcOrd="3" destOrd="0" presId="urn:microsoft.com/office/officeart/2005/8/layout/cycle5"/>
    <dgm:cxn modelId="{F4FDE336-6A55-43CB-A5A3-7178D8CBA458}" type="presParOf" srcId="{B567BC87-FE59-4D50-A141-5A0A5154826B}" destId="{B6178CAC-0227-4629-B62E-6BAC94A418F5}" srcOrd="4" destOrd="0" presId="urn:microsoft.com/office/officeart/2005/8/layout/cycle5"/>
    <dgm:cxn modelId="{6AF473C7-A3AD-4CF4-BECE-114438BA9587}" type="presParOf" srcId="{B567BC87-FE59-4D50-A141-5A0A5154826B}" destId="{1DA92F01-3968-4816-8A52-177E90C85406}" srcOrd="5" destOrd="0" presId="urn:microsoft.com/office/officeart/2005/8/layout/cycle5"/>
    <dgm:cxn modelId="{39D96835-69FE-452A-B965-3D747C92EDB1}" type="presParOf" srcId="{B567BC87-FE59-4D50-A141-5A0A5154826B}" destId="{6DE5675F-890B-471C-86AD-7AA8C805A106}" srcOrd="6" destOrd="0" presId="urn:microsoft.com/office/officeart/2005/8/layout/cycle5"/>
    <dgm:cxn modelId="{3865AAD5-689A-4ADB-87A1-712B877C6520}" type="presParOf" srcId="{B567BC87-FE59-4D50-A141-5A0A5154826B}" destId="{E7F0E85B-5875-4D55-ACAD-1F3A9FDDC886}" srcOrd="7" destOrd="0" presId="urn:microsoft.com/office/officeart/2005/8/layout/cycle5"/>
    <dgm:cxn modelId="{1B90AA5D-9099-4497-871E-511E38A3E356}" type="presParOf" srcId="{B567BC87-FE59-4D50-A141-5A0A5154826B}" destId="{C99BDAD2-AD10-40A8-A455-CCE855E691BE}"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B66634-8F7B-464D-A6C5-07E9B02C4815}"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n-US"/>
        </a:p>
      </dgm:t>
    </dgm:pt>
    <dgm:pt modelId="{BBD1076A-E923-424A-B01D-CFD1CBAB7DCE}">
      <dgm:prSet custT="1"/>
      <dgm:spPr/>
      <dgm:t>
        <a:bodyPr/>
        <a:lstStyle/>
        <a:p>
          <a:pPr rtl="0"/>
          <a:endParaRPr lang="en-US" sz="2800" dirty="0"/>
        </a:p>
      </dgm:t>
    </dgm:pt>
    <dgm:pt modelId="{1B58F7C4-659A-4BB3-934A-681EA907DDD6}" type="parTrans" cxnId="{0C039412-31F7-4066-A75A-B68A67B3DB25}">
      <dgm:prSet/>
      <dgm:spPr/>
      <dgm:t>
        <a:bodyPr/>
        <a:lstStyle/>
        <a:p>
          <a:endParaRPr lang="en-US" sz="2800"/>
        </a:p>
      </dgm:t>
    </dgm:pt>
    <dgm:pt modelId="{24E6C834-A86E-478E-9B8E-8AC967AC8C79}" type="sibTrans" cxnId="{0C039412-31F7-4066-A75A-B68A67B3DB25}">
      <dgm:prSet/>
      <dgm:spPr/>
      <dgm:t>
        <a:bodyPr/>
        <a:lstStyle/>
        <a:p>
          <a:endParaRPr lang="en-US" sz="2800"/>
        </a:p>
      </dgm:t>
    </dgm:pt>
    <dgm:pt modelId="{21466536-0D04-4A5A-A082-49205F65128F}">
      <dgm:prSet custT="1"/>
      <dgm:spPr/>
      <dgm:t>
        <a:bodyPr/>
        <a:lstStyle/>
        <a:p>
          <a:pPr rtl="0"/>
          <a:endParaRPr lang="en-US" sz="2800" dirty="0"/>
        </a:p>
      </dgm:t>
    </dgm:pt>
    <dgm:pt modelId="{21EF6853-FE19-47F6-AD64-BE179CCD81F2}" type="parTrans" cxnId="{71116338-DC78-4F48-9B25-7DB58978F443}">
      <dgm:prSet/>
      <dgm:spPr/>
      <dgm:t>
        <a:bodyPr/>
        <a:lstStyle/>
        <a:p>
          <a:endParaRPr lang="en-US" sz="2800"/>
        </a:p>
      </dgm:t>
    </dgm:pt>
    <dgm:pt modelId="{AA96ED0B-792A-40FB-B2EB-EB2C2ACBAD09}" type="sibTrans" cxnId="{71116338-DC78-4F48-9B25-7DB58978F443}">
      <dgm:prSet/>
      <dgm:spPr/>
      <dgm:t>
        <a:bodyPr/>
        <a:lstStyle/>
        <a:p>
          <a:endParaRPr lang="en-US" sz="2800"/>
        </a:p>
      </dgm:t>
    </dgm:pt>
    <dgm:pt modelId="{723BCFCC-ABBC-4E63-98D9-B994770DCF13}">
      <dgm:prSet custT="1"/>
      <dgm:spPr/>
      <dgm:t>
        <a:bodyPr/>
        <a:lstStyle/>
        <a:p>
          <a:pPr rtl="0"/>
          <a:endParaRPr lang="en-US" sz="2800" dirty="0"/>
        </a:p>
      </dgm:t>
    </dgm:pt>
    <dgm:pt modelId="{5E5FF762-814A-4CE8-95DE-D32FFF1EBA64}" type="parTrans" cxnId="{E7EA2E9D-14E6-43B2-81E1-5A75FB170A99}">
      <dgm:prSet/>
      <dgm:spPr/>
      <dgm:t>
        <a:bodyPr/>
        <a:lstStyle/>
        <a:p>
          <a:endParaRPr lang="en-US" sz="2800"/>
        </a:p>
      </dgm:t>
    </dgm:pt>
    <dgm:pt modelId="{8AA313DF-3CAE-49C6-B11E-4C3BA824D50A}" type="sibTrans" cxnId="{E7EA2E9D-14E6-43B2-81E1-5A75FB170A99}">
      <dgm:prSet/>
      <dgm:spPr/>
      <dgm:t>
        <a:bodyPr/>
        <a:lstStyle/>
        <a:p>
          <a:endParaRPr lang="en-US" sz="2800"/>
        </a:p>
      </dgm:t>
    </dgm:pt>
    <dgm:pt modelId="{52C8EF1A-9D82-40D2-BF5E-5F7DCB920D70}" type="pres">
      <dgm:prSet presAssocID="{41B66634-8F7B-464D-A6C5-07E9B02C4815}" presName="linear" presStyleCnt="0">
        <dgm:presLayoutVars>
          <dgm:dir/>
          <dgm:animLvl val="lvl"/>
          <dgm:resizeHandles val="exact"/>
        </dgm:presLayoutVars>
      </dgm:prSet>
      <dgm:spPr/>
      <dgm:t>
        <a:bodyPr/>
        <a:lstStyle/>
        <a:p>
          <a:endParaRPr lang="en-US"/>
        </a:p>
      </dgm:t>
    </dgm:pt>
    <dgm:pt modelId="{D9A9865E-1D23-4BDE-ACA2-DE96BF4B2368}" type="pres">
      <dgm:prSet presAssocID="{BBD1076A-E923-424A-B01D-CFD1CBAB7DCE}" presName="parentLin" presStyleCnt="0"/>
      <dgm:spPr/>
    </dgm:pt>
    <dgm:pt modelId="{33000067-6DF1-4BE3-8375-FB6AABD8B743}" type="pres">
      <dgm:prSet presAssocID="{BBD1076A-E923-424A-B01D-CFD1CBAB7DCE}" presName="parentLeftMargin" presStyleLbl="node1" presStyleIdx="0" presStyleCnt="3"/>
      <dgm:spPr/>
      <dgm:t>
        <a:bodyPr/>
        <a:lstStyle/>
        <a:p>
          <a:endParaRPr lang="en-US"/>
        </a:p>
      </dgm:t>
    </dgm:pt>
    <dgm:pt modelId="{83615861-DEF2-49CA-BBE0-11DE78DEFA7D}" type="pres">
      <dgm:prSet presAssocID="{BBD1076A-E923-424A-B01D-CFD1CBAB7DCE}" presName="parentText" presStyleLbl="node1" presStyleIdx="0" presStyleCnt="3">
        <dgm:presLayoutVars>
          <dgm:chMax val="0"/>
          <dgm:bulletEnabled val="1"/>
        </dgm:presLayoutVars>
      </dgm:prSet>
      <dgm:spPr/>
      <dgm:t>
        <a:bodyPr/>
        <a:lstStyle/>
        <a:p>
          <a:endParaRPr lang="en-US"/>
        </a:p>
      </dgm:t>
    </dgm:pt>
    <dgm:pt modelId="{B05D346F-2A9D-4EEC-B838-679D3B562391}" type="pres">
      <dgm:prSet presAssocID="{BBD1076A-E923-424A-B01D-CFD1CBAB7DCE}" presName="negativeSpace" presStyleCnt="0"/>
      <dgm:spPr/>
    </dgm:pt>
    <dgm:pt modelId="{F9D866C6-53DD-445A-BDFC-024772559EC1}" type="pres">
      <dgm:prSet presAssocID="{BBD1076A-E923-424A-B01D-CFD1CBAB7DCE}" presName="childText" presStyleLbl="conFgAcc1" presStyleIdx="0" presStyleCnt="3">
        <dgm:presLayoutVars>
          <dgm:bulletEnabled val="1"/>
        </dgm:presLayoutVars>
      </dgm:prSet>
      <dgm:spPr/>
    </dgm:pt>
    <dgm:pt modelId="{B9EEA9CC-D96C-4C03-82B8-B988811C311D}" type="pres">
      <dgm:prSet presAssocID="{24E6C834-A86E-478E-9B8E-8AC967AC8C79}" presName="spaceBetweenRectangles" presStyleCnt="0"/>
      <dgm:spPr/>
    </dgm:pt>
    <dgm:pt modelId="{6E65E72D-7584-49C6-8500-75DDB0D29F7B}" type="pres">
      <dgm:prSet presAssocID="{21466536-0D04-4A5A-A082-49205F65128F}" presName="parentLin" presStyleCnt="0"/>
      <dgm:spPr/>
    </dgm:pt>
    <dgm:pt modelId="{3FB0410F-A8CA-4F4F-BB0A-01A615508C9C}" type="pres">
      <dgm:prSet presAssocID="{21466536-0D04-4A5A-A082-49205F65128F}" presName="parentLeftMargin" presStyleLbl="node1" presStyleIdx="0" presStyleCnt="3"/>
      <dgm:spPr/>
      <dgm:t>
        <a:bodyPr/>
        <a:lstStyle/>
        <a:p>
          <a:endParaRPr lang="en-US"/>
        </a:p>
      </dgm:t>
    </dgm:pt>
    <dgm:pt modelId="{0465AFEA-0F60-463D-B818-4A390661770F}" type="pres">
      <dgm:prSet presAssocID="{21466536-0D04-4A5A-A082-49205F65128F}" presName="parentText" presStyleLbl="node1" presStyleIdx="1" presStyleCnt="3">
        <dgm:presLayoutVars>
          <dgm:chMax val="0"/>
          <dgm:bulletEnabled val="1"/>
        </dgm:presLayoutVars>
      </dgm:prSet>
      <dgm:spPr/>
      <dgm:t>
        <a:bodyPr/>
        <a:lstStyle/>
        <a:p>
          <a:endParaRPr lang="en-US"/>
        </a:p>
      </dgm:t>
    </dgm:pt>
    <dgm:pt modelId="{44E5F627-B465-48E1-8B36-2887297B27D3}" type="pres">
      <dgm:prSet presAssocID="{21466536-0D04-4A5A-A082-49205F65128F}" presName="negativeSpace" presStyleCnt="0"/>
      <dgm:spPr/>
    </dgm:pt>
    <dgm:pt modelId="{09C1FA83-FCEB-48B4-90D0-68300A9322D4}" type="pres">
      <dgm:prSet presAssocID="{21466536-0D04-4A5A-A082-49205F65128F}" presName="childText" presStyleLbl="conFgAcc1" presStyleIdx="1" presStyleCnt="3">
        <dgm:presLayoutVars>
          <dgm:bulletEnabled val="1"/>
        </dgm:presLayoutVars>
      </dgm:prSet>
      <dgm:spPr/>
    </dgm:pt>
    <dgm:pt modelId="{CD34691F-4063-45BF-ADA7-EACD4DEBE883}" type="pres">
      <dgm:prSet presAssocID="{AA96ED0B-792A-40FB-B2EB-EB2C2ACBAD09}" presName="spaceBetweenRectangles" presStyleCnt="0"/>
      <dgm:spPr/>
    </dgm:pt>
    <dgm:pt modelId="{79E88BD2-7955-415D-A684-9121DB70C75C}" type="pres">
      <dgm:prSet presAssocID="{723BCFCC-ABBC-4E63-98D9-B994770DCF13}" presName="parentLin" presStyleCnt="0"/>
      <dgm:spPr/>
    </dgm:pt>
    <dgm:pt modelId="{AD5CB806-3BA5-44E5-BE9D-2FFB8E8E53A1}" type="pres">
      <dgm:prSet presAssocID="{723BCFCC-ABBC-4E63-98D9-B994770DCF13}" presName="parentLeftMargin" presStyleLbl="node1" presStyleIdx="1" presStyleCnt="3"/>
      <dgm:spPr/>
      <dgm:t>
        <a:bodyPr/>
        <a:lstStyle/>
        <a:p>
          <a:endParaRPr lang="en-US"/>
        </a:p>
      </dgm:t>
    </dgm:pt>
    <dgm:pt modelId="{466B2173-20CC-4CBA-9259-7C7D9800A90A}" type="pres">
      <dgm:prSet presAssocID="{723BCFCC-ABBC-4E63-98D9-B994770DCF13}" presName="parentText" presStyleLbl="node1" presStyleIdx="2" presStyleCnt="3">
        <dgm:presLayoutVars>
          <dgm:chMax val="0"/>
          <dgm:bulletEnabled val="1"/>
        </dgm:presLayoutVars>
      </dgm:prSet>
      <dgm:spPr/>
      <dgm:t>
        <a:bodyPr/>
        <a:lstStyle/>
        <a:p>
          <a:endParaRPr lang="en-US"/>
        </a:p>
      </dgm:t>
    </dgm:pt>
    <dgm:pt modelId="{1E019F21-650A-406A-83C7-028D757BD718}" type="pres">
      <dgm:prSet presAssocID="{723BCFCC-ABBC-4E63-98D9-B994770DCF13}" presName="negativeSpace" presStyleCnt="0"/>
      <dgm:spPr/>
    </dgm:pt>
    <dgm:pt modelId="{884BE0C2-7E06-4E88-85D5-271EA164D759}" type="pres">
      <dgm:prSet presAssocID="{723BCFCC-ABBC-4E63-98D9-B994770DCF13}" presName="childText" presStyleLbl="conFgAcc1" presStyleIdx="2" presStyleCnt="3">
        <dgm:presLayoutVars>
          <dgm:bulletEnabled val="1"/>
        </dgm:presLayoutVars>
      </dgm:prSet>
      <dgm:spPr/>
    </dgm:pt>
  </dgm:ptLst>
  <dgm:cxnLst>
    <dgm:cxn modelId="{70F5F3BD-7378-4EDE-9A68-3D5AC657E736}" type="presOf" srcId="{BBD1076A-E923-424A-B01D-CFD1CBAB7DCE}" destId="{83615861-DEF2-49CA-BBE0-11DE78DEFA7D}" srcOrd="1" destOrd="0" presId="urn:microsoft.com/office/officeart/2005/8/layout/list1"/>
    <dgm:cxn modelId="{02913D52-14F8-4739-8E58-D18A183776BD}" type="presOf" srcId="{21466536-0D04-4A5A-A082-49205F65128F}" destId="{0465AFEA-0F60-463D-B818-4A390661770F}" srcOrd="1" destOrd="0" presId="urn:microsoft.com/office/officeart/2005/8/layout/list1"/>
    <dgm:cxn modelId="{71116338-DC78-4F48-9B25-7DB58978F443}" srcId="{41B66634-8F7B-464D-A6C5-07E9B02C4815}" destId="{21466536-0D04-4A5A-A082-49205F65128F}" srcOrd="1" destOrd="0" parTransId="{21EF6853-FE19-47F6-AD64-BE179CCD81F2}" sibTransId="{AA96ED0B-792A-40FB-B2EB-EB2C2ACBAD09}"/>
    <dgm:cxn modelId="{2F797330-CE3D-42F0-9CF9-D3FB0C6DF35E}" type="presOf" srcId="{21466536-0D04-4A5A-A082-49205F65128F}" destId="{3FB0410F-A8CA-4F4F-BB0A-01A615508C9C}" srcOrd="0" destOrd="0" presId="urn:microsoft.com/office/officeart/2005/8/layout/list1"/>
    <dgm:cxn modelId="{E7EA2E9D-14E6-43B2-81E1-5A75FB170A99}" srcId="{41B66634-8F7B-464D-A6C5-07E9B02C4815}" destId="{723BCFCC-ABBC-4E63-98D9-B994770DCF13}" srcOrd="2" destOrd="0" parTransId="{5E5FF762-814A-4CE8-95DE-D32FFF1EBA64}" sibTransId="{8AA313DF-3CAE-49C6-B11E-4C3BA824D50A}"/>
    <dgm:cxn modelId="{339ADBF4-6E51-49A2-82E6-F1603045F34D}" type="presOf" srcId="{723BCFCC-ABBC-4E63-98D9-B994770DCF13}" destId="{AD5CB806-3BA5-44E5-BE9D-2FFB8E8E53A1}" srcOrd="0" destOrd="0" presId="urn:microsoft.com/office/officeart/2005/8/layout/list1"/>
    <dgm:cxn modelId="{88E463B4-604B-46CD-B5AA-022ED63AEEE2}" type="presOf" srcId="{41B66634-8F7B-464D-A6C5-07E9B02C4815}" destId="{52C8EF1A-9D82-40D2-BF5E-5F7DCB920D70}" srcOrd="0" destOrd="0" presId="urn:microsoft.com/office/officeart/2005/8/layout/list1"/>
    <dgm:cxn modelId="{EB3F2961-312A-4803-BACD-2691BD5A82E2}" type="presOf" srcId="{BBD1076A-E923-424A-B01D-CFD1CBAB7DCE}" destId="{33000067-6DF1-4BE3-8375-FB6AABD8B743}" srcOrd="0" destOrd="0" presId="urn:microsoft.com/office/officeart/2005/8/layout/list1"/>
    <dgm:cxn modelId="{0C039412-31F7-4066-A75A-B68A67B3DB25}" srcId="{41B66634-8F7B-464D-A6C5-07E9B02C4815}" destId="{BBD1076A-E923-424A-B01D-CFD1CBAB7DCE}" srcOrd="0" destOrd="0" parTransId="{1B58F7C4-659A-4BB3-934A-681EA907DDD6}" sibTransId="{24E6C834-A86E-478E-9B8E-8AC967AC8C79}"/>
    <dgm:cxn modelId="{CFE76D4C-0015-4BE0-9901-77C5595E865C}" type="presOf" srcId="{723BCFCC-ABBC-4E63-98D9-B994770DCF13}" destId="{466B2173-20CC-4CBA-9259-7C7D9800A90A}" srcOrd="1" destOrd="0" presId="urn:microsoft.com/office/officeart/2005/8/layout/list1"/>
    <dgm:cxn modelId="{00DC2A28-9B6B-482F-A49A-FB5E37033E58}" type="presParOf" srcId="{52C8EF1A-9D82-40D2-BF5E-5F7DCB920D70}" destId="{D9A9865E-1D23-4BDE-ACA2-DE96BF4B2368}" srcOrd="0" destOrd="0" presId="urn:microsoft.com/office/officeart/2005/8/layout/list1"/>
    <dgm:cxn modelId="{EC0DBBAF-5227-4775-8C97-F806267FAF7D}" type="presParOf" srcId="{D9A9865E-1D23-4BDE-ACA2-DE96BF4B2368}" destId="{33000067-6DF1-4BE3-8375-FB6AABD8B743}" srcOrd="0" destOrd="0" presId="urn:microsoft.com/office/officeart/2005/8/layout/list1"/>
    <dgm:cxn modelId="{1868EE1F-D476-4040-903D-45D51B0F1990}" type="presParOf" srcId="{D9A9865E-1D23-4BDE-ACA2-DE96BF4B2368}" destId="{83615861-DEF2-49CA-BBE0-11DE78DEFA7D}" srcOrd="1" destOrd="0" presId="urn:microsoft.com/office/officeart/2005/8/layout/list1"/>
    <dgm:cxn modelId="{F4406A98-4ED2-4B5B-9931-C947B850B96F}" type="presParOf" srcId="{52C8EF1A-9D82-40D2-BF5E-5F7DCB920D70}" destId="{B05D346F-2A9D-4EEC-B838-679D3B562391}" srcOrd="1" destOrd="0" presId="urn:microsoft.com/office/officeart/2005/8/layout/list1"/>
    <dgm:cxn modelId="{7F6A0DA3-2E57-4F10-8353-E9AEA709A3D8}" type="presParOf" srcId="{52C8EF1A-9D82-40D2-BF5E-5F7DCB920D70}" destId="{F9D866C6-53DD-445A-BDFC-024772559EC1}" srcOrd="2" destOrd="0" presId="urn:microsoft.com/office/officeart/2005/8/layout/list1"/>
    <dgm:cxn modelId="{DB3EA58F-766C-4893-8CD6-1ADF18017446}" type="presParOf" srcId="{52C8EF1A-9D82-40D2-BF5E-5F7DCB920D70}" destId="{B9EEA9CC-D96C-4C03-82B8-B988811C311D}" srcOrd="3" destOrd="0" presId="urn:microsoft.com/office/officeart/2005/8/layout/list1"/>
    <dgm:cxn modelId="{B22A6E85-7B5E-484E-B9E3-8B4B3975FD10}" type="presParOf" srcId="{52C8EF1A-9D82-40D2-BF5E-5F7DCB920D70}" destId="{6E65E72D-7584-49C6-8500-75DDB0D29F7B}" srcOrd="4" destOrd="0" presId="urn:microsoft.com/office/officeart/2005/8/layout/list1"/>
    <dgm:cxn modelId="{42FA526B-351D-4AA2-A566-A66151DFE3D2}" type="presParOf" srcId="{6E65E72D-7584-49C6-8500-75DDB0D29F7B}" destId="{3FB0410F-A8CA-4F4F-BB0A-01A615508C9C}" srcOrd="0" destOrd="0" presId="urn:microsoft.com/office/officeart/2005/8/layout/list1"/>
    <dgm:cxn modelId="{6C7B049A-5614-4F80-AF37-D5DD241A1605}" type="presParOf" srcId="{6E65E72D-7584-49C6-8500-75DDB0D29F7B}" destId="{0465AFEA-0F60-463D-B818-4A390661770F}" srcOrd="1" destOrd="0" presId="urn:microsoft.com/office/officeart/2005/8/layout/list1"/>
    <dgm:cxn modelId="{576531F9-0E00-4AB5-8639-6F073419D374}" type="presParOf" srcId="{52C8EF1A-9D82-40D2-BF5E-5F7DCB920D70}" destId="{44E5F627-B465-48E1-8B36-2887297B27D3}" srcOrd="5" destOrd="0" presId="urn:microsoft.com/office/officeart/2005/8/layout/list1"/>
    <dgm:cxn modelId="{8DB16273-A73F-4F92-B6A3-019F4B86509A}" type="presParOf" srcId="{52C8EF1A-9D82-40D2-BF5E-5F7DCB920D70}" destId="{09C1FA83-FCEB-48B4-90D0-68300A9322D4}" srcOrd="6" destOrd="0" presId="urn:microsoft.com/office/officeart/2005/8/layout/list1"/>
    <dgm:cxn modelId="{68D20221-8FF3-4481-9B7D-A1DE900112AF}" type="presParOf" srcId="{52C8EF1A-9D82-40D2-BF5E-5F7DCB920D70}" destId="{CD34691F-4063-45BF-ADA7-EACD4DEBE883}" srcOrd="7" destOrd="0" presId="urn:microsoft.com/office/officeart/2005/8/layout/list1"/>
    <dgm:cxn modelId="{2D0FAA5A-7799-498A-978C-EA825C2FDD1F}" type="presParOf" srcId="{52C8EF1A-9D82-40D2-BF5E-5F7DCB920D70}" destId="{79E88BD2-7955-415D-A684-9121DB70C75C}" srcOrd="8" destOrd="0" presId="urn:microsoft.com/office/officeart/2005/8/layout/list1"/>
    <dgm:cxn modelId="{F042FD90-3EFA-4159-B5F9-3C4CDF11FA0E}" type="presParOf" srcId="{79E88BD2-7955-415D-A684-9121DB70C75C}" destId="{AD5CB806-3BA5-44E5-BE9D-2FFB8E8E53A1}" srcOrd="0" destOrd="0" presId="urn:microsoft.com/office/officeart/2005/8/layout/list1"/>
    <dgm:cxn modelId="{A2D449BE-BAE5-4F78-9511-A113057D1015}" type="presParOf" srcId="{79E88BD2-7955-415D-A684-9121DB70C75C}" destId="{466B2173-20CC-4CBA-9259-7C7D9800A90A}" srcOrd="1" destOrd="0" presId="urn:microsoft.com/office/officeart/2005/8/layout/list1"/>
    <dgm:cxn modelId="{60A338E1-268D-400B-93DC-4993B8CAB0E4}" type="presParOf" srcId="{52C8EF1A-9D82-40D2-BF5E-5F7DCB920D70}" destId="{1E019F21-650A-406A-83C7-028D757BD718}" srcOrd="9" destOrd="0" presId="urn:microsoft.com/office/officeart/2005/8/layout/list1"/>
    <dgm:cxn modelId="{782A2358-A84E-47F9-8DA7-783164A8649D}" type="presParOf" srcId="{52C8EF1A-9D82-40D2-BF5E-5F7DCB920D70}" destId="{884BE0C2-7E06-4E88-85D5-271EA164D75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5682B5-FE14-4F14-8737-326718FD2B42}" type="doc">
      <dgm:prSet loTypeId="urn:microsoft.com/office/officeart/2005/8/layout/cycle6" loCatId="cycle" qsTypeId="urn:microsoft.com/office/officeart/2005/8/quickstyle/simple3" qsCatId="simple" csTypeId="urn:microsoft.com/office/officeart/2005/8/colors/colorful1#2" csCatId="colorful" phldr="1"/>
      <dgm:spPr/>
      <dgm:t>
        <a:bodyPr/>
        <a:lstStyle/>
        <a:p>
          <a:endParaRPr lang="en-US"/>
        </a:p>
      </dgm:t>
    </dgm:pt>
    <dgm:pt modelId="{14016E77-9F39-4728-A49D-6812950FF1F2}">
      <dgm:prSet/>
      <dgm:spPr/>
      <dgm:t>
        <a:bodyPr/>
        <a:lstStyle/>
        <a:p>
          <a:pPr rtl="0"/>
          <a:endParaRPr lang="en-US" dirty="0"/>
        </a:p>
      </dgm:t>
    </dgm:pt>
    <dgm:pt modelId="{62E3FC95-31DF-47E6-B2FB-CBDA0EF543B9}" type="parTrans" cxnId="{0EA63ADD-AC87-4547-B93D-81AB6C91B7F9}">
      <dgm:prSet/>
      <dgm:spPr/>
      <dgm:t>
        <a:bodyPr/>
        <a:lstStyle/>
        <a:p>
          <a:endParaRPr lang="en-US"/>
        </a:p>
      </dgm:t>
    </dgm:pt>
    <dgm:pt modelId="{A5AB9422-4768-4CE0-911A-E0498923D94E}" type="sibTrans" cxnId="{0EA63ADD-AC87-4547-B93D-81AB6C91B7F9}">
      <dgm:prSet/>
      <dgm:spPr/>
      <dgm:t>
        <a:bodyPr/>
        <a:lstStyle/>
        <a:p>
          <a:endParaRPr lang="en-US" dirty="0"/>
        </a:p>
      </dgm:t>
    </dgm:pt>
    <dgm:pt modelId="{AE84C10E-8BF9-43FD-A31A-C6AB34BB697C}">
      <dgm:prSet/>
      <dgm:spPr/>
      <dgm:t>
        <a:bodyPr/>
        <a:lstStyle/>
        <a:p>
          <a:pPr rtl="0"/>
          <a:endParaRPr lang="en-US" dirty="0"/>
        </a:p>
      </dgm:t>
    </dgm:pt>
    <dgm:pt modelId="{45072627-F4A2-4A34-8E90-09EBED6EB166}" type="parTrans" cxnId="{3C60D042-2C47-4B23-AC11-6975DAC62FFD}">
      <dgm:prSet/>
      <dgm:spPr/>
      <dgm:t>
        <a:bodyPr/>
        <a:lstStyle/>
        <a:p>
          <a:endParaRPr lang="en-US"/>
        </a:p>
      </dgm:t>
    </dgm:pt>
    <dgm:pt modelId="{C0126ACF-D40A-4D05-8486-DBDB50FBDE1A}" type="sibTrans" cxnId="{3C60D042-2C47-4B23-AC11-6975DAC62FFD}">
      <dgm:prSet/>
      <dgm:spPr/>
      <dgm:t>
        <a:bodyPr/>
        <a:lstStyle/>
        <a:p>
          <a:endParaRPr lang="en-US" dirty="0"/>
        </a:p>
      </dgm:t>
    </dgm:pt>
    <dgm:pt modelId="{2B459D9E-2C2B-4236-AAAE-33B2CB1188D3}">
      <dgm:prSet/>
      <dgm:spPr/>
      <dgm:t>
        <a:bodyPr/>
        <a:lstStyle/>
        <a:p>
          <a:pPr rtl="0"/>
          <a:endParaRPr lang="en-US" dirty="0"/>
        </a:p>
      </dgm:t>
    </dgm:pt>
    <dgm:pt modelId="{B9749A48-49C9-4F95-BCE7-3111D801A5BF}" type="parTrans" cxnId="{46AF0C52-DD02-4E8F-A8DD-5915A47D0960}">
      <dgm:prSet/>
      <dgm:spPr/>
      <dgm:t>
        <a:bodyPr/>
        <a:lstStyle/>
        <a:p>
          <a:endParaRPr lang="en-US"/>
        </a:p>
      </dgm:t>
    </dgm:pt>
    <dgm:pt modelId="{1B67EA51-5A30-4157-9973-6D8822959E10}" type="sibTrans" cxnId="{46AF0C52-DD02-4E8F-A8DD-5915A47D0960}">
      <dgm:prSet/>
      <dgm:spPr/>
      <dgm:t>
        <a:bodyPr/>
        <a:lstStyle/>
        <a:p>
          <a:endParaRPr lang="en-US" dirty="0"/>
        </a:p>
      </dgm:t>
    </dgm:pt>
    <dgm:pt modelId="{B0135112-2DC0-4A12-A9D3-4F1F363779AB}" type="pres">
      <dgm:prSet presAssocID="{AB5682B5-FE14-4F14-8737-326718FD2B42}" presName="cycle" presStyleCnt="0">
        <dgm:presLayoutVars>
          <dgm:dir/>
          <dgm:resizeHandles val="exact"/>
        </dgm:presLayoutVars>
      </dgm:prSet>
      <dgm:spPr/>
      <dgm:t>
        <a:bodyPr/>
        <a:lstStyle/>
        <a:p>
          <a:endParaRPr lang="en-US"/>
        </a:p>
      </dgm:t>
    </dgm:pt>
    <dgm:pt modelId="{D1CBFF56-1890-4BBD-A004-AF99F4F34DA8}" type="pres">
      <dgm:prSet presAssocID="{14016E77-9F39-4728-A49D-6812950FF1F2}" presName="node" presStyleLbl="node1" presStyleIdx="0" presStyleCnt="3">
        <dgm:presLayoutVars>
          <dgm:bulletEnabled val="1"/>
        </dgm:presLayoutVars>
      </dgm:prSet>
      <dgm:spPr/>
      <dgm:t>
        <a:bodyPr/>
        <a:lstStyle/>
        <a:p>
          <a:endParaRPr lang="en-US"/>
        </a:p>
      </dgm:t>
    </dgm:pt>
    <dgm:pt modelId="{EB4B8D71-74A6-42E3-9C1B-4829157B2BFC}" type="pres">
      <dgm:prSet presAssocID="{14016E77-9F39-4728-A49D-6812950FF1F2}" presName="spNode" presStyleCnt="0"/>
      <dgm:spPr/>
    </dgm:pt>
    <dgm:pt modelId="{4A491D4F-B987-4758-9FC7-824A15B7B1A6}" type="pres">
      <dgm:prSet presAssocID="{A5AB9422-4768-4CE0-911A-E0498923D94E}" presName="sibTrans" presStyleLbl="sibTrans1D1" presStyleIdx="0" presStyleCnt="3"/>
      <dgm:spPr/>
      <dgm:t>
        <a:bodyPr/>
        <a:lstStyle/>
        <a:p>
          <a:endParaRPr lang="en-US"/>
        </a:p>
      </dgm:t>
    </dgm:pt>
    <dgm:pt modelId="{B9335097-9664-47D7-98E7-6E31328EFD35}" type="pres">
      <dgm:prSet presAssocID="{AE84C10E-8BF9-43FD-A31A-C6AB34BB697C}" presName="node" presStyleLbl="node1" presStyleIdx="1" presStyleCnt="3">
        <dgm:presLayoutVars>
          <dgm:bulletEnabled val="1"/>
        </dgm:presLayoutVars>
      </dgm:prSet>
      <dgm:spPr/>
      <dgm:t>
        <a:bodyPr/>
        <a:lstStyle/>
        <a:p>
          <a:endParaRPr lang="en-US"/>
        </a:p>
      </dgm:t>
    </dgm:pt>
    <dgm:pt modelId="{A309778B-83D9-44F7-9D73-256E3F5B9A78}" type="pres">
      <dgm:prSet presAssocID="{AE84C10E-8BF9-43FD-A31A-C6AB34BB697C}" presName="spNode" presStyleCnt="0"/>
      <dgm:spPr/>
    </dgm:pt>
    <dgm:pt modelId="{17038FAC-D641-4B8C-8629-A7228100A07F}" type="pres">
      <dgm:prSet presAssocID="{C0126ACF-D40A-4D05-8486-DBDB50FBDE1A}" presName="sibTrans" presStyleLbl="sibTrans1D1" presStyleIdx="1" presStyleCnt="3"/>
      <dgm:spPr/>
      <dgm:t>
        <a:bodyPr/>
        <a:lstStyle/>
        <a:p>
          <a:endParaRPr lang="en-US"/>
        </a:p>
      </dgm:t>
    </dgm:pt>
    <dgm:pt modelId="{9C3EF225-2764-462B-B430-4853026FF899}" type="pres">
      <dgm:prSet presAssocID="{2B459D9E-2C2B-4236-AAAE-33B2CB1188D3}" presName="node" presStyleLbl="node1" presStyleIdx="2" presStyleCnt="3">
        <dgm:presLayoutVars>
          <dgm:bulletEnabled val="1"/>
        </dgm:presLayoutVars>
      </dgm:prSet>
      <dgm:spPr/>
      <dgm:t>
        <a:bodyPr/>
        <a:lstStyle/>
        <a:p>
          <a:endParaRPr lang="en-US"/>
        </a:p>
      </dgm:t>
    </dgm:pt>
    <dgm:pt modelId="{560CDC11-4A45-4F11-BA77-07A7F99960E8}" type="pres">
      <dgm:prSet presAssocID="{2B459D9E-2C2B-4236-AAAE-33B2CB1188D3}" presName="spNode" presStyleCnt="0"/>
      <dgm:spPr/>
    </dgm:pt>
    <dgm:pt modelId="{CA9CF25D-8186-4A5F-A5D9-B14D569441D1}" type="pres">
      <dgm:prSet presAssocID="{1B67EA51-5A30-4157-9973-6D8822959E10}" presName="sibTrans" presStyleLbl="sibTrans1D1" presStyleIdx="2" presStyleCnt="3"/>
      <dgm:spPr/>
      <dgm:t>
        <a:bodyPr/>
        <a:lstStyle/>
        <a:p>
          <a:endParaRPr lang="en-US"/>
        </a:p>
      </dgm:t>
    </dgm:pt>
  </dgm:ptLst>
  <dgm:cxnLst>
    <dgm:cxn modelId="{75869BE2-1F3B-4556-8A9F-4B2FD30CE92E}" type="presOf" srcId="{A5AB9422-4768-4CE0-911A-E0498923D94E}" destId="{4A491D4F-B987-4758-9FC7-824A15B7B1A6}" srcOrd="0" destOrd="0" presId="urn:microsoft.com/office/officeart/2005/8/layout/cycle6"/>
    <dgm:cxn modelId="{320A0B5B-0FC8-4161-9D9A-AC6A87C8040C}" type="presOf" srcId="{2B459D9E-2C2B-4236-AAAE-33B2CB1188D3}" destId="{9C3EF225-2764-462B-B430-4853026FF899}" srcOrd="0" destOrd="0" presId="urn:microsoft.com/office/officeart/2005/8/layout/cycle6"/>
    <dgm:cxn modelId="{0EA63ADD-AC87-4547-B93D-81AB6C91B7F9}" srcId="{AB5682B5-FE14-4F14-8737-326718FD2B42}" destId="{14016E77-9F39-4728-A49D-6812950FF1F2}" srcOrd="0" destOrd="0" parTransId="{62E3FC95-31DF-47E6-B2FB-CBDA0EF543B9}" sibTransId="{A5AB9422-4768-4CE0-911A-E0498923D94E}"/>
    <dgm:cxn modelId="{FB1EB790-5A57-4B2D-8B3E-33B58A530D38}" type="presOf" srcId="{AE84C10E-8BF9-43FD-A31A-C6AB34BB697C}" destId="{B9335097-9664-47D7-98E7-6E31328EFD35}" srcOrd="0" destOrd="0" presId="urn:microsoft.com/office/officeart/2005/8/layout/cycle6"/>
    <dgm:cxn modelId="{CAEF990C-D510-4AEC-9229-5D6521166079}" type="presOf" srcId="{1B67EA51-5A30-4157-9973-6D8822959E10}" destId="{CA9CF25D-8186-4A5F-A5D9-B14D569441D1}" srcOrd="0" destOrd="0" presId="urn:microsoft.com/office/officeart/2005/8/layout/cycle6"/>
    <dgm:cxn modelId="{3C60D042-2C47-4B23-AC11-6975DAC62FFD}" srcId="{AB5682B5-FE14-4F14-8737-326718FD2B42}" destId="{AE84C10E-8BF9-43FD-A31A-C6AB34BB697C}" srcOrd="1" destOrd="0" parTransId="{45072627-F4A2-4A34-8E90-09EBED6EB166}" sibTransId="{C0126ACF-D40A-4D05-8486-DBDB50FBDE1A}"/>
    <dgm:cxn modelId="{4A689619-9E01-46DD-B600-E7C7E92AE0B4}" type="presOf" srcId="{14016E77-9F39-4728-A49D-6812950FF1F2}" destId="{D1CBFF56-1890-4BBD-A004-AF99F4F34DA8}" srcOrd="0" destOrd="0" presId="urn:microsoft.com/office/officeart/2005/8/layout/cycle6"/>
    <dgm:cxn modelId="{7655FC69-C32D-41C7-A1AC-656EC6B0A2BB}" type="presOf" srcId="{C0126ACF-D40A-4D05-8486-DBDB50FBDE1A}" destId="{17038FAC-D641-4B8C-8629-A7228100A07F}" srcOrd="0" destOrd="0" presId="urn:microsoft.com/office/officeart/2005/8/layout/cycle6"/>
    <dgm:cxn modelId="{46AF0C52-DD02-4E8F-A8DD-5915A47D0960}" srcId="{AB5682B5-FE14-4F14-8737-326718FD2B42}" destId="{2B459D9E-2C2B-4236-AAAE-33B2CB1188D3}" srcOrd="2" destOrd="0" parTransId="{B9749A48-49C9-4F95-BCE7-3111D801A5BF}" sibTransId="{1B67EA51-5A30-4157-9973-6D8822959E10}"/>
    <dgm:cxn modelId="{6682560B-F32F-4ABC-A092-17326B77EA0E}" type="presOf" srcId="{AB5682B5-FE14-4F14-8737-326718FD2B42}" destId="{B0135112-2DC0-4A12-A9D3-4F1F363779AB}" srcOrd="0" destOrd="0" presId="urn:microsoft.com/office/officeart/2005/8/layout/cycle6"/>
    <dgm:cxn modelId="{55C50448-5140-46A9-96D2-47C7512E56EE}" type="presParOf" srcId="{B0135112-2DC0-4A12-A9D3-4F1F363779AB}" destId="{D1CBFF56-1890-4BBD-A004-AF99F4F34DA8}" srcOrd="0" destOrd="0" presId="urn:microsoft.com/office/officeart/2005/8/layout/cycle6"/>
    <dgm:cxn modelId="{91F9C8CF-5A41-40BC-9C0B-643C6A342AE6}" type="presParOf" srcId="{B0135112-2DC0-4A12-A9D3-4F1F363779AB}" destId="{EB4B8D71-74A6-42E3-9C1B-4829157B2BFC}" srcOrd="1" destOrd="0" presId="urn:microsoft.com/office/officeart/2005/8/layout/cycle6"/>
    <dgm:cxn modelId="{D23D6259-7A44-4CD7-BA77-12E55BCEDA38}" type="presParOf" srcId="{B0135112-2DC0-4A12-A9D3-4F1F363779AB}" destId="{4A491D4F-B987-4758-9FC7-824A15B7B1A6}" srcOrd="2" destOrd="0" presId="urn:microsoft.com/office/officeart/2005/8/layout/cycle6"/>
    <dgm:cxn modelId="{E050FC78-AC9B-4EC4-A860-A057817BB054}" type="presParOf" srcId="{B0135112-2DC0-4A12-A9D3-4F1F363779AB}" destId="{B9335097-9664-47D7-98E7-6E31328EFD35}" srcOrd="3" destOrd="0" presId="urn:microsoft.com/office/officeart/2005/8/layout/cycle6"/>
    <dgm:cxn modelId="{29B6D602-F7A1-4F33-AB8A-563CE11B3FB4}" type="presParOf" srcId="{B0135112-2DC0-4A12-A9D3-4F1F363779AB}" destId="{A309778B-83D9-44F7-9D73-256E3F5B9A78}" srcOrd="4" destOrd="0" presId="urn:microsoft.com/office/officeart/2005/8/layout/cycle6"/>
    <dgm:cxn modelId="{4B8176D3-89AB-467C-BFD0-153F7FC9E47E}" type="presParOf" srcId="{B0135112-2DC0-4A12-A9D3-4F1F363779AB}" destId="{17038FAC-D641-4B8C-8629-A7228100A07F}" srcOrd="5" destOrd="0" presId="urn:microsoft.com/office/officeart/2005/8/layout/cycle6"/>
    <dgm:cxn modelId="{376AB911-2D5A-43DF-B7F3-2E57815FCB69}" type="presParOf" srcId="{B0135112-2DC0-4A12-A9D3-4F1F363779AB}" destId="{9C3EF225-2764-462B-B430-4853026FF899}" srcOrd="6" destOrd="0" presId="urn:microsoft.com/office/officeart/2005/8/layout/cycle6"/>
    <dgm:cxn modelId="{99029E22-3C24-4218-9E4F-1EF4CF830790}" type="presParOf" srcId="{B0135112-2DC0-4A12-A9D3-4F1F363779AB}" destId="{560CDC11-4A45-4F11-BA77-07A7F99960E8}" srcOrd="7" destOrd="0" presId="urn:microsoft.com/office/officeart/2005/8/layout/cycle6"/>
    <dgm:cxn modelId="{58DB28B4-770B-4EFE-BC74-02233A9B39D0}" type="presParOf" srcId="{B0135112-2DC0-4A12-A9D3-4F1F363779AB}" destId="{CA9CF25D-8186-4A5F-A5D9-B14D569441D1}" srcOrd="8"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FD4E1F-55AA-4900-8EC1-12C6C5C599E3}"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n-US"/>
        </a:p>
      </dgm:t>
    </dgm:pt>
    <dgm:pt modelId="{9AB66D94-64E7-4DC2-A61F-13A5916F323C}">
      <dgm:prSet custT="1"/>
      <dgm:spPr/>
      <dgm:t>
        <a:bodyPr/>
        <a:lstStyle/>
        <a:p>
          <a:pPr algn="ctr" rtl="0"/>
          <a:endParaRPr lang="en-US" sz="2400" dirty="0"/>
        </a:p>
      </dgm:t>
    </dgm:pt>
    <dgm:pt modelId="{4044C749-D8D0-496A-A680-1F096B2BFF46}" type="parTrans" cxnId="{D8791C72-8D1F-4B25-B3C8-CA31F99CB3D6}">
      <dgm:prSet/>
      <dgm:spPr/>
      <dgm:t>
        <a:bodyPr/>
        <a:lstStyle/>
        <a:p>
          <a:pPr algn="ctr"/>
          <a:endParaRPr lang="en-US" sz="2400"/>
        </a:p>
      </dgm:t>
    </dgm:pt>
    <dgm:pt modelId="{40FE887A-BB2F-494A-9A18-203E5D82A72E}" type="sibTrans" cxnId="{D8791C72-8D1F-4B25-B3C8-CA31F99CB3D6}">
      <dgm:prSet/>
      <dgm:spPr/>
      <dgm:t>
        <a:bodyPr/>
        <a:lstStyle/>
        <a:p>
          <a:pPr algn="ctr"/>
          <a:endParaRPr lang="en-US" sz="2400"/>
        </a:p>
      </dgm:t>
    </dgm:pt>
    <dgm:pt modelId="{E07A1F80-D57C-4390-B92B-E68666EDC344}">
      <dgm:prSet custT="1"/>
      <dgm:spPr/>
      <dgm:t>
        <a:bodyPr/>
        <a:lstStyle/>
        <a:p>
          <a:pPr algn="ctr" rtl="0"/>
          <a:endParaRPr lang="en-US" sz="2400" dirty="0"/>
        </a:p>
      </dgm:t>
    </dgm:pt>
    <dgm:pt modelId="{822526D2-4F21-4BD1-86CA-A6C2F80D1449}" type="parTrans" cxnId="{E0A00183-A213-45C7-8387-CB778D4F1789}">
      <dgm:prSet/>
      <dgm:spPr/>
      <dgm:t>
        <a:bodyPr/>
        <a:lstStyle/>
        <a:p>
          <a:pPr algn="ctr"/>
          <a:endParaRPr lang="en-US" sz="2400"/>
        </a:p>
      </dgm:t>
    </dgm:pt>
    <dgm:pt modelId="{0759B83D-64B6-4B54-937B-89BD8F604EE1}" type="sibTrans" cxnId="{E0A00183-A213-45C7-8387-CB778D4F1789}">
      <dgm:prSet/>
      <dgm:spPr/>
      <dgm:t>
        <a:bodyPr/>
        <a:lstStyle/>
        <a:p>
          <a:pPr algn="ctr"/>
          <a:endParaRPr lang="en-US" sz="2400"/>
        </a:p>
      </dgm:t>
    </dgm:pt>
    <dgm:pt modelId="{75A91F73-2555-4F99-8084-E873C316F17B}">
      <dgm:prSet custT="1"/>
      <dgm:spPr/>
      <dgm:t>
        <a:bodyPr/>
        <a:lstStyle/>
        <a:p>
          <a:pPr algn="ctr" rtl="0"/>
          <a:endParaRPr lang="en-US" sz="2400" dirty="0"/>
        </a:p>
      </dgm:t>
    </dgm:pt>
    <dgm:pt modelId="{0B4E8768-A140-453D-9661-8A65BD043F17}" type="parTrans" cxnId="{54AF0882-7E22-44FF-A57B-BA4E410F2512}">
      <dgm:prSet/>
      <dgm:spPr/>
      <dgm:t>
        <a:bodyPr/>
        <a:lstStyle/>
        <a:p>
          <a:pPr algn="ctr"/>
          <a:endParaRPr lang="en-US" sz="2400"/>
        </a:p>
      </dgm:t>
    </dgm:pt>
    <dgm:pt modelId="{B8A5B512-16F5-42D3-ABFD-B524FA3C33A4}" type="sibTrans" cxnId="{54AF0882-7E22-44FF-A57B-BA4E410F2512}">
      <dgm:prSet/>
      <dgm:spPr/>
      <dgm:t>
        <a:bodyPr/>
        <a:lstStyle/>
        <a:p>
          <a:pPr algn="ctr"/>
          <a:endParaRPr lang="en-US" sz="2400"/>
        </a:p>
      </dgm:t>
    </dgm:pt>
    <dgm:pt modelId="{5F9DC07E-0C4B-477E-96E1-5938862D7369}" type="pres">
      <dgm:prSet presAssocID="{FDFD4E1F-55AA-4900-8EC1-12C6C5C599E3}" presName="linear" presStyleCnt="0">
        <dgm:presLayoutVars>
          <dgm:animLvl val="lvl"/>
          <dgm:resizeHandles val="exact"/>
        </dgm:presLayoutVars>
      </dgm:prSet>
      <dgm:spPr/>
      <dgm:t>
        <a:bodyPr/>
        <a:lstStyle/>
        <a:p>
          <a:endParaRPr lang="en-US"/>
        </a:p>
      </dgm:t>
    </dgm:pt>
    <dgm:pt modelId="{522647C0-F8DC-41BA-ABCC-00AFDD3C427C}" type="pres">
      <dgm:prSet presAssocID="{9AB66D94-64E7-4DC2-A61F-13A5916F323C}" presName="parentText" presStyleLbl="node1" presStyleIdx="0" presStyleCnt="3">
        <dgm:presLayoutVars>
          <dgm:chMax val="0"/>
          <dgm:bulletEnabled val="1"/>
        </dgm:presLayoutVars>
      </dgm:prSet>
      <dgm:spPr/>
      <dgm:t>
        <a:bodyPr/>
        <a:lstStyle/>
        <a:p>
          <a:endParaRPr lang="en-US"/>
        </a:p>
      </dgm:t>
    </dgm:pt>
    <dgm:pt modelId="{8D7A5415-F85F-4533-B649-2A1205C44EE2}" type="pres">
      <dgm:prSet presAssocID="{40FE887A-BB2F-494A-9A18-203E5D82A72E}" presName="spacer" presStyleCnt="0"/>
      <dgm:spPr/>
    </dgm:pt>
    <dgm:pt modelId="{9F9A8781-73FB-4EE1-BD67-771B6DE80081}" type="pres">
      <dgm:prSet presAssocID="{E07A1F80-D57C-4390-B92B-E68666EDC344}" presName="parentText" presStyleLbl="node1" presStyleIdx="1" presStyleCnt="3">
        <dgm:presLayoutVars>
          <dgm:chMax val="0"/>
          <dgm:bulletEnabled val="1"/>
        </dgm:presLayoutVars>
      </dgm:prSet>
      <dgm:spPr/>
      <dgm:t>
        <a:bodyPr/>
        <a:lstStyle/>
        <a:p>
          <a:endParaRPr lang="en-US"/>
        </a:p>
      </dgm:t>
    </dgm:pt>
    <dgm:pt modelId="{7C5E7C35-CFA5-4A4C-95CF-6110BE4BFB01}" type="pres">
      <dgm:prSet presAssocID="{0759B83D-64B6-4B54-937B-89BD8F604EE1}" presName="spacer" presStyleCnt="0"/>
      <dgm:spPr/>
    </dgm:pt>
    <dgm:pt modelId="{7584B90A-1F72-49A6-BC2B-FA07E19AE9C9}" type="pres">
      <dgm:prSet presAssocID="{75A91F73-2555-4F99-8084-E873C316F17B}" presName="parentText" presStyleLbl="node1" presStyleIdx="2" presStyleCnt="3">
        <dgm:presLayoutVars>
          <dgm:chMax val="0"/>
          <dgm:bulletEnabled val="1"/>
        </dgm:presLayoutVars>
      </dgm:prSet>
      <dgm:spPr/>
      <dgm:t>
        <a:bodyPr/>
        <a:lstStyle/>
        <a:p>
          <a:endParaRPr lang="en-US"/>
        </a:p>
      </dgm:t>
    </dgm:pt>
  </dgm:ptLst>
  <dgm:cxnLst>
    <dgm:cxn modelId="{E0A00183-A213-45C7-8387-CB778D4F1789}" srcId="{FDFD4E1F-55AA-4900-8EC1-12C6C5C599E3}" destId="{E07A1F80-D57C-4390-B92B-E68666EDC344}" srcOrd="1" destOrd="0" parTransId="{822526D2-4F21-4BD1-86CA-A6C2F80D1449}" sibTransId="{0759B83D-64B6-4B54-937B-89BD8F604EE1}"/>
    <dgm:cxn modelId="{54AF0882-7E22-44FF-A57B-BA4E410F2512}" srcId="{FDFD4E1F-55AA-4900-8EC1-12C6C5C599E3}" destId="{75A91F73-2555-4F99-8084-E873C316F17B}" srcOrd="2" destOrd="0" parTransId="{0B4E8768-A140-453D-9661-8A65BD043F17}" sibTransId="{B8A5B512-16F5-42D3-ABFD-B524FA3C33A4}"/>
    <dgm:cxn modelId="{A9F2CA19-53BF-454A-8FF6-548A1A3AD574}" type="presOf" srcId="{9AB66D94-64E7-4DC2-A61F-13A5916F323C}" destId="{522647C0-F8DC-41BA-ABCC-00AFDD3C427C}" srcOrd="0" destOrd="0" presId="urn:microsoft.com/office/officeart/2005/8/layout/vList2"/>
    <dgm:cxn modelId="{FDF45D3B-CB74-4CAA-976C-3FB42B892CD4}" type="presOf" srcId="{75A91F73-2555-4F99-8084-E873C316F17B}" destId="{7584B90A-1F72-49A6-BC2B-FA07E19AE9C9}" srcOrd="0" destOrd="0" presId="urn:microsoft.com/office/officeart/2005/8/layout/vList2"/>
    <dgm:cxn modelId="{2842C445-70B6-435E-8CAA-0EBF5FAC5FF4}" type="presOf" srcId="{E07A1F80-D57C-4390-B92B-E68666EDC344}" destId="{9F9A8781-73FB-4EE1-BD67-771B6DE80081}" srcOrd="0" destOrd="0" presId="urn:microsoft.com/office/officeart/2005/8/layout/vList2"/>
    <dgm:cxn modelId="{3B7E779B-1C92-4739-AE65-C1BE243A91E5}" type="presOf" srcId="{FDFD4E1F-55AA-4900-8EC1-12C6C5C599E3}" destId="{5F9DC07E-0C4B-477E-96E1-5938862D7369}" srcOrd="0" destOrd="0" presId="urn:microsoft.com/office/officeart/2005/8/layout/vList2"/>
    <dgm:cxn modelId="{D8791C72-8D1F-4B25-B3C8-CA31F99CB3D6}" srcId="{FDFD4E1F-55AA-4900-8EC1-12C6C5C599E3}" destId="{9AB66D94-64E7-4DC2-A61F-13A5916F323C}" srcOrd="0" destOrd="0" parTransId="{4044C749-D8D0-496A-A680-1F096B2BFF46}" sibTransId="{40FE887A-BB2F-494A-9A18-203E5D82A72E}"/>
    <dgm:cxn modelId="{E52400CC-359A-4FB5-A10C-7E856D8A604A}" type="presParOf" srcId="{5F9DC07E-0C4B-477E-96E1-5938862D7369}" destId="{522647C0-F8DC-41BA-ABCC-00AFDD3C427C}" srcOrd="0" destOrd="0" presId="urn:microsoft.com/office/officeart/2005/8/layout/vList2"/>
    <dgm:cxn modelId="{186BD319-989E-4BF4-B9D0-3488C9049F8A}" type="presParOf" srcId="{5F9DC07E-0C4B-477E-96E1-5938862D7369}" destId="{8D7A5415-F85F-4533-B649-2A1205C44EE2}" srcOrd="1" destOrd="0" presId="urn:microsoft.com/office/officeart/2005/8/layout/vList2"/>
    <dgm:cxn modelId="{5F712173-9056-4158-A71B-7D3726B96986}" type="presParOf" srcId="{5F9DC07E-0C4B-477E-96E1-5938862D7369}" destId="{9F9A8781-73FB-4EE1-BD67-771B6DE80081}" srcOrd="2" destOrd="0" presId="urn:microsoft.com/office/officeart/2005/8/layout/vList2"/>
    <dgm:cxn modelId="{493A7FAF-4021-4C38-85FF-00E6986202C0}" type="presParOf" srcId="{5F9DC07E-0C4B-477E-96E1-5938862D7369}" destId="{7C5E7C35-CFA5-4A4C-95CF-6110BE4BFB01}" srcOrd="3" destOrd="0" presId="urn:microsoft.com/office/officeart/2005/8/layout/vList2"/>
    <dgm:cxn modelId="{750DBEA7-436E-478B-A845-C420913D0070}" type="presParOf" srcId="{5F9DC07E-0C4B-477E-96E1-5938862D7369}" destId="{7584B90A-1F72-49A6-BC2B-FA07E19AE9C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9DB91A-05E4-4491-AC3A-A99BB558872F}" type="doc">
      <dgm:prSet loTypeId="urn:microsoft.com/office/officeart/2005/8/layout/radial5" loCatId="relationship" qsTypeId="urn:microsoft.com/office/officeart/2005/8/quickstyle/simple3" qsCatId="simple" csTypeId="urn:microsoft.com/office/officeart/2005/8/colors/colorful1#42" csCatId="colorful" phldr="1"/>
      <dgm:spPr/>
      <dgm:t>
        <a:bodyPr/>
        <a:lstStyle/>
        <a:p>
          <a:endParaRPr lang="en-US"/>
        </a:p>
      </dgm:t>
    </dgm:pt>
    <dgm:pt modelId="{BCAC41CD-E851-435C-991C-B01654A90A1F}">
      <dgm:prSet/>
      <dgm:spPr/>
      <dgm:t>
        <a:bodyPr/>
        <a:lstStyle/>
        <a:p>
          <a:pPr rtl="0"/>
          <a:endParaRPr lang="en-US" dirty="0"/>
        </a:p>
      </dgm:t>
    </dgm:pt>
    <dgm:pt modelId="{EC843C0D-65BD-4679-963E-61F8A13FDFFD}" type="parTrans" cxnId="{440C47B5-0301-4E38-BC5B-00272BEE10B2}">
      <dgm:prSet/>
      <dgm:spPr/>
      <dgm:t>
        <a:bodyPr/>
        <a:lstStyle/>
        <a:p>
          <a:endParaRPr lang="en-US"/>
        </a:p>
      </dgm:t>
    </dgm:pt>
    <dgm:pt modelId="{93D3B2FD-765F-4CB0-87C7-B8981F6822B7}" type="sibTrans" cxnId="{440C47B5-0301-4E38-BC5B-00272BEE10B2}">
      <dgm:prSet/>
      <dgm:spPr/>
      <dgm:t>
        <a:bodyPr/>
        <a:lstStyle/>
        <a:p>
          <a:endParaRPr lang="en-US"/>
        </a:p>
      </dgm:t>
    </dgm:pt>
    <dgm:pt modelId="{976094D5-35EB-4262-BAB2-959E0ADC8D9E}">
      <dgm:prSet/>
      <dgm:spPr/>
      <dgm:t>
        <a:bodyPr/>
        <a:lstStyle/>
        <a:p>
          <a:pPr rtl="0"/>
          <a:endParaRPr lang="en-US" dirty="0"/>
        </a:p>
      </dgm:t>
    </dgm:pt>
    <dgm:pt modelId="{111410A7-FDD5-4416-91BF-5503C0730F3A}" type="parTrans" cxnId="{21A4AF7E-9847-4310-A7D3-AE6BC3EF8B03}">
      <dgm:prSet/>
      <dgm:spPr/>
      <dgm:t>
        <a:bodyPr/>
        <a:lstStyle/>
        <a:p>
          <a:endParaRPr lang="en-US" dirty="0"/>
        </a:p>
      </dgm:t>
    </dgm:pt>
    <dgm:pt modelId="{9D370CB2-A857-4D73-83E3-50DB723D3ADD}" type="sibTrans" cxnId="{21A4AF7E-9847-4310-A7D3-AE6BC3EF8B03}">
      <dgm:prSet/>
      <dgm:spPr/>
      <dgm:t>
        <a:bodyPr/>
        <a:lstStyle/>
        <a:p>
          <a:endParaRPr lang="en-US"/>
        </a:p>
      </dgm:t>
    </dgm:pt>
    <dgm:pt modelId="{46F35BDB-3581-4242-A3B1-BEDECDC97E42}">
      <dgm:prSet/>
      <dgm:spPr/>
      <dgm:t>
        <a:bodyPr/>
        <a:lstStyle/>
        <a:p>
          <a:pPr rtl="0"/>
          <a:endParaRPr lang="en-US" dirty="0"/>
        </a:p>
      </dgm:t>
    </dgm:pt>
    <dgm:pt modelId="{A520AF88-9D31-4326-8746-D2D404A60A80}" type="parTrans" cxnId="{9A1A8278-5762-47D5-A546-7E79FEB0C281}">
      <dgm:prSet/>
      <dgm:spPr/>
      <dgm:t>
        <a:bodyPr/>
        <a:lstStyle/>
        <a:p>
          <a:endParaRPr lang="en-US" dirty="0"/>
        </a:p>
      </dgm:t>
    </dgm:pt>
    <dgm:pt modelId="{4CAD61C8-1124-4FBF-94D0-949E2171413B}" type="sibTrans" cxnId="{9A1A8278-5762-47D5-A546-7E79FEB0C281}">
      <dgm:prSet/>
      <dgm:spPr/>
      <dgm:t>
        <a:bodyPr/>
        <a:lstStyle/>
        <a:p>
          <a:endParaRPr lang="en-US"/>
        </a:p>
      </dgm:t>
    </dgm:pt>
    <dgm:pt modelId="{70507011-3217-4FE0-B1DE-B547EC0562D9}">
      <dgm:prSet/>
      <dgm:spPr/>
      <dgm:t>
        <a:bodyPr/>
        <a:lstStyle/>
        <a:p>
          <a:pPr rtl="0"/>
          <a:endParaRPr lang="en-US" dirty="0"/>
        </a:p>
      </dgm:t>
    </dgm:pt>
    <dgm:pt modelId="{A7A22148-661E-4816-8F20-03070CCF37D7}" type="parTrans" cxnId="{6C704A64-6CB9-4B0C-A38C-40478F52F412}">
      <dgm:prSet/>
      <dgm:spPr/>
      <dgm:t>
        <a:bodyPr/>
        <a:lstStyle/>
        <a:p>
          <a:endParaRPr lang="en-US" dirty="0"/>
        </a:p>
      </dgm:t>
    </dgm:pt>
    <dgm:pt modelId="{216FEABC-90C4-4B4E-929F-7136026DC536}" type="sibTrans" cxnId="{6C704A64-6CB9-4B0C-A38C-40478F52F412}">
      <dgm:prSet/>
      <dgm:spPr/>
      <dgm:t>
        <a:bodyPr/>
        <a:lstStyle/>
        <a:p>
          <a:endParaRPr lang="en-US"/>
        </a:p>
      </dgm:t>
    </dgm:pt>
    <dgm:pt modelId="{B04ABB3D-9988-4998-B4B1-0141A5278726}" type="pres">
      <dgm:prSet presAssocID="{B39DB91A-05E4-4491-AC3A-A99BB558872F}" presName="Name0" presStyleCnt="0">
        <dgm:presLayoutVars>
          <dgm:chMax val="1"/>
          <dgm:dir/>
          <dgm:animLvl val="ctr"/>
          <dgm:resizeHandles val="exact"/>
        </dgm:presLayoutVars>
      </dgm:prSet>
      <dgm:spPr/>
      <dgm:t>
        <a:bodyPr/>
        <a:lstStyle/>
        <a:p>
          <a:endParaRPr lang="en-US"/>
        </a:p>
      </dgm:t>
    </dgm:pt>
    <dgm:pt modelId="{3A4F5562-AC40-4EE0-A7EF-4B09A41AE45F}" type="pres">
      <dgm:prSet presAssocID="{BCAC41CD-E851-435C-991C-B01654A90A1F}" presName="centerShape" presStyleLbl="node0" presStyleIdx="0" presStyleCnt="1"/>
      <dgm:spPr/>
      <dgm:t>
        <a:bodyPr/>
        <a:lstStyle/>
        <a:p>
          <a:endParaRPr lang="en-US"/>
        </a:p>
      </dgm:t>
    </dgm:pt>
    <dgm:pt modelId="{7144192D-4AE2-4076-BF3B-CBE507895175}" type="pres">
      <dgm:prSet presAssocID="{111410A7-FDD5-4416-91BF-5503C0730F3A}" presName="parTrans" presStyleLbl="sibTrans2D1" presStyleIdx="0" presStyleCnt="3"/>
      <dgm:spPr/>
      <dgm:t>
        <a:bodyPr/>
        <a:lstStyle/>
        <a:p>
          <a:endParaRPr lang="en-US"/>
        </a:p>
      </dgm:t>
    </dgm:pt>
    <dgm:pt modelId="{BF281595-F546-4CAC-80F1-58806505DD49}" type="pres">
      <dgm:prSet presAssocID="{111410A7-FDD5-4416-91BF-5503C0730F3A}" presName="connectorText" presStyleLbl="sibTrans2D1" presStyleIdx="0" presStyleCnt="3"/>
      <dgm:spPr/>
      <dgm:t>
        <a:bodyPr/>
        <a:lstStyle/>
        <a:p>
          <a:endParaRPr lang="en-US"/>
        </a:p>
      </dgm:t>
    </dgm:pt>
    <dgm:pt modelId="{305FCD20-BF27-4D19-AA52-DA7F4D0045C9}" type="pres">
      <dgm:prSet presAssocID="{976094D5-35EB-4262-BAB2-959E0ADC8D9E}" presName="node" presStyleLbl="node1" presStyleIdx="0" presStyleCnt="3">
        <dgm:presLayoutVars>
          <dgm:bulletEnabled val="1"/>
        </dgm:presLayoutVars>
      </dgm:prSet>
      <dgm:spPr>
        <a:prstGeom prst="roundRect">
          <a:avLst/>
        </a:prstGeom>
      </dgm:spPr>
      <dgm:t>
        <a:bodyPr/>
        <a:lstStyle/>
        <a:p>
          <a:endParaRPr lang="en-US"/>
        </a:p>
      </dgm:t>
    </dgm:pt>
    <dgm:pt modelId="{3A8CFD98-4452-4467-8196-6BA6ED964813}" type="pres">
      <dgm:prSet presAssocID="{A520AF88-9D31-4326-8746-D2D404A60A80}" presName="parTrans" presStyleLbl="sibTrans2D1" presStyleIdx="1" presStyleCnt="3"/>
      <dgm:spPr/>
      <dgm:t>
        <a:bodyPr/>
        <a:lstStyle/>
        <a:p>
          <a:endParaRPr lang="en-US"/>
        </a:p>
      </dgm:t>
    </dgm:pt>
    <dgm:pt modelId="{CAF2217C-E82F-4B7D-81D2-373F9CF7A3D4}" type="pres">
      <dgm:prSet presAssocID="{A520AF88-9D31-4326-8746-D2D404A60A80}" presName="connectorText" presStyleLbl="sibTrans2D1" presStyleIdx="1" presStyleCnt="3"/>
      <dgm:spPr/>
      <dgm:t>
        <a:bodyPr/>
        <a:lstStyle/>
        <a:p>
          <a:endParaRPr lang="en-US"/>
        </a:p>
      </dgm:t>
    </dgm:pt>
    <dgm:pt modelId="{087ED04D-22D0-4298-8014-BBB81C2FC8C6}" type="pres">
      <dgm:prSet presAssocID="{46F35BDB-3581-4242-A3B1-BEDECDC97E42}" presName="node" presStyleLbl="node1" presStyleIdx="1" presStyleCnt="3">
        <dgm:presLayoutVars>
          <dgm:bulletEnabled val="1"/>
        </dgm:presLayoutVars>
      </dgm:prSet>
      <dgm:spPr>
        <a:prstGeom prst="roundRect">
          <a:avLst/>
        </a:prstGeom>
      </dgm:spPr>
      <dgm:t>
        <a:bodyPr/>
        <a:lstStyle/>
        <a:p>
          <a:endParaRPr lang="en-US"/>
        </a:p>
      </dgm:t>
    </dgm:pt>
    <dgm:pt modelId="{A1A3DBFB-4F20-4440-856A-5CD3EBAA4747}" type="pres">
      <dgm:prSet presAssocID="{A7A22148-661E-4816-8F20-03070CCF37D7}" presName="parTrans" presStyleLbl="sibTrans2D1" presStyleIdx="2" presStyleCnt="3"/>
      <dgm:spPr/>
      <dgm:t>
        <a:bodyPr/>
        <a:lstStyle/>
        <a:p>
          <a:endParaRPr lang="en-US"/>
        </a:p>
      </dgm:t>
    </dgm:pt>
    <dgm:pt modelId="{6FE9B853-56FF-4BA0-A8AE-2C8B875A861A}" type="pres">
      <dgm:prSet presAssocID="{A7A22148-661E-4816-8F20-03070CCF37D7}" presName="connectorText" presStyleLbl="sibTrans2D1" presStyleIdx="2" presStyleCnt="3"/>
      <dgm:spPr/>
      <dgm:t>
        <a:bodyPr/>
        <a:lstStyle/>
        <a:p>
          <a:endParaRPr lang="en-US"/>
        </a:p>
      </dgm:t>
    </dgm:pt>
    <dgm:pt modelId="{A551014A-6A45-4C91-968A-D0F6620AA945}" type="pres">
      <dgm:prSet presAssocID="{70507011-3217-4FE0-B1DE-B547EC0562D9}" presName="node" presStyleLbl="node1" presStyleIdx="2" presStyleCnt="3">
        <dgm:presLayoutVars>
          <dgm:bulletEnabled val="1"/>
        </dgm:presLayoutVars>
      </dgm:prSet>
      <dgm:spPr>
        <a:prstGeom prst="roundRect">
          <a:avLst/>
        </a:prstGeom>
      </dgm:spPr>
      <dgm:t>
        <a:bodyPr/>
        <a:lstStyle/>
        <a:p>
          <a:endParaRPr lang="en-US"/>
        </a:p>
      </dgm:t>
    </dgm:pt>
  </dgm:ptLst>
  <dgm:cxnLst>
    <dgm:cxn modelId="{4A9FEAFC-B76B-47CA-A145-68837302F14B}" type="presOf" srcId="{B39DB91A-05E4-4491-AC3A-A99BB558872F}" destId="{B04ABB3D-9988-4998-B4B1-0141A5278726}" srcOrd="0" destOrd="0" presId="urn:microsoft.com/office/officeart/2005/8/layout/radial5"/>
    <dgm:cxn modelId="{56A827B5-8280-419E-8518-765BB74BFE47}" type="presOf" srcId="{111410A7-FDD5-4416-91BF-5503C0730F3A}" destId="{7144192D-4AE2-4076-BF3B-CBE507895175}" srcOrd="0" destOrd="0" presId="urn:microsoft.com/office/officeart/2005/8/layout/radial5"/>
    <dgm:cxn modelId="{6C704A64-6CB9-4B0C-A38C-40478F52F412}" srcId="{BCAC41CD-E851-435C-991C-B01654A90A1F}" destId="{70507011-3217-4FE0-B1DE-B547EC0562D9}" srcOrd="2" destOrd="0" parTransId="{A7A22148-661E-4816-8F20-03070CCF37D7}" sibTransId="{216FEABC-90C4-4B4E-929F-7136026DC536}"/>
    <dgm:cxn modelId="{6FA66159-5C04-442E-819D-FD02358A8A59}" type="presOf" srcId="{976094D5-35EB-4262-BAB2-959E0ADC8D9E}" destId="{305FCD20-BF27-4D19-AA52-DA7F4D0045C9}" srcOrd="0" destOrd="0" presId="urn:microsoft.com/office/officeart/2005/8/layout/radial5"/>
    <dgm:cxn modelId="{27D054DE-BD25-4216-9DA0-785A852184A4}" type="presOf" srcId="{111410A7-FDD5-4416-91BF-5503C0730F3A}" destId="{BF281595-F546-4CAC-80F1-58806505DD49}" srcOrd="1" destOrd="0" presId="urn:microsoft.com/office/officeart/2005/8/layout/radial5"/>
    <dgm:cxn modelId="{440C47B5-0301-4E38-BC5B-00272BEE10B2}" srcId="{B39DB91A-05E4-4491-AC3A-A99BB558872F}" destId="{BCAC41CD-E851-435C-991C-B01654A90A1F}" srcOrd="0" destOrd="0" parTransId="{EC843C0D-65BD-4679-963E-61F8A13FDFFD}" sibTransId="{93D3B2FD-765F-4CB0-87C7-B8981F6822B7}"/>
    <dgm:cxn modelId="{899851ED-18C6-49AD-A3C4-037C2B80A0A7}" type="presOf" srcId="{A7A22148-661E-4816-8F20-03070CCF37D7}" destId="{6FE9B853-56FF-4BA0-A8AE-2C8B875A861A}" srcOrd="1" destOrd="0" presId="urn:microsoft.com/office/officeart/2005/8/layout/radial5"/>
    <dgm:cxn modelId="{D8F58AB9-ED20-4224-BCA4-ECEBFC981F2E}" type="presOf" srcId="{46F35BDB-3581-4242-A3B1-BEDECDC97E42}" destId="{087ED04D-22D0-4298-8014-BBB81C2FC8C6}" srcOrd="0" destOrd="0" presId="urn:microsoft.com/office/officeart/2005/8/layout/radial5"/>
    <dgm:cxn modelId="{9A1A8278-5762-47D5-A546-7E79FEB0C281}" srcId="{BCAC41CD-E851-435C-991C-B01654A90A1F}" destId="{46F35BDB-3581-4242-A3B1-BEDECDC97E42}" srcOrd="1" destOrd="0" parTransId="{A520AF88-9D31-4326-8746-D2D404A60A80}" sibTransId="{4CAD61C8-1124-4FBF-94D0-949E2171413B}"/>
    <dgm:cxn modelId="{12D813A2-0826-4916-B6D8-ABCB14817447}" type="presOf" srcId="{A7A22148-661E-4816-8F20-03070CCF37D7}" destId="{A1A3DBFB-4F20-4440-856A-5CD3EBAA4747}" srcOrd="0" destOrd="0" presId="urn:microsoft.com/office/officeart/2005/8/layout/radial5"/>
    <dgm:cxn modelId="{2662C29C-9081-4045-A0EE-2B8C7944CC96}" type="presOf" srcId="{BCAC41CD-E851-435C-991C-B01654A90A1F}" destId="{3A4F5562-AC40-4EE0-A7EF-4B09A41AE45F}" srcOrd="0" destOrd="0" presId="urn:microsoft.com/office/officeart/2005/8/layout/radial5"/>
    <dgm:cxn modelId="{3F38CB73-44E8-4E67-B9D8-D69BD46DD826}" type="presOf" srcId="{70507011-3217-4FE0-B1DE-B547EC0562D9}" destId="{A551014A-6A45-4C91-968A-D0F6620AA945}" srcOrd="0" destOrd="0" presId="urn:microsoft.com/office/officeart/2005/8/layout/radial5"/>
    <dgm:cxn modelId="{725C56EB-3FC6-430E-B2A6-D5D9365177C3}" type="presOf" srcId="{A520AF88-9D31-4326-8746-D2D404A60A80}" destId="{CAF2217C-E82F-4B7D-81D2-373F9CF7A3D4}" srcOrd="1" destOrd="0" presId="urn:microsoft.com/office/officeart/2005/8/layout/radial5"/>
    <dgm:cxn modelId="{21A4AF7E-9847-4310-A7D3-AE6BC3EF8B03}" srcId="{BCAC41CD-E851-435C-991C-B01654A90A1F}" destId="{976094D5-35EB-4262-BAB2-959E0ADC8D9E}" srcOrd="0" destOrd="0" parTransId="{111410A7-FDD5-4416-91BF-5503C0730F3A}" sibTransId="{9D370CB2-A857-4D73-83E3-50DB723D3ADD}"/>
    <dgm:cxn modelId="{F54D2356-682A-48AF-AF37-7FD31ABDAF99}" type="presOf" srcId="{A520AF88-9D31-4326-8746-D2D404A60A80}" destId="{3A8CFD98-4452-4467-8196-6BA6ED964813}" srcOrd="0" destOrd="0" presId="urn:microsoft.com/office/officeart/2005/8/layout/radial5"/>
    <dgm:cxn modelId="{B57250D3-6EAB-4B05-B50E-F427D92638E0}" type="presParOf" srcId="{B04ABB3D-9988-4998-B4B1-0141A5278726}" destId="{3A4F5562-AC40-4EE0-A7EF-4B09A41AE45F}" srcOrd="0" destOrd="0" presId="urn:microsoft.com/office/officeart/2005/8/layout/radial5"/>
    <dgm:cxn modelId="{D63105B8-E59D-49BA-9A2A-1D9792AA00CB}" type="presParOf" srcId="{B04ABB3D-9988-4998-B4B1-0141A5278726}" destId="{7144192D-4AE2-4076-BF3B-CBE507895175}" srcOrd="1" destOrd="0" presId="urn:microsoft.com/office/officeart/2005/8/layout/radial5"/>
    <dgm:cxn modelId="{EC12E26A-822B-4381-93D2-A2504D79E00B}" type="presParOf" srcId="{7144192D-4AE2-4076-BF3B-CBE507895175}" destId="{BF281595-F546-4CAC-80F1-58806505DD49}" srcOrd="0" destOrd="0" presId="urn:microsoft.com/office/officeart/2005/8/layout/radial5"/>
    <dgm:cxn modelId="{A4CB7C9F-52BE-46D4-81ED-03CAF24C53E7}" type="presParOf" srcId="{B04ABB3D-9988-4998-B4B1-0141A5278726}" destId="{305FCD20-BF27-4D19-AA52-DA7F4D0045C9}" srcOrd="2" destOrd="0" presId="urn:microsoft.com/office/officeart/2005/8/layout/radial5"/>
    <dgm:cxn modelId="{A567F615-0270-4F11-AD71-8045F592E52C}" type="presParOf" srcId="{B04ABB3D-9988-4998-B4B1-0141A5278726}" destId="{3A8CFD98-4452-4467-8196-6BA6ED964813}" srcOrd="3" destOrd="0" presId="urn:microsoft.com/office/officeart/2005/8/layout/radial5"/>
    <dgm:cxn modelId="{8113E0A1-8026-4F65-9CF5-816F29EB189B}" type="presParOf" srcId="{3A8CFD98-4452-4467-8196-6BA6ED964813}" destId="{CAF2217C-E82F-4B7D-81D2-373F9CF7A3D4}" srcOrd="0" destOrd="0" presId="urn:microsoft.com/office/officeart/2005/8/layout/radial5"/>
    <dgm:cxn modelId="{C9080374-30A0-4BD8-8E0B-62FFF302B771}" type="presParOf" srcId="{B04ABB3D-9988-4998-B4B1-0141A5278726}" destId="{087ED04D-22D0-4298-8014-BBB81C2FC8C6}" srcOrd="4" destOrd="0" presId="urn:microsoft.com/office/officeart/2005/8/layout/radial5"/>
    <dgm:cxn modelId="{BBFE5C6D-699F-4E66-A96C-2024C777CBE3}" type="presParOf" srcId="{B04ABB3D-9988-4998-B4B1-0141A5278726}" destId="{A1A3DBFB-4F20-4440-856A-5CD3EBAA4747}" srcOrd="5" destOrd="0" presId="urn:microsoft.com/office/officeart/2005/8/layout/radial5"/>
    <dgm:cxn modelId="{D4C4505C-CA2B-4A4D-B9A6-8C322376147F}" type="presParOf" srcId="{A1A3DBFB-4F20-4440-856A-5CD3EBAA4747}" destId="{6FE9B853-56FF-4BA0-A8AE-2C8B875A861A}" srcOrd="0" destOrd="0" presId="urn:microsoft.com/office/officeart/2005/8/layout/radial5"/>
    <dgm:cxn modelId="{9812CE99-34B6-4EAC-87A6-8745FDF25DB2}" type="presParOf" srcId="{B04ABB3D-9988-4998-B4B1-0141A5278726}" destId="{A551014A-6A45-4C91-968A-D0F6620AA945}" srcOrd="6"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9D5FD1-D2EB-4F01-AAB8-25B1ECA3FFB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n-US"/>
        </a:p>
      </dgm:t>
    </dgm:pt>
    <dgm:pt modelId="{F33DE118-C067-43C2-8D22-5293EFC4261A}">
      <dgm:prSet custT="1"/>
      <dgm:spPr/>
      <dgm:t>
        <a:bodyPr/>
        <a:lstStyle/>
        <a:p>
          <a:pPr algn="ctr" rtl="0"/>
          <a:endParaRPr lang="en-US" sz="2800" dirty="0"/>
        </a:p>
      </dgm:t>
    </dgm:pt>
    <dgm:pt modelId="{2808FE1F-22F7-4973-B90C-0BB80D1C647B}" type="parTrans" cxnId="{F10F138C-0795-4A00-AAD8-F17B3D66356C}">
      <dgm:prSet/>
      <dgm:spPr/>
      <dgm:t>
        <a:bodyPr/>
        <a:lstStyle/>
        <a:p>
          <a:pPr algn="ctr"/>
          <a:endParaRPr lang="en-US" sz="2800"/>
        </a:p>
      </dgm:t>
    </dgm:pt>
    <dgm:pt modelId="{37A6D3D4-40F3-4447-8033-930D4D697791}" type="sibTrans" cxnId="{F10F138C-0795-4A00-AAD8-F17B3D66356C}">
      <dgm:prSet/>
      <dgm:spPr/>
      <dgm:t>
        <a:bodyPr/>
        <a:lstStyle/>
        <a:p>
          <a:pPr algn="ctr"/>
          <a:endParaRPr lang="en-US" sz="2800"/>
        </a:p>
      </dgm:t>
    </dgm:pt>
    <dgm:pt modelId="{AA185DDE-3A29-43A8-B772-B1354544136C}">
      <dgm:prSet custT="1"/>
      <dgm:spPr/>
      <dgm:t>
        <a:bodyPr/>
        <a:lstStyle/>
        <a:p>
          <a:pPr algn="ctr" rtl="0"/>
          <a:endParaRPr lang="en-US" sz="2800" dirty="0"/>
        </a:p>
      </dgm:t>
    </dgm:pt>
    <dgm:pt modelId="{001C806E-56C8-4280-8634-BF9E7F749EBE}" type="parTrans" cxnId="{0E630D28-3EC5-4B96-A482-60D0318B220E}">
      <dgm:prSet/>
      <dgm:spPr/>
      <dgm:t>
        <a:bodyPr/>
        <a:lstStyle/>
        <a:p>
          <a:pPr algn="ctr"/>
          <a:endParaRPr lang="en-US" sz="2800"/>
        </a:p>
      </dgm:t>
    </dgm:pt>
    <dgm:pt modelId="{1C794FD6-08D4-41C6-AE4F-955B0F43047D}" type="sibTrans" cxnId="{0E630D28-3EC5-4B96-A482-60D0318B220E}">
      <dgm:prSet/>
      <dgm:spPr/>
      <dgm:t>
        <a:bodyPr/>
        <a:lstStyle/>
        <a:p>
          <a:pPr algn="ctr"/>
          <a:endParaRPr lang="en-US" sz="2800"/>
        </a:p>
      </dgm:t>
    </dgm:pt>
    <dgm:pt modelId="{CB090BB7-92FB-4868-9DA3-1628C080FADC}">
      <dgm:prSet custT="1"/>
      <dgm:spPr/>
      <dgm:t>
        <a:bodyPr/>
        <a:lstStyle/>
        <a:p>
          <a:pPr algn="ctr" rtl="0"/>
          <a:endParaRPr lang="en-US" sz="2800" dirty="0"/>
        </a:p>
      </dgm:t>
    </dgm:pt>
    <dgm:pt modelId="{D5287B9F-78FC-47C1-8A00-2E7A5C4E86B9}" type="parTrans" cxnId="{F52743A0-07E3-4BFF-BB97-95D94E2F07EB}">
      <dgm:prSet/>
      <dgm:spPr/>
      <dgm:t>
        <a:bodyPr/>
        <a:lstStyle/>
        <a:p>
          <a:pPr algn="ctr"/>
          <a:endParaRPr lang="en-US" sz="2800"/>
        </a:p>
      </dgm:t>
    </dgm:pt>
    <dgm:pt modelId="{27C6935C-33F2-4194-9C8A-6D767F3B353F}" type="sibTrans" cxnId="{F52743A0-07E3-4BFF-BB97-95D94E2F07EB}">
      <dgm:prSet/>
      <dgm:spPr/>
      <dgm:t>
        <a:bodyPr/>
        <a:lstStyle/>
        <a:p>
          <a:pPr algn="ctr"/>
          <a:endParaRPr lang="en-US" sz="2800"/>
        </a:p>
      </dgm:t>
    </dgm:pt>
    <dgm:pt modelId="{7AAC4AF2-A1E7-4FD5-86A2-81E90967F876}" type="pres">
      <dgm:prSet presAssocID="{0E9D5FD1-D2EB-4F01-AAB8-25B1ECA3FFBB}" presName="linear" presStyleCnt="0">
        <dgm:presLayoutVars>
          <dgm:animLvl val="lvl"/>
          <dgm:resizeHandles val="exact"/>
        </dgm:presLayoutVars>
      </dgm:prSet>
      <dgm:spPr/>
      <dgm:t>
        <a:bodyPr/>
        <a:lstStyle/>
        <a:p>
          <a:endParaRPr lang="en-US"/>
        </a:p>
      </dgm:t>
    </dgm:pt>
    <dgm:pt modelId="{21A51F4E-F0D9-4CFD-945E-201D3823929B}" type="pres">
      <dgm:prSet presAssocID="{F33DE118-C067-43C2-8D22-5293EFC4261A}" presName="parentText" presStyleLbl="node1" presStyleIdx="0" presStyleCnt="3" custLinFactNeighborX="22293" custLinFactNeighborY="1496">
        <dgm:presLayoutVars>
          <dgm:chMax val="0"/>
          <dgm:bulletEnabled val="1"/>
        </dgm:presLayoutVars>
      </dgm:prSet>
      <dgm:spPr/>
      <dgm:t>
        <a:bodyPr/>
        <a:lstStyle/>
        <a:p>
          <a:endParaRPr lang="en-US"/>
        </a:p>
      </dgm:t>
    </dgm:pt>
    <dgm:pt modelId="{6E21AE9E-BF2A-466F-8747-AAE6AC6DC6BC}" type="pres">
      <dgm:prSet presAssocID="{37A6D3D4-40F3-4447-8033-930D4D697791}" presName="spacer" presStyleCnt="0"/>
      <dgm:spPr/>
    </dgm:pt>
    <dgm:pt modelId="{F149DED3-AE61-4499-9295-422CE3074FD4}" type="pres">
      <dgm:prSet presAssocID="{AA185DDE-3A29-43A8-B772-B1354544136C}" presName="parentText" presStyleLbl="node1" presStyleIdx="1" presStyleCnt="3">
        <dgm:presLayoutVars>
          <dgm:chMax val="0"/>
          <dgm:bulletEnabled val="1"/>
        </dgm:presLayoutVars>
      </dgm:prSet>
      <dgm:spPr/>
      <dgm:t>
        <a:bodyPr/>
        <a:lstStyle/>
        <a:p>
          <a:endParaRPr lang="en-US"/>
        </a:p>
      </dgm:t>
    </dgm:pt>
    <dgm:pt modelId="{68CDABA8-D095-4D0D-936C-15BA7C0E2929}" type="pres">
      <dgm:prSet presAssocID="{1C794FD6-08D4-41C6-AE4F-955B0F43047D}" presName="spacer" presStyleCnt="0"/>
      <dgm:spPr/>
    </dgm:pt>
    <dgm:pt modelId="{4C573909-017F-4B07-ADBA-942DDFEB745F}" type="pres">
      <dgm:prSet presAssocID="{CB090BB7-92FB-4868-9DA3-1628C080FADC}" presName="parentText" presStyleLbl="node1" presStyleIdx="2" presStyleCnt="3">
        <dgm:presLayoutVars>
          <dgm:chMax val="0"/>
          <dgm:bulletEnabled val="1"/>
        </dgm:presLayoutVars>
      </dgm:prSet>
      <dgm:spPr/>
      <dgm:t>
        <a:bodyPr/>
        <a:lstStyle/>
        <a:p>
          <a:endParaRPr lang="en-US"/>
        </a:p>
      </dgm:t>
    </dgm:pt>
  </dgm:ptLst>
  <dgm:cxnLst>
    <dgm:cxn modelId="{0E630D28-3EC5-4B96-A482-60D0318B220E}" srcId="{0E9D5FD1-D2EB-4F01-AAB8-25B1ECA3FFBB}" destId="{AA185DDE-3A29-43A8-B772-B1354544136C}" srcOrd="1" destOrd="0" parTransId="{001C806E-56C8-4280-8634-BF9E7F749EBE}" sibTransId="{1C794FD6-08D4-41C6-AE4F-955B0F43047D}"/>
    <dgm:cxn modelId="{587AE9D9-AF4E-4846-806E-62826FF7A1EC}" type="presOf" srcId="{CB090BB7-92FB-4868-9DA3-1628C080FADC}" destId="{4C573909-017F-4B07-ADBA-942DDFEB745F}" srcOrd="0" destOrd="0" presId="urn:microsoft.com/office/officeart/2005/8/layout/vList2"/>
    <dgm:cxn modelId="{C1EB998F-87C9-41AF-A6E1-5D8F765BDB04}" type="presOf" srcId="{F33DE118-C067-43C2-8D22-5293EFC4261A}" destId="{21A51F4E-F0D9-4CFD-945E-201D3823929B}" srcOrd="0" destOrd="0" presId="urn:microsoft.com/office/officeart/2005/8/layout/vList2"/>
    <dgm:cxn modelId="{F52743A0-07E3-4BFF-BB97-95D94E2F07EB}" srcId="{0E9D5FD1-D2EB-4F01-AAB8-25B1ECA3FFBB}" destId="{CB090BB7-92FB-4868-9DA3-1628C080FADC}" srcOrd="2" destOrd="0" parTransId="{D5287B9F-78FC-47C1-8A00-2E7A5C4E86B9}" sibTransId="{27C6935C-33F2-4194-9C8A-6D767F3B353F}"/>
    <dgm:cxn modelId="{D9D9C600-7824-4B16-B8F5-2D9ABC2C939E}" type="presOf" srcId="{AA185DDE-3A29-43A8-B772-B1354544136C}" destId="{F149DED3-AE61-4499-9295-422CE3074FD4}" srcOrd="0" destOrd="0" presId="urn:microsoft.com/office/officeart/2005/8/layout/vList2"/>
    <dgm:cxn modelId="{F10F138C-0795-4A00-AAD8-F17B3D66356C}" srcId="{0E9D5FD1-D2EB-4F01-AAB8-25B1ECA3FFBB}" destId="{F33DE118-C067-43C2-8D22-5293EFC4261A}" srcOrd="0" destOrd="0" parTransId="{2808FE1F-22F7-4973-B90C-0BB80D1C647B}" sibTransId="{37A6D3D4-40F3-4447-8033-930D4D697791}"/>
    <dgm:cxn modelId="{277D17E8-B696-4892-87F8-E518E148F0E1}" type="presOf" srcId="{0E9D5FD1-D2EB-4F01-AAB8-25B1ECA3FFBB}" destId="{7AAC4AF2-A1E7-4FD5-86A2-81E90967F876}" srcOrd="0" destOrd="0" presId="urn:microsoft.com/office/officeart/2005/8/layout/vList2"/>
    <dgm:cxn modelId="{06C4447A-5167-4511-9F01-E6AA64FD6DE1}" type="presParOf" srcId="{7AAC4AF2-A1E7-4FD5-86A2-81E90967F876}" destId="{21A51F4E-F0D9-4CFD-945E-201D3823929B}" srcOrd="0" destOrd="0" presId="urn:microsoft.com/office/officeart/2005/8/layout/vList2"/>
    <dgm:cxn modelId="{6F9D5DCA-C735-41D2-80FC-E7FB533C159B}" type="presParOf" srcId="{7AAC4AF2-A1E7-4FD5-86A2-81E90967F876}" destId="{6E21AE9E-BF2A-466F-8747-AAE6AC6DC6BC}" srcOrd="1" destOrd="0" presId="urn:microsoft.com/office/officeart/2005/8/layout/vList2"/>
    <dgm:cxn modelId="{014ACC89-6700-4218-ADA1-DDDD2B4097B7}" type="presParOf" srcId="{7AAC4AF2-A1E7-4FD5-86A2-81E90967F876}" destId="{F149DED3-AE61-4499-9295-422CE3074FD4}" srcOrd="2" destOrd="0" presId="urn:microsoft.com/office/officeart/2005/8/layout/vList2"/>
    <dgm:cxn modelId="{DF365AEF-8914-42D1-8307-B940418675B7}" type="presParOf" srcId="{7AAC4AF2-A1E7-4FD5-86A2-81E90967F876}" destId="{68CDABA8-D095-4D0D-936C-15BA7C0E2929}" srcOrd="3" destOrd="0" presId="urn:microsoft.com/office/officeart/2005/8/layout/vList2"/>
    <dgm:cxn modelId="{12D6F607-2561-42E1-8792-9150F13119F6}" type="presParOf" srcId="{7AAC4AF2-A1E7-4FD5-86A2-81E90967F876}" destId="{4C573909-017F-4B07-ADBA-942DDFEB745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1E74D0-A4C0-49DB-971E-83139C31238B}" type="doc">
      <dgm:prSet loTypeId="urn:microsoft.com/office/officeart/2005/8/layout/radial4" loCatId="relationship" qsTypeId="urn:microsoft.com/office/officeart/2005/8/quickstyle/simple3" qsCatId="simple" csTypeId="urn:microsoft.com/office/officeart/2005/8/colors/colorful2" csCatId="colorful" phldr="1"/>
      <dgm:spPr/>
      <dgm:t>
        <a:bodyPr/>
        <a:lstStyle/>
        <a:p>
          <a:endParaRPr lang="en-US"/>
        </a:p>
      </dgm:t>
    </dgm:pt>
    <dgm:pt modelId="{BBA20978-01C7-47CB-93E8-1E1F6B8FEE30}">
      <dgm:prSet phldrT="[Text]" custT="1"/>
      <dgm:spPr/>
      <dgm:t>
        <a:bodyPr/>
        <a:lstStyle/>
        <a:p>
          <a:endParaRPr lang="en-US" sz="2400" dirty="0"/>
        </a:p>
      </dgm:t>
    </dgm:pt>
    <dgm:pt modelId="{15988664-AC32-44D1-BC8A-945B7E3A978F}" type="parTrans" cxnId="{43EAE8BE-6AF4-448B-88CF-C2E5686D92D0}">
      <dgm:prSet/>
      <dgm:spPr/>
      <dgm:t>
        <a:bodyPr/>
        <a:lstStyle/>
        <a:p>
          <a:endParaRPr lang="en-US" sz="2400"/>
        </a:p>
      </dgm:t>
    </dgm:pt>
    <dgm:pt modelId="{09146F2A-E0FD-4E7F-AB67-63E368ED5A91}" type="sibTrans" cxnId="{43EAE8BE-6AF4-448B-88CF-C2E5686D92D0}">
      <dgm:prSet/>
      <dgm:spPr/>
      <dgm:t>
        <a:bodyPr/>
        <a:lstStyle/>
        <a:p>
          <a:endParaRPr lang="en-US" sz="2400"/>
        </a:p>
      </dgm:t>
    </dgm:pt>
    <dgm:pt modelId="{96EC7CA3-1729-4A8B-9A44-B524BE05617B}">
      <dgm:prSet phldrT="[Text]" custT="1"/>
      <dgm:spPr/>
      <dgm:t>
        <a:bodyPr/>
        <a:lstStyle/>
        <a:p>
          <a:endParaRPr lang="en-US" sz="2400" dirty="0"/>
        </a:p>
      </dgm:t>
    </dgm:pt>
    <dgm:pt modelId="{3A8DB4B1-A96B-4F88-A50D-47FB569E62FA}" type="parTrans" cxnId="{B0300AEA-6C83-41BE-AE21-AE4B492964A5}">
      <dgm:prSet/>
      <dgm:spPr/>
      <dgm:t>
        <a:bodyPr/>
        <a:lstStyle/>
        <a:p>
          <a:endParaRPr lang="en-US" sz="2400" dirty="0"/>
        </a:p>
      </dgm:t>
    </dgm:pt>
    <dgm:pt modelId="{8BE0A442-9C14-45E0-8DD9-E9198A6ED28C}" type="sibTrans" cxnId="{B0300AEA-6C83-41BE-AE21-AE4B492964A5}">
      <dgm:prSet/>
      <dgm:spPr/>
      <dgm:t>
        <a:bodyPr/>
        <a:lstStyle/>
        <a:p>
          <a:endParaRPr lang="en-US" sz="2400"/>
        </a:p>
      </dgm:t>
    </dgm:pt>
    <dgm:pt modelId="{A79BB3B5-8353-4041-B51B-5D33C2C2C6CD}">
      <dgm:prSet phldrT="[Text]" custT="1"/>
      <dgm:spPr/>
      <dgm:t>
        <a:bodyPr/>
        <a:lstStyle/>
        <a:p>
          <a:endParaRPr lang="en-US" sz="2400" dirty="0"/>
        </a:p>
      </dgm:t>
    </dgm:pt>
    <dgm:pt modelId="{4C4D5710-AE0A-4E6A-A202-60D24E6522E8}" type="parTrans" cxnId="{579CA298-3F65-4283-ACB0-1213FA2BE3A1}">
      <dgm:prSet/>
      <dgm:spPr/>
      <dgm:t>
        <a:bodyPr/>
        <a:lstStyle/>
        <a:p>
          <a:endParaRPr lang="en-US" sz="2400" dirty="0"/>
        </a:p>
      </dgm:t>
    </dgm:pt>
    <dgm:pt modelId="{D09357AB-A296-44D1-88E7-44A8FCB30C12}" type="sibTrans" cxnId="{579CA298-3F65-4283-ACB0-1213FA2BE3A1}">
      <dgm:prSet/>
      <dgm:spPr/>
      <dgm:t>
        <a:bodyPr/>
        <a:lstStyle/>
        <a:p>
          <a:endParaRPr lang="en-US" sz="2400"/>
        </a:p>
      </dgm:t>
    </dgm:pt>
    <dgm:pt modelId="{F4ABD86A-4276-4736-AD59-D0A8E8932E3B}">
      <dgm:prSet phldrT="[Text]" custT="1"/>
      <dgm:spPr/>
      <dgm:t>
        <a:bodyPr/>
        <a:lstStyle/>
        <a:p>
          <a:endParaRPr lang="en-US" sz="2400" dirty="0"/>
        </a:p>
      </dgm:t>
    </dgm:pt>
    <dgm:pt modelId="{42289117-82FC-4D0B-95BF-353C7E34B99D}" type="parTrans" cxnId="{7C15753E-26FD-4930-A7E4-9268C3FAD2B7}">
      <dgm:prSet/>
      <dgm:spPr/>
      <dgm:t>
        <a:bodyPr/>
        <a:lstStyle/>
        <a:p>
          <a:endParaRPr lang="en-US" sz="2400" dirty="0"/>
        </a:p>
      </dgm:t>
    </dgm:pt>
    <dgm:pt modelId="{152801FD-33F2-4427-A3E5-CFD05849C8A5}" type="sibTrans" cxnId="{7C15753E-26FD-4930-A7E4-9268C3FAD2B7}">
      <dgm:prSet/>
      <dgm:spPr/>
      <dgm:t>
        <a:bodyPr/>
        <a:lstStyle/>
        <a:p>
          <a:endParaRPr lang="en-US" sz="2400"/>
        </a:p>
      </dgm:t>
    </dgm:pt>
    <dgm:pt modelId="{EE4703A2-40DB-4B37-999D-F45FED5C54C2}" type="pres">
      <dgm:prSet presAssocID="{C01E74D0-A4C0-49DB-971E-83139C31238B}" presName="cycle" presStyleCnt="0">
        <dgm:presLayoutVars>
          <dgm:chMax val="1"/>
          <dgm:dir/>
          <dgm:animLvl val="ctr"/>
          <dgm:resizeHandles val="exact"/>
        </dgm:presLayoutVars>
      </dgm:prSet>
      <dgm:spPr/>
      <dgm:t>
        <a:bodyPr/>
        <a:lstStyle/>
        <a:p>
          <a:endParaRPr lang="en-US"/>
        </a:p>
      </dgm:t>
    </dgm:pt>
    <dgm:pt modelId="{EB20561F-11C0-451A-B567-854306E61E30}" type="pres">
      <dgm:prSet presAssocID="{BBA20978-01C7-47CB-93E8-1E1F6B8FEE30}" presName="centerShape" presStyleLbl="node0" presStyleIdx="0" presStyleCnt="1"/>
      <dgm:spPr/>
      <dgm:t>
        <a:bodyPr/>
        <a:lstStyle/>
        <a:p>
          <a:endParaRPr lang="en-US"/>
        </a:p>
      </dgm:t>
    </dgm:pt>
    <dgm:pt modelId="{72877575-32D6-4ABD-BFFC-D12AD5840FF0}" type="pres">
      <dgm:prSet presAssocID="{3A8DB4B1-A96B-4F88-A50D-47FB569E62FA}" presName="parTrans" presStyleLbl="bgSibTrans2D1" presStyleIdx="0" presStyleCnt="3"/>
      <dgm:spPr/>
      <dgm:t>
        <a:bodyPr/>
        <a:lstStyle/>
        <a:p>
          <a:endParaRPr lang="en-US"/>
        </a:p>
      </dgm:t>
    </dgm:pt>
    <dgm:pt modelId="{9624A9B6-BD67-478E-967B-B37EE41B293D}" type="pres">
      <dgm:prSet presAssocID="{96EC7CA3-1729-4A8B-9A44-B524BE05617B}" presName="node" presStyleLbl="node1" presStyleIdx="0" presStyleCnt="3">
        <dgm:presLayoutVars>
          <dgm:bulletEnabled val="1"/>
        </dgm:presLayoutVars>
      </dgm:prSet>
      <dgm:spPr/>
      <dgm:t>
        <a:bodyPr/>
        <a:lstStyle/>
        <a:p>
          <a:endParaRPr lang="en-US"/>
        </a:p>
      </dgm:t>
    </dgm:pt>
    <dgm:pt modelId="{FBB21BA1-5A44-4766-A26B-D30DF145F20C}" type="pres">
      <dgm:prSet presAssocID="{4C4D5710-AE0A-4E6A-A202-60D24E6522E8}" presName="parTrans" presStyleLbl="bgSibTrans2D1" presStyleIdx="1" presStyleCnt="3"/>
      <dgm:spPr/>
      <dgm:t>
        <a:bodyPr/>
        <a:lstStyle/>
        <a:p>
          <a:endParaRPr lang="en-US"/>
        </a:p>
      </dgm:t>
    </dgm:pt>
    <dgm:pt modelId="{A3CEEE00-0F9D-4BD1-9444-25DB03ECD936}" type="pres">
      <dgm:prSet presAssocID="{A79BB3B5-8353-4041-B51B-5D33C2C2C6CD}" presName="node" presStyleLbl="node1" presStyleIdx="1" presStyleCnt="3">
        <dgm:presLayoutVars>
          <dgm:bulletEnabled val="1"/>
        </dgm:presLayoutVars>
      </dgm:prSet>
      <dgm:spPr/>
      <dgm:t>
        <a:bodyPr/>
        <a:lstStyle/>
        <a:p>
          <a:endParaRPr lang="en-US"/>
        </a:p>
      </dgm:t>
    </dgm:pt>
    <dgm:pt modelId="{3E6E78F7-41AB-486E-A7FC-C38692B2D067}" type="pres">
      <dgm:prSet presAssocID="{42289117-82FC-4D0B-95BF-353C7E34B99D}" presName="parTrans" presStyleLbl="bgSibTrans2D1" presStyleIdx="2" presStyleCnt="3"/>
      <dgm:spPr/>
      <dgm:t>
        <a:bodyPr/>
        <a:lstStyle/>
        <a:p>
          <a:endParaRPr lang="en-US"/>
        </a:p>
      </dgm:t>
    </dgm:pt>
    <dgm:pt modelId="{BD169667-6F1E-40CB-A5E5-63076DB10E85}" type="pres">
      <dgm:prSet presAssocID="{F4ABD86A-4276-4736-AD59-D0A8E8932E3B}" presName="node" presStyleLbl="node1" presStyleIdx="2" presStyleCnt="3">
        <dgm:presLayoutVars>
          <dgm:bulletEnabled val="1"/>
        </dgm:presLayoutVars>
      </dgm:prSet>
      <dgm:spPr/>
      <dgm:t>
        <a:bodyPr/>
        <a:lstStyle/>
        <a:p>
          <a:endParaRPr lang="en-US"/>
        </a:p>
      </dgm:t>
    </dgm:pt>
  </dgm:ptLst>
  <dgm:cxnLst>
    <dgm:cxn modelId="{6AAB1122-288F-4713-9798-38742D088AD0}" type="presOf" srcId="{C01E74D0-A4C0-49DB-971E-83139C31238B}" destId="{EE4703A2-40DB-4B37-999D-F45FED5C54C2}" srcOrd="0" destOrd="0" presId="urn:microsoft.com/office/officeart/2005/8/layout/radial4"/>
    <dgm:cxn modelId="{579CA298-3F65-4283-ACB0-1213FA2BE3A1}" srcId="{BBA20978-01C7-47CB-93E8-1E1F6B8FEE30}" destId="{A79BB3B5-8353-4041-B51B-5D33C2C2C6CD}" srcOrd="1" destOrd="0" parTransId="{4C4D5710-AE0A-4E6A-A202-60D24E6522E8}" sibTransId="{D09357AB-A296-44D1-88E7-44A8FCB30C12}"/>
    <dgm:cxn modelId="{B11EC92C-15C6-400D-9B00-E33C7191100F}" type="presOf" srcId="{A79BB3B5-8353-4041-B51B-5D33C2C2C6CD}" destId="{A3CEEE00-0F9D-4BD1-9444-25DB03ECD936}" srcOrd="0" destOrd="0" presId="urn:microsoft.com/office/officeart/2005/8/layout/radial4"/>
    <dgm:cxn modelId="{2328B06E-5AB3-49A5-B507-228BBAC20060}" type="presOf" srcId="{F4ABD86A-4276-4736-AD59-D0A8E8932E3B}" destId="{BD169667-6F1E-40CB-A5E5-63076DB10E85}" srcOrd="0" destOrd="0" presId="urn:microsoft.com/office/officeart/2005/8/layout/radial4"/>
    <dgm:cxn modelId="{BEF056C6-7DA9-4BE5-87D5-4CFC6C26521F}" type="presOf" srcId="{4C4D5710-AE0A-4E6A-A202-60D24E6522E8}" destId="{FBB21BA1-5A44-4766-A26B-D30DF145F20C}" srcOrd="0" destOrd="0" presId="urn:microsoft.com/office/officeart/2005/8/layout/radial4"/>
    <dgm:cxn modelId="{AB2D8032-AF16-43F7-8A3B-81EBD45304E1}" type="presOf" srcId="{3A8DB4B1-A96B-4F88-A50D-47FB569E62FA}" destId="{72877575-32D6-4ABD-BFFC-D12AD5840FF0}" srcOrd="0" destOrd="0" presId="urn:microsoft.com/office/officeart/2005/8/layout/radial4"/>
    <dgm:cxn modelId="{B0300AEA-6C83-41BE-AE21-AE4B492964A5}" srcId="{BBA20978-01C7-47CB-93E8-1E1F6B8FEE30}" destId="{96EC7CA3-1729-4A8B-9A44-B524BE05617B}" srcOrd="0" destOrd="0" parTransId="{3A8DB4B1-A96B-4F88-A50D-47FB569E62FA}" sibTransId="{8BE0A442-9C14-45E0-8DD9-E9198A6ED28C}"/>
    <dgm:cxn modelId="{9A37D383-8264-465D-A706-2FE4305C2D82}" type="presOf" srcId="{42289117-82FC-4D0B-95BF-353C7E34B99D}" destId="{3E6E78F7-41AB-486E-A7FC-C38692B2D067}" srcOrd="0" destOrd="0" presId="urn:microsoft.com/office/officeart/2005/8/layout/radial4"/>
    <dgm:cxn modelId="{8A219107-B5AB-4FA7-A337-37CB7581E25B}" type="presOf" srcId="{96EC7CA3-1729-4A8B-9A44-B524BE05617B}" destId="{9624A9B6-BD67-478E-967B-B37EE41B293D}" srcOrd="0" destOrd="0" presId="urn:microsoft.com/office/officeart/2005/8/layout/radial4"/>
    <dgm:cxn modelId="{7C15753E-26FD-4930-A7E4-9268C3FAD2B7}" srcId="{BBA20978-01C7-47CB-93E8-1E1F6B8FEE30}" destId="{F4ABD86A-4276-4736-AD59-D0A8E8932E3B}" srcOrd="2" destOrd="0" parTransId="{42289117-82FC-4D0B-95BF-353C7E34B99D}" sibTransId="{152801FD-33F2-4427-A3E5-CFD05849C8A5}"/>
    <dgm:cxn modelId="{43EAE8BE-6AF4-448B-88CF-C2E5686D92D0}" srcId="{C01E74D0-A4C0-49DB-971E-83139C31238B}" destId="{BBA20978-01C7-47CB-93E8-1E1F6B8FEE30}" srcOrd="0" destOrd="0" parTransId="{15988664-AC32-44D1-BC8A-945B7E3A978F}" sibTransId="{09146F2A-E0FD-4E7F-AB67-63E368ED5A91}"/>
    <dgm:cxn modelId="{E3685DFA-311B-40C4-A77B-D9B8A4CFF6B3}" type="presOf" srcId="{BBA20978-01C7-47CB-93E8-1E1F6B8FEE30}" destId="{EB20561F-11C0-451A-B567-854306E61E30}" srcOrd="0" destOrd="0" presId="urn:microsoft.com/office/officeart/2005/8/layout/radial4"/>
    <dgm:cxn modelId="{8F108DAD-11B5-4FCC-AEC9-83A4C9CD29D9}" type="presParOf" srcId="{EE4703A2-40DB-4B37-999D-F45FED5C54C2}" destId="{EB20561F-11C0-451A-B567-854306E61E30}" srcOrd="0" destOrd="0" presId="urn:microsoft.com/office/officeart/2005/8/layout/radial4"/>
    <dgm:cxn modelId="{B07E248E-353B-404F-A4A8-7D172E711327}" type="presParOf" srcId="{EE4703A2-40DB-4B37-999D-F45FED5C54C2}" destId="{72877575-32D6-4ABD-BFFC-D12AD5840FF0}" srcOrd="1" destOrd="0" presId="urn:microsoft.com/office/officeart/2005/8/layout/radial4"/>
    <dgm:cxn modelId="{9662DB72-4B32-4420-81CB-1B87A84DA5B0}" type="presParOf" srcId="{EE4703A2-40DB-4B37-999D-F45FED5C54C2}" destId="{9624A9B6-BD67-478E-967B-B37EE41B293D}" srcOrd="2" destOrd="0" presId="urn:microsoft.com/office/officeart/2005/8/layout/radial4"/>
    <dgm:cxn modelId="{B96FEBB6-0ED3-426E-8FB8-21F22D4620EB}" type="presParOf" srcId="{EE4703A2-40DB-4B37-999D-F45FED5C54C2}" destId="{FBB21BA1-5A44-4766-A26B-D30DF145F20C}" srcOrd="3" destOrd="0" presId="urn:microsoft.com/office/officeart/2005/8/layout/radial4"/>
    <dgm:cxn modelId="{C40B6D36-42E3-406A-ACF1-952702A2A0BE}" type="presParOf" srcId="{EE4703A2-40DB-4B37-999D-F45FED5C54C2}" destId="{A3CEEE00-0F9D-4BD1-9444-25DB03ECD936}" srcOrd="4" destOrd="0" presId="urn:microsoft.com/office/officeart/2005/8/layout/radial4"/>
    <dgm:cxn modelId="{35CD1C45-3687-46B6-89A8-7BF5B53578CF}" type="presParOf" srcId="{EE4703A2-40DB-4B37-999D-F45FED5C54C2}" destId="{3E6E78F7-41AB-486E-A7FC-C38692B2D067}" srcOrd="5" destOrd="0" presId="urn:microsoft.com/office/officeart/2005/8/layout/radial4"/>
    <dgm:cxn modelId="{C0561306-1772-40D3-BCE6-EA8D25B53B23}" type="presParOf" srcId="{EE4703A2-40DB-4B37-999D-F45FED5C54C2}" destId="{BD169667-6F1E-40CB-A5E5-63076DB10E85}"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AA483-2B57-4084-B346-2BE2B01CEAF7}">
      <dsp:nvSpPr>
        <dsp:cNvPr id="0" name=""/>
        <dsp:cNvSpPr/>
      </dsp:nvSpPr>
      <dsp:spPr>
        <a:xfrm>
          <a:off x="2739361" y="-55674"/>
          <a:ext cx="2566727" cy="1592858"/>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eaLnBrk="1" latinLnBrk="0">
            <a:lnSpc>
              <a:spcPct val="100000"/>
            </a:lnSpc>
            <a:spcBef>
              <a:spcPct val="0"/>
            </a:spcBef>
            <a:spcAft>
              <a:spcPts val="0"/>
            </a:spcAft>
          </a:pPr>
          <a:endParaRPr lang="en-US" sz="2000" kern="1200" dirty="0"/>
        </a:p>
      </dsp:txBody>
      <dsp:txXfrm>
        <a:off x="2817118" y="22083"/>
        <a:ext cx="2411213" cy="1437344"/>
      </dsp:txXfrm>
    </dsp:sp>
    <dsp:sp modelId="{D368B89A-A940-4489-8C0D-8F59C284B48D}">
      <dsp:nvSpPr>
        <dsp:cNvPr id="0" name=""/>
        <dsp:cNvSpPr/>
      </dsp:nvSpPr>
      <dsp:spPr>
        <a:xfrm>
          <a:off x="2205132" y="740755"/>
          <a:ext cx="3635184" cy="3635184"/>
        </a:xfrm>
        <a:custGeom>
          <a:avLst/>
          <a:gdLst/>
          <a:ahLst/>
          <a:cxnLst/>
          <a:rect l="0" t="0" r="0" b="0"/>
          <a:pathLst>
            <a:path>
              <a:moveTo>
                <a:pt x="3306656" y="775321"/>
              </a:moveTo>
              <a:arcTo wR="1817592" hR="1817592" stAng="19500593" swAng="1924315"/>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3720D2E-8504-4975-A626-52A6C8403EB2}">
      <dsp:nvSpPr>
        <dsp:cNvPr id="0" name=""/>
        <dsp:cNvSpPr/>
      </dsp:nvSpPr>
      <dsp:spPr>
        <a:xfrm>
          <a:off x="4547911" y="2785362"/>
          <a:ext cx="2097788" cy="1363562"/>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eaLnBrk="1" latinLnBrk="0">
            <a:lnSpc>
              <a:spcPct val="100000"/>
            </a:lnSpc>
            <a:spcBef>
              <a:spcPct val="0"/>
            </a:spcBef>
            <a:spcAft>
              <a:spcPts val="0"/>
            </a:spcAft>
          </a:pPr>
          <a:endParaRPr lang="en-US" sz="2000" kern="1200" dirty="0"/>
        </a:p>
      </dsp:txBody>
      <dsp:txXfrm>
        <a:off x="4614475" y="2851926"/>
        <a:ext cx="1964660" cy="1230434"/>
      </dsp:txXfrm>
    </dsp:sp>
    <dsp:sp modelId="{1DA92F01-3968-4816-8A52-177E90C85406}">
      <dsp:nvSpPr>
        <dsp:cNvPr id="0" name=""/>
        <dsp:cNvSpPr/>
      </dsp:nvSpPr>
      <dsp:spPr>
        <a:xfrm>
          <a:off x="2205132" y="740755"/>
          <a:ext cx="3635184" cy="3635184"/>
        </a:xfrm>
        <a:custGeom>
          <a:avLst/>
          <a:gdLst/>
          <a:ahLst/>
          <a:cxnLst/>
          <a:rect l="0" t="0" r="0" b="0"/>
          <a:pathLst>
            <a:path>
              <a:moveTo>
                <a:pt x="2374790" y="3547670"/>
              </a:moveTo>
              <a:arcTo wR="1817592" hR="1817592" stAng="4328883" swAng="2142234"/>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DE5675F-890B-471C-86AD-7AA8C805A106}">
      <dsp:nvSpPr>
        <dsp:cNvPr id="0" name=""/>
        <dsp:cNvSpPr/>
      </dsp:nvSpPr>
      <dsp:spPr>
        <a:xfrm>
          <a:off x="1399749" y="2785362"/>
          <a:ext cx="2097788" cy="1363562"/>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eaLnBrk="1" latinLnBrk="0">
            <a:lnSpc>
              <a:spcPct val="100000"/>
            </a:lnSpc>
            <a:spcBef>
              <a:spcPct val="0"/>
            </a:spcBef>
            <a:spcAft>
              <a:spcPts val="0"/>
            </a:spcAft>
          </a:pPr>
          <a:endParaRPr lang="en-US" sz="2000" kern="1200" dirty="0"/>
        </a:p>
      </dsp:txBody>
      <dsp:txXfrm>
        <a:off x="1466313" y="2851926"/>
        <a:ext cx="1964660" cy="1230434"/>
      </dsp:txXfrm>
    </dsp:sp>
    <dsp:sp modelId="{C99BDAD2-AD10-40A8-A455-CCE855E691BE}">
      <dsp:nvSpPr>
        <dsp:cNvPr id="0" name=""/>
        <dsp:cNvSpPr/>
      </dsp:nvSpPr>
      <dsp:spPr>
        <a:xfrm>
          <a:off x="2205132" y="740755"/>
          <a:ext cx="3635184" cy="3635184"/>
        </a:xfrm>
        <a:custGeom>
          <a:avLst/>
          <a:gdLst/>
          <a:ahLst/>
          <a:cxnLst/>
          <a:rect l="0" t="0" r="0" b="0"/>
          <a:pathLst>
            <a:path>
              <a:moveTo>
                <a:pt x="2356" y="1725058"/>
              </a:moveTo>
              <a:arcTo wR="1817592" hR="1817592" stAng="10975092" swAng="1924315"/>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866C6-53DD-445A-BDFC-024772559EC1}">
      <dsp:nvSpPr>
        <dsp:cNvPr id="0" name=""/>
        <dsp:cNvSpPr/>
      </dsp:nvSpPr>
      <dsp:spPr>
        <a:xfrm>
          <a:off x="0" y="566280"/>
          <a:ext cx="4237038" cy="856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3615861-DEF2-49CA-BBE0-11DE78DEFA7D}">
      <dsp:nvSpPr>
        <dsp:cNvPr id="0" name=""/>
        <dsp:cNvSpPr/>
      </dsp:nvSpPr>
      <dsp:spPr>
        <a:xfrm>
          <a:off x="211851" y="64439"/>
          <a:ext cx="2965926" cy="100368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105" tIns="0" rIns="112105" bIns="0" numCol="1" spcCol="1270" anchor="ctr" anchorCtr="0">
          <a:noAutofit/>
        </a:bodyPr>
        <a:lstStyle/>
        <a:p>
          <a:pPr lvl="0" algn="l" defTabSz="1244600" rtl="0">
            <a:lnSpc>
              <a:spcPct val="90000"/>
            </a:lnSpc>
            <a:spcBef>
              <a:spcPct val="0"/>
            </a:spcBef>
            <a:spcAft>
              <a:spcPct val="35000"/>
            </a:spcAft>
          </a:pPr>
          <a:endParaRPr lang="en-US" sz="2800" kern="1200" dirty="0"/>
        </a:p>
      </dsp:txBody>
      <dsp:txXfrm>
        <a:off x="260847" y="113435"/>
        <a:ext cx="2867934" cy="905688"/>
      </dsp:txXfrm>
    </dsp:sp>
    <dsp:sp modelId="{09C1FA83-FCEB-48B4-90D0-68300A9322D4}">
      <dsp:nvSpPr>
        <dsp:cNvPr id="0" name=""/>
        <dsp:cNvSpPr/>
      </dsp:nvSpPr>
      <dsp:spPr>
        <a:xfrm>
          <a:off x="0" y="2108520"/>
          <a:ext cx="4237038" cy="856800"/>
        </a:xfrm>
        <a:prstGeom prst="rect">
          <a:avLst/>
        </a:prstGeom>
        <a:solidFill>
          <a:schemeClr val="lt1">
            <a:alpha val="90000"/>
            <a:hueOff val="0"/>
            <a:satOff val="0"/>
            <a:lumOff val="0"/>
            <a:alphaOff val="0"/>
          </a:schemeClr>
        </a:solidFill>
        <a:ln w="9525" cap="flat" cmpd="sng" algn="ctr">
          <a:solidFill>
            <a:schemeClr val="accent3">
              <a:hueOff val="2715499"/>
              <a:satOff val="-22966"/>
              <a:lumOff val="-1862"/>
              <a:alphaOff val="0"/>
            </a:schemeClr>
          </a:solidFill>
          <a:prstDash val="solid"/>
        </a:ln>
        <a:effectLst/>
      </dsp:spPr>
      <dsp:style>
        <a:lnRef idx="1">
          <a:scrgbClr r="0" g="0" b="0"/>
        </a:lnRef>
        <a:fillRef idx="1">
          <a:scrgbClr r="0" g="0" b="0"/>
        </a:fillRef>
        <a:effectRef idx="0">
          <a:scrgbClr r="0" g="0" b="0"/>
        </a:effectRef>
        <a:fontRef idx="minor"/>
      </dsp:style>
    </dsp:sp>
    <dsp:sp modelId="{0465AFEA-0F60-463D-B818-4A390661770F}">
      <dsp:nvSpPr>
        <dsp:cNvPr id="0" name=""/>
        <dsp:cNvSpPr/>
      </dsp:nvSpPr>
      <dsp:spPr>
        <a:xfrm>
          <a:off x="211851" y="1606680"/>
          <a:ext cx="2965926" cy="1003680"/>
        </a:xfrm>
        <a:prstGeom prst="roundRect">
          <a:avLst/>
        </a:prstGeom>
        <a:gradFill rotWithShape="0">
          <a:gsLst>
            <a:gs pos="0">
              <a:schemeClr val="accent3">
                <a:hueOff val="2715499"/>
                <a:satOff val="-22966"/>
                <a:lumOff val="-1862"/>
                <a:alphaOff val="0"/>
                <a:tint val="50000"/>
                <a:satMod val="300000"/>
              </a:schemeClr>
            </a:gs>
            <a:gs pos="35000">
              <a:schemeClr val="accent3">
                <a:hueOff val="2715499"/>
                <a:satOff val="-22966"/>
                <a:lumOff val="-1862"/>
                <a:alphaOff val="0"/>
                <a:tint val="37000"/>
                <a:satMod val="300000"/>
              </a:schemeClr>
            </a:gs>
            <a:gs pos="100000">
              <a:schemeClr val="accent3">
                <a:hueOff val="2715499"/>
                <a:satOff val="-22966"/>
                <a:lumOff val="-186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105" tIns="0" rIns="112105" bIns="0" numCol="1" spcCol="1270" anchor="ctr" anchorCtr="0">
          <a:noAutofit/>
        </a:bodyPr>
        <a:lstStyle/>
        <a:p>
          <a:pPr lvl="0" algn="l" defTabSz="1244600" rtl="0">
            <a:lnSpc>
              <a:spcPct val="90000"/>
            </a:lnSpc>
            <a:spcBef>
              <a:spcPct val="0"/>
            </a:spcBef>
            <a:spcAft>
              <a:spcPct val="35000"/>
            </a:spcAft>
          </a:pPr>
          <a:endParaRPr lang="en-US" sz="2800" kern="1200" dirty="0"/>
        </a:p>
      </dsp:txBody>
      <dsp:txXfrm>
        <a:off x="260847" y="1655676"/>
        <a:ext cx="2867934" cy="905688"/>
      </dsp:txXfrm>
    </dsp:sp>
    <dsp:sp modelId="{884BE0C2-7E06-4E88-85D5-271EA164D759}">
      <dsp:nvSpPr>
        <dsp:cNvPr id="0" name=""/>
        <dsp:cNvSpPr/>
      </dsp:nvSpPr>
      <dsp:spPr>
        <a:xfrm>
          <a:off x="0" y="3650760"/>
          <a:ext cx="4237038" cy="856800"/>
        </a:xfrm>
        <a:prstGeom prst="rect">
          <a:avLst/>
        </a:prstGeom>
        <a:solidFill>
          <a:schemeClr val="lt1">
            <a:alpha val="90000"/>
            <a:hueOff val="0"/>
            <a:satOff val="0"/>
            <a:lumOff val="0"/>
            <a:alphaOff val="0"/>
          </a:schemeClr>
        </a:solidFill>
        <a:ln w="9525" cap="flat" cmpd="sng" algn="ctr">
          <a:solidFill>
            <a:schemeClr val="accent3">
              <a:hueOff val="5430998"/>
              <a:satOff val="-45932"/>
              <a:lumOff val="-3725"/>
              <a:alphaOff val="0"/>
            </a:schemeClr>
          </a:solidFill>
          <a:prstDash val="solid"/>
        </a:ln>
        <a:effectLst/>
      </dsp:spPr>
      <dsp:style>
        <a:lnRef idx="1">
          <a:scrgbClr r="0" g="0" b="0"/>
        </a:lnRef>
        <a:fillRef idx="1">
          <a:scrgbClr r="0" g="0" b="0"/>
        </a:fillRef>
        <a:effectRef idx="0">
          <a:scrgbClr r="0" g="0" b="0"/>
        </a:effectRef>
        <a:fontRef idx="minor"/>
      </dsp:style>
    </dsp:sp>
    <dsp:sp modelId="{466B2173-20CC-4CBA-9259-7C7D9800A90A}">
      <dsp:nvSpPr>
        <dsp:cNvPr id="0" name=""/>
        <dsp:cNvSpPr/>
      </dsp:nvSpPr>
      <dsp:spPr>
        <a:xfrm>
          <a:off x="211851" y="3148920"/>
          <a:ext cx="2965926" cy="1003680"/>
        </a:xfrm>
        <a:prstGeom prst="roundRect">
          <a:avLst/>
        </a:prstGeom>
        <a:gradFill rotWithShape="0">
          <a:gsLst>
            <a:gs pos="0">
              <a:schemeClr val="accent3">
                <a:hueOff val="5430998"/>
                <a:satOff val="-45932"/>
                <a:lumOff val="-3725"/>
                <a:alphaOff val="0"/>
                <a:tint val="50000"/>
                <a:satMod val="300000"/>
              </a:schemeClr>
            </a:gs>
            <a:gs pos="35000">
              <a:schemeClr val="accent3">
                <a:hueOff val="5430998"/>
                <a:satOff val="-45932"/>
                <a:lumOff val="-3725"/>
                <a:alphaOff val="0"/>
                <a:tint val="37000"/>
                <a:satMod val="300000"/>
              </a:schemeClr>
            </a:gs>
            <a:gs pos="100000">
              <a:schemeClr val="accent3">
                <a:hueOff val="5430998"/>
                <a:satOff val="-45932"/>
                <a:lumOff val="-37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105" tIns="0" rIns="112105" bIns="0" numCol="1" spcCol="1270" anchor="ctr" anchorCtr="0">
          <a:noAutofit/>
        </a:bodyPr>
        <a:lstStyle/>
        <a:p>
          <a:pPr lvl="0" algn="l" defTabSz="1244600" rtl="0">
            <a:lnSpc>
              <a:spcPct val="90000"/>
            </a:lnSpc>
            <a:spcBef>
              <a:spcPct val="0"/>
            </a:spcBef>
            <a:spcAft>
              <a:spcPct val="35000"/>
            </a:spcAft>
          </a:pPr>
          <a:endParaRPr lang="en-US" sz="2800" kern="1200" dirty="0"/>
        </a:p>
      </dsp:txBody>
      <dsp:txXfrm>
        <a:off x="260847" y="3197916"/>
        <a:ext cx="2867934" cy="905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BFF56-1890-4BBD-A004-AF99F4F34DA8}">
      <dsp:nvSpPr>
        <dsp:cNvPr id="0" name=""/>
        <dsp:cNvSpPr/>
      </dsp:nvSpPr>
      <dsp:spPr>
        <a:xfrm>
          <a:off x="2973830" y="1649"/>
          <a:ext cx="2097788" cy="136356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790" tIns="224790" rIns="224790" bIns="224790" numCol="1" spcCol="1270" anchor="ctr" anchorCtr="0">
          <a:noAutofit/>
        </a:bodyPr>
        <a:lstStyle/>
        <a:p>
          <a:pPr lvl="0" algn="ctr" defTabSz="2622550" rtl="0">
            <a:lnSpc>
              <a:spcPct val="90000"/>
            </a:lnSpc>
            <a:spcBef>
              <a:spcPct val="0"/>
            </a:spcBef>
            <a:spcAft>
              <a:spcPct val="35000"/>
            </a:spcAft>
          </a:pPr>
          <a:endParaRPr lang="en-US" sz="5900" kern="1200" dirty="0"/>
        </a:p>
      </dsp:txBody>
      <dsp:txXfrm>
        <a:off x="3040394" y="68213"/>
        <a:ext cx="1964660" cy="1230434"/>
      </dsp:txXfrm>
    </dsp:sp>
    <dsp:sp modelId="{4A491D4F-B987-4758-9FC7-824A15B7B1A6}">
      <dsp:nvSpPr>
        <dsp:cNvPr id="0" name=""/>
        <dsp:cNvSpPr/>
      </dsp:nvSpPr>
      <dsp:spPr>
        <a:xfrm>
          <a:off x="2205132" y="683431"/>
          <a:ext cx="3635184" cy="3635184"/>
        </a:xfrm>
        <a:custGeom>
          <a:avLst/>
          <a:gdLst/>
          <a:ahLst/>
          <a:cxnLst/>
          <a:rect l="0" t="0" r="0" b="0"/>
          <a:pathLst>
            <a:path>
              <a:moveTo>
                <a:pt x="2881705" y="344057"/>
              </a:moveTo>
              <a:arcTo wR="1817592" hR="1817592" stAng="18350096" swAng="364502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335097-9664-47D7-98E7-6E31328EFD35}">
      <dsp:nvSpPr>
        <dsp:cNvPr id="0" name=""/>
        <dsp:cNvSpPr/>
      </dsp:nvSpPr>
      <dsp:spPr>
        <a:xfrm>
          <a:off x="4547911" y="2728038"/>
          <a:ext cx="2097788" cy="1363562"/>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790" tIns="224790" rIns="224790" bIns="224790" numCol="1" spcCol="1270" anchor="ctr" anchorCtr="0">
          <a:noAutofit/>
        </a:bodyPr>
        <a:lstStyle/>
        <a:p>
          <a:pPr lvl="0" algn="ctr" defTabSz="2622550" rtl="0">
            <a:lnSpc>
              <a:spcPct val="90000"/>
            </a:lnSpc>
            <a:spcBef>
              <a:spcPct val="0"/>
            </a:spcBef>
            <a:spcAft>
              <a:spcPct val="35000"/>
            </a:spcAft>
          </a:pPr>
          <a:endParaRPr lang="en-US" sz="5900" kern="1200" dirty="0"/>
        </a:p>
      </dsp:txBody>
      <dsp:txXfrm>
        <a:off x="4614475" y="2794602"/>
        <a:ext cx="1964660" cy="1230434"/>
      </dsp:txXfrm>
    </dsp:sp>
    <dsp:sp modelId="{17038FAC-D641-4B8C-8629-A7228100A07F}">
      <dsp:nvSpPr>
        <dsp:cNvPr id="0" name=""/>
        <dsp:cNvSpPr/>
      </dsp:nvSpPr>
      <dsp:spPr>
        <a:xfrm>
          <a:off x="2205132" y="683431"/>
          <a:ext cx="3635184" cy="3635184"/>
        </a:xfrm>
        <a:custGeom>
          <a:avLst/>
          <a:gdLst/>
          <a:ahLst/>
          <a:cxnLst/>
          <a:rect l="0" t="0" r="0" b="0"/>
          <a:pathLst>
            <a:path>
              <a:moveTo>
                <a:pt x="2681761" y="3416608"/>
              </a:moveTo>
              <a:arcTo wR="1817592" hR="1817592" stAng="3696691" swAng="3406618"/>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3EF225-2764-462B-B430-4853026FF899}">
      <dsp:nvSpPr>
        <dsp:cNvPr id="0" name=""/>
        <dsp:cNvSpPr/>
      </dsp:nvSpPr>
      <dsp:spPr>
        <a:xfrm>
          <a:off x="1399749" y="2728038"/>
          <a:ext cx="2097788" cy="1363562"/>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790" tIns="224790" rIns="224790" bIns="224790" numCol="1" spcCol="1270" anchor="ctr" anchorCtr="0">
          <a:noAutofit/>
        </a:bodyPr>
        <a:lstStyle/>
        <a:p>
          <a:pPr lvl="0" algn="ctr" defTabSz="2622550" rtl="0">
            <a:lnSpc>
              <a:spcPct val="90000"/>
            </a:lnSpc>
            <a:spcBef>
              <a:spcPct val="0"/>
            </a:spcBef>
            <a:spcAft>
              <a:spcPct val="35000"/>
            </a:spcAft>
          </a:pPr>
          <a:endParaRPr lang="en-US" sz="5900" kern="1200" dirty="0"/>
        </a:p>
      </dsp:txBody>
      <dsp:txXfrm>
        <a:off x="1466313" y="2794602"/>
        <a:ext cx="1964660" cy="1230434"/>
      </dsp:txXfrm>
    </dsp:sp>
    <dsp:sp modelId="{CA9CF25D-8186-4A5F-A5D9-B14D569441D1}">
      <dsp:nvSpPr>
        <dsp:cNvPr id="0" name=""/>
        <dsp:cNvSpPr/>
      </dsp:nvSpPr>
      <dsp:spPr>
        <a:xfrm>
          <a:off x="2205132" y="683431"/>
          <a:ext cx="3635184" cy="3635184"/>
        </a:xfrm>
        <a:custGeom>
          <a:avLst/>
          <a:gdLst/>
          <a:ahLst/>
          <a:cxnLst/>
          <a:rect l="0" t="0" r="0" b="0"/>
          <a:pathLst>
            <a:path>
              <a:moveTo>
                <a:pt x="11992" y="2026038"/>
              </a:moveTo>
              <a:arcTo wR="1817592" hR="1817592" stAng="10404881" swAng="3645023"/>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647C0-F8DC-41BA-ABCC-00AFDD3C427C}">
      <dsp:nvSpPr>
        <dsp:cNvPr id="0" name=""/>
        <dsp:cNvSpPr/>
      </dsp:nvSpPr>
      <dsp:spPr>
        <a:xfrm>
          <a:off x="0" y="30847"/>
          <a:ext cx="8077200" cy="54288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endParaRPr lang="en-US" sz="2400" kern="1200" dirty="0"/>
        </a:p>
      </dsp:txBody>
      <dsp:txXfrm>
        <a:off x="26501" y="57348"/>
        <a:ext cx="8024198" cy="489878"/>
      </dsp:txXfrm>
    </dsp:sp>
    <dsp:sp modelId="{9F9A8781-73FB-4EE1-BD67-771B6DE80081}">
      <dsp:nvSpPr>
        <dsp:cNvPr id="0" name=""/>
        <dsp:cNvSpPr/>
      </dsp:nvSpPr>
      <dsp:spPr>
        <a:xfrm>
          <a:off x="0" y="657247"/>
          <a:ext cx="8077200" cy="542880"/>
        </a:xfrm>
        <a:prstGeom prst="roundRect">
          <a:avLst/>
        </a:prstGeom>
        <a:gradFill rotWithShape="0">
          <a:gsLst>
            <a:gs pos="0">
              <a:schemeClr val="accent3">
                <a:hueOff val="2715499"/>
                <a:satOff val="-22966"/>
                <a:lumOff val="-1862"/>
                <a:alphaOff val="0"/>
                <a:tint val="50000"/>
                <a:satMod val="300000"/>
              </a:schemeClr>
            </a:gs>
            <a:gs pos="35000">
              <a:schemeClr val="accent3">
                <a:hueOff val="2715499"/>
                <a:satOff val="-22966"/>
                <a:lumOff val="-1862"/>
                <a:alphaOff val="0"/>
                <a:tint val="37000"/>
                <a:satMod val="300000"/>
              </a:schemeClr>
            </a:gs>
            <a:gs pos="100000">
              <a:schemeClr val="accent3">
                <a:hueOff val="2715499"/>
                <a:satOff val="-22966"/>
                <a:lumOff val="-186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endParaRPr lang="en-US" sz="2400" kern="1200" dirty="0"/>
        </a:p>
      </dsp:txBody>
      <dsp:txXfrm>
        <a:off x="26501" y="683748"/>
        <a:ext cx="8024198" cy="489878"/>
      </dsp:txXfrm>
    </dsp:sp>
    <dsp:sp modelId="{7584B90A-1F72-49A6-BC2B-FA07E19AE9C9}">
      <dsp:nvSpPr>
        <dsp:cNvPr id="0" name=""/>
        <dsp:cNvSpPr/>
      </dsp:nvSpPr>
      <dsp:spPr>
        <a:xfrm>
          <a:off x="0" y="1283647"/>
          <a:ext cx="8077200" cy="542880"/>
        </a:xfrm>
        <a:prstGeom prst="roundRect">
          <a:avLst/>
        </a:prstGeom>
        <a:gradFill rotWithShape="0">
          <a:gsLst>
            <a:gs pos="0">
              <a:schemeClr val="accent3">
                <a:hueOff val="5430998"/>
                <a:satOff val="-45932"/>
                <a:lumOff val="-3725"/>
                <a:alphaOff val="0"/>
                <a:tint val="50000"/>
                <a:satMod val="300000"/>
              </a:schemeClr>
            </a:gs>
            <a:gs pos="35000">
              <a:schemeClr val="accent3">
                <a:hueOff val="5430998"/>
                <a:satOff val="-45932"/>
                <a:lumOff val="-3725"/>
                <a:alphaOff val="0"/>
                <a:tint val="37000"/>
                <a:satMod val="300000"/>
              </a:schemeClr>
            </a:gs>
            <a:gs pos="100000">
              <a:schemeClr val="accent3">
                <a:hueOff val="5430998"/>
                <a:satOff val="-45932"/>
                <a:lumOff val="-37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endParaRPr lang="en-US" sz="2400" kern="1200" dirty="0"/>
        </a:p>
      </dsp:txBody>
      <dsp:txXfrm>
        <a:off x="26501" y="1310148"/>
        <a:ext cx="8024198" cy="489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F5562-AC40-4EE0-A7EF-4B09A41AE45F}">
      <dsp:nvSpPr>
        <dsp:cNvPr id="0" name=""/>
        <dsp:cNvSpPr/>
      </dsp:nvSpPr>
      <dsp:spPr>
        <a:xfrm>
          <a:off x="3286142" y="2064950"/>
          <a:ext cx="1473165" cy="147316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3501882" y="2280690"/>
        <a:ext cx="1041685" cy="1041685"/>
      </dsp:txXfrm>
    </dsp:sp>
    <dsp:sp modelId="{7144192D-4AE2-4076-BF3B-CBE507895175}">
      <dsp:nvSpPr>
        <dsp:cNvPr id="0" name=""/>
        <dsp:cNvSpPr/>
      </dsp:nvSpPr>
      <dsp:spPr>
        <a:xfrm rot="16200000">
          <a:off x="3866648" y="1528862"/>
          <a:ext cx="312153" cy="500876"/>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a:off x="3913471" y="1675860"/>
        <a:ext cx="218507" cy="300526"/>
      </dsp:txXfrm>
    </dsp:sp>
    <dsp:sp modelId="{305FCD20-BF27-4D19-AA52-DA7F4D0045C9}">
      <dsp:nvSpPr>
        <dsp:cNvPr id="0" name=""/>
        <dsp:cNvSpPr/>
      </dsp:nvSpPr>
      <dsp:spPr>
        <a:xfrm>
          <a:off x="3286142" y="2816"/>
          <a:ext cx="1473165" cy="1473165"/>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3358056" y="74730"/>
        <a:ext cx="1329337" cy="1329337"/>
      </dsp:txXfrm>
    </dsp:sp>
    <dsp:sp modelId="{3A8CFD98-4452-4467-8196-6BA6ED964813}">
      <dsp:nvSpPr>
        <dsp:cNvPr id="0" name=""/>
        <dsp:cNvSpPr/>
      </dsp:nvSpPr>
      <dsp:spPr>
        <a:xfrm rot="1800000">
          <a:off x="4751927" y="3062211"/>
          <a:ext cx="312153" cy="500876"/>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a:off x="4758200" y="3138975"/>
        <a:ext cx="218507" cy="300526"/>
      </dsp:txXfrm>
    </dsp:sp>
    <dsp:sp modelId="{087ED04D-22D0-4298-8014-BBB81C2FC8C6}">
      <dsp:nvSpPr>
        <dsp:cNvPr id="0" name=""/>
        <dsp:cNvSpPr/>
      </dsp:nvSpPr>
      <dsp:spPr>
        <a:xfrm>
          <a:off x="5072002" y="3096017"/>
          <a:ext cx="1473165" cy="1473165"/>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5143916" y="3167931"/>
        <a:ext cx="1329337" cy="1329337"/>
      </dsp:txXfrm>
    </dsp:sp>
    <dsp:sp modelId="{A1A3DBFB-4F20-4440-856A-5CD3EBAA4747}">
      <dsp:nvSpPr>
        <dsp:cNvPr id="0" name=""/>
        <dsp:cNvSpPr/>
      </dsp:nvSpPr>
      <dsp:spPr>
        <a:xfrm rot="9000000">
          <a:off x="2981369" y="3062211"/>
          <a:ext cx="312153" cy="500876"/>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10800000">
        <a:off x="3068742" y="3138975"/>
        <a:ext cx="218507" cy="300526"/>
      </dsp:txXfrm>
    </dsp:sp>
    <dsp:sp modelId="{A551014A-6A45-4C91-968A-D0F6620AA945}">
      <dsp:nvSpPr>
        <dsp:cNvPr id="0" name=""/>
        <dsp:cNvSpPr/>
      </dsp:nvSpPr>
      <dsp:spPr>
        <a:xfrm>
          <a:off x="1500281" y="3096017"/>
          <a:ext cx="1473165" cy="1473165"/>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1572195" y="3167931"/>
        <a:ext cx="1329337" cy="13293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51F4E-F0D9-4CFD-945E-201D3823929B}">
      <dsp:nvSpPr>
        <dsp:cNvPr id="0" name=""/>
        <dsp:cNvSpPr/>
      </dsp:nvSpPr>
      <dsp:spPr>
        <a:xfrm>
          <a:off x="0" y="276400"/>
          <a:ext cx="4237038" cy="12168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endParaRPr lang="en-US" sz="2800" kern="1200" dirty="0"/>
        </a:p>
      </dsp:txBody>
      <dsp:txXfrm>
        <a:off x="59399" y="335799"/>
        <a:ext cx="4118240" cy="1098002"/>
      </dsp:txXfrm>
    </dsp:sp>
    <dsp:sp modelId="{F149DED3-AE61-4499-9295-422CE3074FD4}">
      <dsp:nvSpPr>
        <dsp:cNvPr id="0" name=""/>
        <dsp:cNvSpPr/>
      </dsp:nvSpPr>
      <dsp:spPr>
        <a:xfrm>
          <a:off x="0" y="1677600"/>
          <a:ext cx="4237038" cy="1216800"/>
        </a:xfrm>
        <a:prstGeom prst="roundRect">
          <a:avLst/>
        </a:prstGeom>
        <a:gradFill rotWithShape="0">
          <a:gsLst>
            <a:gs pos="0">
              <a:schemeClr val="accent3">
                <a:hueOff val="2715499"/>
                <a:satOff val="-22966"/>
                <a:lumOff val="-1862"/>
                <a:alphaOff val="0"/>
                <a:tint val="50000"/>
                <a:satMod val="300000"/>
              </a:schemeClr>
            </a:gs>
            <a:gs pos="35000">
              <a:schemeClr val="accent3">
                <a:hueOff val="2715499"/>
                <a:satOff val="-22966"/>
                <a:lumOff val="-1862"/>
                <a:alphaOff val="0"/>
                <a:tint val="37000"/>
                <a:satMod val="300000"/>
              </a:schemeClr>
            </a:gs>
            <a:gs pos="100000">
              <a:schemeClr val="accent3">
                <a:hueOff val="2715499"/>
                <a:satOff val="-22966"/>
                <a:lumOff val="-186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endParaRPr lang="en-US" sz="2800" kern="1200" dirty="0"/>
        </a:p>
      </dsp:txBody>
      <dsp:txXfrm>
        <a:off x="59399" y="1736999"/>
        <a:ext cx="4118240" cy="1098002"/>
      </dsp:txXfrm>
    </dsp:sp>
    <dsp:sp modelId="{4C573909-017F-4B07-ADBA-942DDFEB745F}">
      <dsp:nvSpPr>
        <dsp:cNvPr id="0" name=""/>
        <dsp:cNvSpPr/>
      </dsp:nvSpPr>
      <dsp:spPr>
        <a:xfrm>
          <a:off x="0" y="3081600"/>
          <a:ext cx="4237038" cy="1216800"/>
        </a:xfrm>
        <a:prstGeom prst="roundRect">
          <a:avLst/>
        </a:prstGeom>
        <a:gradFill rotWithShape="0">
          <a:gsLst>
            <a:gs pos="0">
              <a:schemeClr val="accent3">
                <a:hueOff val="5430998"/>
                <a:satOff val="-45932"/>
                <a:lumOff val="-3725"/>
                <a:alphaOff val="0"/>
                <a:tint val="50000"/>
                <a:satMod val="300000"/>
              </a:schemeClr>
            </a:gs>
            <a:gs pos="35000">
              <a:schemeClr val="accent3">
                <a:hueOff val="5430998"/>
                <a:satOff val="-45932"/>
                <a:lumOff val="-3725"/>
                <a:alphaOff val="0"/>
                <a:tint val="37000"/>
                <a:satMod val="300000"/>
              </a:schemeClr>
            </a:gs>
            <a:gs pos="100000">
              <a:schemeClr val="accent3">
                <a:hueOff val="5430998"/>
                <a:satOff val="-45932"/>
                <a:lumOff val="-37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endParaRPr lang="en-US" sz="2800" kern="1200" dirty="0"/>
        </a:p>
      </dsp:txBody>
      <dsp:txXfrm>
        <a:off x="59399" y="3140999"/>
        <a:ext cx="4118240"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0561F-11C0-451A-B567-854306E61E30}">
      <dsp:nvSpPr>
        <dsp:cNvPr id="0" name=""/>
        <dsp:cNvSpPr/>
      </dsp:nvSpPr>
      <dsp:spPr>
        <a:xfrm>
          <a:off x="2980077" y="2485175"/>
          <a:ext cx="2085295" cy="208529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285461" y="2790559"/>
        <a:ext cx="1474527" cy="1474527"/>
      </dsp:txXfrm>
    </dsp:sp>
    <dsp:sp modelId="{72877575-32D6-4ABD-BFFC-D12AD5840FF0}">
      <dsp:nvSpPr>
        <dsp:cNvPr id="0" name=""/>
        <dsp:cNvSpPr/>
      </dsp:nvSpPr>
      <dsp:spPr>
        <a:xfrm rot="12900000">
          <a:off x="1638741" y="2120928"/>
          <a:ext cx="1598217" cy="594309"/>
        </a:xfrm>
        <a:prstGeom prst="lef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624A9B6-BD67-478E-967B-B37EE41B293D}">
      <dsp:nvSpPr>
        <dsp:cNvPr id="0" name=""/>
        <dsp:cNvSpPr/>
      </dsp:nvSpPr>
      <dsp:spPr>
        <a:xfrm>
          <a:off x="792743" y="1167320"/>
          <a:ext cx="1981030" cy="158482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endParaRPr lang="en-US" sz="2400" kern="1200" dirty="0"/>
        </a:p>
      </dsp:txBody>
      <dsp:txXfrm>
        <a:off x="839161" y="1213738"/>
        <a:ext cx="1888194" cy="1491988"/>
      </dsp:txXfrm>
    </dsp:sp>
    <dsp:sp modelId="{FBB21BA1-5A44-4766-A26B-D30DF145F20C}">
      <dsp:nvSpPr>
        <dsp:cNvPr id="0" name=""/>
        <dsp:cNvSpPr/>
      </dsp:nvSpPr>
      <dsp:spPr>
        <a:xfrm rot="16200000">
          <a:off x="3223616" y="1295894"/>
          <a:ext cx="1598217" cy="594309"/>
        </a:xfrm>
        <a:prstGeom prst="leftArrow">
          <a:avLst>
            <a:gd name="adj1" fmla="val 60000"/>
            <a:gd name="adj2" fmla="val 50000"/>
          </a:avLst>
        </a:prstGeom>
        <a:gradFill rotWithShape="0">
          <a:gsLst>
            <a:gs pos="0">
              <a:schemeClr val="accent2">
                <a:hueOff val="-7984588"/>
                <a:satOff val="5377"/>
                <a:lumOff val="13725"/>
                <a:alphaOff val="0"/>
                <a:tint val="50000"/>
                <a:satMod val="300000"/>
              </a:schemeClr>
            </a:gs>
            <a:gs pos="35000">
              <a:schemeClr val="accent2">
                <a:hueOff val="-7984588"/>
                <a:satOff val="5377"/>
                <a:lumOff val="13725"/>
                <a:alphaOff val="0"/>
                <a:tint val="37000"/>
                <a:satMod val="300000"/>
              </a:schemeClr>
            </a:gs>
            <a:gs pos="100000">
              <a:schemeClr val="accent2">
                <a:hueOff val="-7984588"/>
                <a:satOff val="5377"/>
                <a:lumOff val="1372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3CEEE00-0F9D-4BD1-9444-25DB03ECD936}">
      <dsp:nvSpPr>
        <dsp:cNvPr id="0" name=""/>
        <dsp:cNvSpPr/>
      </dsp:nvSpPr>
      <dsp:spPr>
        <a:xfrm>
          <a:off x="3032209" y="1528"/>
          <a:ext cx="1981030" cy="1584824"/>
        </a:xfrm>
        <a:prstGeom prst="roundRect">
          <a:avLst>
            <a:gd name="adj" fmla="val 10000"/>
          </a:avLst>
        </a:prstGeom>
        <a:gradFill rotWithShape="0">
          <a:gsLst>
            <a:gs pos="0">
              <a:schemeClr val="accent2">
                <a:hueOff val="-7984588"/>
                <a:satOff val="5377"/>
                <a:lumOff val="13725"/>
                <a:alphaOff val="0"/>
                <a:tint val="50000"/>
                <a:satMod val="300000"/>
              </a:schemeClr>
            </a:gs>
            <a:gs pos="35000">
              <a:schemeClr val="accent2">
                <a:hueOff val="-7984588"/>
                <a:satOff val="5377"/>
                <a:lumOff val="13725"/>
                <a:alphaOff val="0"/>
                <a:tint val="37000"/>
                <a:satMod val="300000"/>
              </a:schemeClr>
            </a:gs>
            <a:gs pos="100000">
              <a:schemeClr val="accent2">
                <a:hueOff val="-7984588"/>
                <a:satOff val="5377"/>
                <a:lumOff val="137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078627" y="47946"/>
        <a:ext cx="1888194" cy="1491988"/>
      </dsp:txXfrm>
    </dsp:sp>
    <dsp:sp modelId="{3E6E78F7-41AB-486E-A7FC-C38692B2D067}">
      <dsp:nvSpPr>
        <dsp:cNvPr id="0" name=""/>
        <dsp:cNvSpPr/>
      </dsp:nvSpPr>
      <dsp:spPr>
        <a:xfrm rot="19500000">
          <a:off x="4808490" y="2120928"/>
          <a:ext cx="1598217" cy="594309"/>
        </a:xfrm>
        <a:prstGeom prst="leftArrow">
          <a:avLst>
            <a:gd name="adj1" fmla="val 60000"/>
            <a:gd name="adj2" fmla="val 50000"/>
          </a:avLst>
        </a:prstGeom>
        <a:gradFill rotWithShape="0">
          <a:gsLst>
            <a:gs pos="0">
              <a:schemeClr val="accent2">
                <a:hueOff val="-15969175"/>
                <a:satOff val="10754"/>
                <a:lumOff val="27451"/>
                <a:alphaOff val="0"/>
                <a:tint val="50000"/>
                <a:satMod val="300000"/>
              </a:schemeClr>
            </a:gs>
            <a:gs pos="35000">
              <a:schemeClr val="accent2">
                <a:hueOff val="-15969175"/>
                <a:satOff val="10754"/>
                <a:lumOff val="27451"/>
                <a:alphaOff val="0"/>
                <a:tint val="37000"/>
                <a:satMod val="300000"/>
              </a:schemeClr>
            </a:gs>
            <a:gs pos="100000">
              <a:schemeClr val="accent2">
                <a:hueOff val="-15969175"/>
                <a:satOff val="10754"/>
                <a:lumOff val="2745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D169667-6F1E-40CB-A5E5-63076DB10E85}">
      <dsp:nvSpPr>
        <dsp:cNvPr id="0" name=""/>
        <dsp:cNvSpPr/>
      </dsp:nvSpPr>
      <dsp:spPr>
        <a:xfrm>
          <a:off x="5271675" y="1167320"/>
          <a:ext cx="1981030" cy="1584824"/>
        </a:xfrm>
        <a:prstGeom prst="roundRect">
          <a:avLst>
            <a:gd name="adj" fmla="val 10000"/>
          </a:avLst>
        </a:prstGeom>
        <a:gradFill rotWithShape="0">
          <a:gsLst>
            <a:gs pos="0">
              <a:schemeClr val="accent2">
                <a:hueOff val="-15969175"/>
                <a:satOff val="10754"/>
                <a:lumOff val="27451"/>
                <a:alphaOff val="0"/>
                <a:tint val="50000"/>
                <a:satMod val="300000"/>
              </a:schemeClr>
            </a:gs>
            <a:gs pos="35000">
              <a:schemeClr val="accent2">
                <a:hueOff val="-15969175"/>
                <a:satOff val="10754"/>
                <a:lumOff val="27451"/>
                <a:alphaOff val="0"/>
                <a:tint val="37000"/>
                <a:satMod val="300000"/>
              </a:schemeClr>
            </a:gs>
            <a:gs pos="100000">
              <a:schemeClr val="accent2">
                <a:hueOff val="-15969175"/>
                <a:satOff val="10754"/>
                <a:lumOff val="274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endParaRPr lang="en-US" sz="2400" kern="1200" dirty="0"/>
        </a:p>
      </dsp:txBody>
      <dsp:txXfrm>
        <a:off x="5318093" y="1213738"/>
        <a:ext cx="1888194" cy="1491988"/>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5BB3C7-8DDB-4B5B-983C-65E3DE62FAEA}" type="datetimeFigureOut">
              <a:rPr lang="en-US" smtClean="0"/>
              <a:pPr/>
              <a:t>8/24/2017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44C92C-94C3-4D97-B635-4EFACCF391B1}" type="slidenum">
              <a:rPr lang="en-US" smtClean="0"/>
              <a:pPr/>
              <a:t>‹#›</a:t>
            </a:fld>
            <a:endParaRPr lang="en-US" dirty="0"/>
          </a:p>
        </p:txBody>
      </p:sp>
    </p:spTree>
    <p:extLst>
      <p:ext uri="{BB962C8B-B14F-4D97-AF65-F5344CB8AC3E}">
        <p14:creationId xmlns:p14="http://schemas.microsoft.com/office/powerpoint/2010/main" val="3032051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B27D3E82-E44A-4D3F-A6D3-E016A726B72C}" type="datetimeFigureOut">
              <a:rPr lang="en-US" smtClean="0"/>
              <a:pPr/>
              <a:t>8/24/2017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53432157-70CF-4228-9236-3700DA0479EE}" type="slidenum">
              <a:rPr lang="en-US" smtClean="0"/>
              <a:pPr/>
              <a:t>‹#›</a:t>
            </a:fld>
            <a:endParaRPr lang="en-US" dirty="0"/>
          </a:p>
        </p:txBody>
      </p:sp>
    </p:spTree>
    <p:extLst>
      <p:ext uri="{BB962C8B-B14F-4D97-AF65-F5344CB8AC3E}">
        <p14:creationId xmlns:p14="http://schemas.microsoft.com/office/powerpoint/2010/main" val="1325157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5747BE-E4A6-4AAA-B8B8-94347DC0F2E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7539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sldNum" sz="quarter"/>
          </p:nvPr>
        </p:nvSpPr>
        <p:spPr>
          <a:noFill/>
        </p:spPr>
        <p:txBody>
          <a:bodyPr/>
          <a:lstStyle/>
          <a:p>
            <a:pPr>
              <a:buFont typeface="Wingdings" pitchFamily="2" charset="2"/>
              <a:buNone/>
            </a:pPr>
            <a:fld id="{7049B4BF-0E37-43BF-BD48-4795F8955B3C}" type="slidenum">
              <a:rPr lang="en-US" smtClean="0">
                <a:latin typeface="Arial" pitchFamily="34" charset="0"/>
                <a:ea typeface="DejaVu Sans"/>
                <a:cs typeface="DejaVu Sans"/>
              </a:rPr>
              <a:pPr>
                <a:buFont typeface="Wingdings" pitchFamily="2" charset="2"/>
                <a:buNone/>
              </a:pPr>
              <a:t>10</a:t>
            </a:fld>
            <a:endParaRPr lang="en-US" dirty="0">
              <a:latin typeface="Arial" pitchFamily="34" charset="0"/>
              <a:ea typeface="DejaVu Sans"/>
              <a:cs typeface="DejaVu Sans"/>
            </a:endParaRPr>
          </a:p>
        </p:txBody>
      </p:sp>
      <p:sp>
        <p:nvSpPr>
          <p:cNvPr id="82947" name="Rectangle 2"/>
          <p:cNvSpPr>
            <a:spLocks noGrp="1" noRot="1" noChangeAspect="1" noChangeArrowheads="1" noTextEdit="1"/>
          </p:cNvSpPr>
          <p:nvPr>
            <p:ph type="sldImg"/>
          </p:nvPr>
        </p:nvSpPr>
        <p:spPr>
          <a:xfrm>
            <a:off x="1143000" y="687388"/>
            <a:ext cx="4572000" cy="3429000"/>
          </a:xfrm>
        </p:spPr>
      </p:sp>
      <p:sp>
        <p:nvSpPr>
          <p:cNvPr id="82948" name="Rectangle 3"/>
          <p:cNvSpPr>
            <a:spLocks noGrp="1" noChangeArrowheads="1"/>
          </p:cNvSpPr>
          <p:nvPr>
            <p:ph type="body" idx="1"/>
          </p:nvPr>
        </p:nvSpPr>
        <p:spPr>
          <a:xfrm>
            <a:off x="686361" y="4343978"/>
            <a:ext cx="5485279" cy="4113068"/>
          </a:xfrm>
          <a:noFill/>
          <a:ln/>
        </p:spPr>
        <p:txBody>
          <a:bodyPr/>
          <a:lstStyle/>
          <a:p>
            <a:r>
              <a:rPr lang="en-US" dirty="0">
                <a:latin typeface="Arial" pitchFamily="34" charset="0"/>
              </a:rPr>
              <a:t>Many doctors believe they should be evaluated on the basis of their credentials and find consumers’ interest in wait times, friendliness of staff, and waiting room décor frustrating. </a:t>
            </a:r>
            <a:r>
              <a:rPr lang="en-US" b="1" dirty="0">
                <a:latin typeface="Arial" pitchFamily="34" charset="0"/>
              </a:rPr>
              <a:t>Ask students</a:t>
            </a:r>
            <a:r>
              <a:rPr lang="en-US" dirty="0">
                <a:latin typeface="Arial" pitchFamily="34" charset="0"/>
              </a:rPr>
              <a:t>: What can doctors do to close this knowledge gap? </a:t>
            </a:r>
          </a:p>
        </p:txBody>
      </p:sp>
    </p:spTree>
    <p:extLst>
      <p:ext uri="{BB962C8B-B14F-4D97-AF65-F5344CB8AC3E}">
        <p14:creationId xmlns:p14="http://schemas.microsoft.com/office/powerpoint/2010/main" val="135836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sldNum" sz="quarter"/>
          </p:nvPr>
        </p:nvSpPr>
        <p:spPr>
          <a:noFill/>
        </p:spPr>
        <p:txBody>
          <a:bodyPr/>
          <a:lstStyle/>
          <a:p>
            <a:pPr>
              <a:buFont typeface="Wingdings" pitchFamily="2" charset="2"/>
              <a:buNone/>
            </a:pPr>
            <a:fld id="{A00FAFEB-DCC4-4170-9E1F-E987460D8912}" type="slidenum">
              <a:rPr lang="en-US" smtClean="0">
                <a:latin typeface="Arial" pitchFamily="34" charset="0"/>
                <a:ea typeface="DejaVu Sans"/>
                <a:cs typeface="DejaVu Sans"/>
              </a:rPr>
              <a:pPr>
                <a:buFont typeface="Wingdings" pitchFamily="2" charset="2"/>
                <a:buNone/>
              </a:pPr>
              <a:t>11</a:t>
            </a:fld>
            <a:endParaRPr lang="en-US" dirty="0">
              <a:latin typeface="Arial" pitchFamily="34" charset="0"/>
              <a:ea typeface="DejaVu Sans"/>
              <a:cs typeface="DejaVu Sans"/>
            </a:endParaRPr>
          </a:p>
        </p:txBody>
      </p:sp>
      <p:sp>
        <p:nvSpPr>
          <p:cNvPr id="81923" name="Rectangle 2"/>
          <p:cNvSpPr>
            <a:spLocks noGrp="1" noRot="1" noChangeAspect="1" noChangeArrowheads="1" noTextEdit="1"/>
          </p:cNvSpPr>
          <p:nvPr>
            <p:ph type="sldImg"/>
          </p:nvPr>
        </p:nvSpPr>
        <p:spPr>
          <a:xfrm>
            <a:off x="1143000" y="687388"/>
            <a:ext cx="4572000" cy="3429000"/>
          </a:xfrm>
        </p:spPr>
      </p:sp>
      <p:sp>
        <p:nvSpPr>
          <p:cNvPr id="81924" name="Rectangle 3"/>
          <p:cNvSpPr>
            <a:spLocks noGrp="1" noChangeArrowheads="1"/>
          </p:cNvSpPr>
          <p:nvPr>
            <p:ph type="body" idx="1"/>
          </p:nvPr>
        </p:nvSpPr>
        <p:spPr>
          <a:xfrm>
            <a:off x="686361" y="4343978"/>
            <a:ext cx="5485279" cy="4113068"/>
          </a:xfrm>
          <a:noFill/>
          <a:ln/>
        </p:spPr>
        <p:txBody>
          <a:bodyPr/>
          <a:lstStyle/>
          <a:p>
            <a:r>
              <a:rPr lang="en-US" dirty="0">
                <a:latin typeface="Arial" pitchFamily="34" charset="0"/>
              </a:rPr>
              <a:t>This slide sets up the discussion that follows and can be used as the basis for a shorter discussion.</a:t>
            </a:r>
          </a:p>
        </p:txBody>
      </p:sp>
    </p:spTree>
    <p:extLst>
      <p:ext uri="{BB962C8B-B14F-4D97-AF65-F5344CB8AC3E}">
        <p14:creationId xmlns:p14="http://schemas.microsoft.com/office/powerpoint/2010/main" val="2344129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sldNum" sz="quarter"/>
          </p:nvPr>
        </p:nvSpPr>
        <p:spPr>
          <a:noFill/>
        </p:spPr>
        <p:txBody>
          <a:bodyPr/>
          <a:lstStyle/>
          <a:p>
            <a:pPr>
              <a:buFont typeface="Wingdings" pitchFamily="2" charset="2"/>
              <a:buNone/>
            </a:pPr>
            <a:fld id="{CDBEED52-7B8C-4C5F-BD71-7846940D0477}" type="slidenum">
              <a:rPr lang="en-US" smtClean="0">
                <a:latin typeface="Arial" pitchFamily="34" charset="0"/>
                <a:ea typeface="DejaVu Sans"/>
                <a:cs typeface="DejaVu Sans"/>
              </a:rPr>
              <a:pPr>
                <a:buFont typeface="Wingdings" pitchFamily="2" charset="2"/>
                <a:buNone/>
              </a:pPr>
              <a:t>12</a:t>
            </a:fld>
            <a:endParaRPr lang="en-US" dirty="0">
              <a:latin typeface="Arial" pitchFamily="34" charset="0"/>
              <a:ea typeface="DejaVu Sans"/>
              <a:cs typeface="DejaVu Sans"/>
            </a:endParaRPr>
          </a:p>
        </p:txBody>
      </p:sp>
      <p:sp>
        <p:nvSpPr>
          <p:cNvPr id="87043" name="Rectangle 2"/>
          <p:cNvSpPr>
            <a:spLocks noGrp="1" noRot="1" noChangeAspect="1" noChangeArrowheads="1" noTextEdit="1"/>
          </p:cNvSpPr>
          <p:nvPr>
            <p:ph type="sldImg"/>
          </p:nvPr>
        </p:nvSpPr>
        <p:spPr>
          <a:xfrm>
            <a:off x="1143000" y="687388"/>
            <a:ext cx="4572000" cy="3429000"/>
          </a:xfrm>
        </p:spPr>
      </p:sp>
      <p:sp>
        <p:nvSpPr>
          <p:cNvPr id="87044" name="Rectangle 3"/>
          <p:cNvSpPr>
            <a:spLocks noGrp="1" noChangeArrowheads="1"/>
          </p:cNvSpPr>
          <p:nvPr>
            <p:ph type="body" idx="1"/>
          </p:nvPr>
        </p:nvSpPr>
        <p:spPr>
          <a:xfrm>
            <a:off x="686361" y="4343978"/>
            <a:ext cx="5485279" cy="4113068"/>
          </a:xfrm>
          <a:noFill/>
          <a:ln/>
        </p:spPr>
        <p:txBody>
          <a:bodyPr/>
          <a:lstStyle/>
          <a:p>
            <a:r>
              <a:rPr lang="en-US" b="1" dirty="0">
                <a:latin typeface="Arial" pitchFamily="34" charset="0"/>
              </a:rPr>
              <a:t>Ask students:  </a:t>
            </a:r>
            <a:r>
              <a:rPr lang="en-US" dirty="0">
                <a:latin typeface="Arial" pitchFamily="34" charset="0"/>
              </a:rPr>
              <a:t>What are your expectations of the service provided by these two businesses? Will there be price differences? In what circumstances would you stay at each property?</a:t>
            </a:r>
          </a:p>
        </p:txBody>
      </p:sp>
    </p:spTree>
    <p:extLst>
      <p:ext uri="{BB962C8B-B14F-4D97-AF65-F5344CB8AC3E}">
        <p14:creationId xmlns:p14="http://schemas.microsoft.com/office/powerpoint/2010/main" val="2997439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sldNum" sz="quarter"/>
          </p:nvPr>
        </p:nvSpPr>
        <p:spPr>
          <a:noFill/>
        </p:spPr>
        <p:txBody>
          <a:bodyPr/>
          <a:lstStyle/>
          <a:p>
            <a:pPr>
              <a:buFont typeface="Wingdings" pitchFamily="2" charset="2"/>
              <a:buNone/>
            </a:pPr>
            <a:fld id="{4669451F-2049-4902-AC5A-7910D84AF523}" type="slidenum">
              <a:rPr lang="en-US" smtClean="0">
                <a:latin typeface="Arial" pitchFamily="34" charset="0"/>
                <a:ea typeface="DejaVu Sans"/>
                <a:cs typeface="DejaVu Sans"/>
              </a:rPr>
              <a:pPr>
                <a:buFont typeface="Wingdings" pitchFamily="2" charset="2"/>
                <a:buNone/>
              </a:pPr>
              <a:t>13</a:t>
            </a:fld>
            <a:endParaRPr lang="en-US" dirty="0">
              <a:latin typeface="Arial" pitchFamily="34" charset="0"/>
              <a:ea typeface="DejaVu Sans"/>
              <a:cs typeface="DejaVu Sans"/>
            </a:endParaRPr>
          </a:p>
        </p:txBody>
      </p:sp>
      <p:sp>
        <p:nvSpPr>
          <p:cNvPr id="88067" name="Rectangle 2"/>
          <p:cNvSpPr>
            <a:spLocks noGrp="1" noRot="1" noChangeAspect="1" noChangeArrowheads="1" noTextEdit="1"/>
          </p:cNvSpPr>
          <p:nvPr>
            <p:ph type="sldImg"/>
          </p:nvPr>
        </p:nvSpPr>
        <p:spPr>
          <a:xfrm>
            <a:off x="1143000" y="687388"/>
            <a:ext cx="4572000" cy="3429000"/>
          </a:xfrm>
        </p:spPr>
      </p:sp>
      <p:sp>
        <p:nvSpPr>
          <p:cNvPr id="88068" name="Rectangle 3"/>
          <p:cNvSpPr>
            <a:spLocks noGrp="1" noChangeArrowheads="1"/>
          </p:cNvSpPr>
          <p:nvPr>
            <p:ph type="body" idx="1"/>
          </p:nvPr>
        </p:nvSpPr>
        <p:spPr>
          <a:xfrm>
            <a:off x="686361" y="4343978"/>
            <a:ext cx="5485279" cy="4113068"/>
          </a:xfrm>
          <a:noFill/>
          <a:ln/>
        </p:spPr>
        <p:txBody>
          <a:bodyPr/>
          <a:lstStyle/>
          <a:p>
            <a:r>
              <a:rPr lang="en-US" b="1" dirty="0">
                <a:latin typeface="Arial" pitchFamily="34" charset="0"/>
              </a:rPr>
              <a:t>Class activity. Tell students</a:t>
            </a:r>
            <a:r>
              <a:rPr lang="en-US" dirty="0">
                <a:latin typeface="Arial" pitchFamily="34" charset="0"/>
              </a:rPr>
              <a:t>:  Assume you are expecting an important package from UPS.  A delivery attempt was made, but you didn't hear the door bell, and missed it. You call the customer service line and they tell you not to worry, and that one of your options is to pick up the package at the terminal that evening. You tell them that you need the package before noon. So, they arrange for you to meet the delivery truck close to your house. You are delighted when you spot the clean brown UPS truck exactly where it is supposed to be.  The friendly driver greets you by name, gets your package and you are on your way.</a:t>
            </a:r>
          </a:p>
          <a:p>
            <a:endParaRPr lang="en-US" b="1" dirty="0">
              <a:latin typeface="Arial" pitchFamily="34" charset="0"/>
            </a:endParaRPr>
          </a:p>
          <a:p>
            <a:r>
              <a:rPr lang="en-US" b="1" dirty="0">
                <a:latin typeface="Arial" pitchFamily="34" charset="0"/>
              </a:rPr>
              <a:t>Ask the students</a:t>
            </a:r>
            <a:r>
              <a:rPr lang="en-US" dirty="0">
                <a:latin typeface="Arial" pitchFamily="34" charset="0"/>
              </a:rPr>
              <a:t>:  Which of the service building blocks of customer service applies to each aspect of this scenario?</a:t>
            </a:r>
          </a:p>
        </p:txBody>
      </p:sp>
    </p:spTree>
    <p:extLst>
      <p:ext uri="{BB962C8B-B14F-4D97-AF65-F5344CB8AC3E}">
        <p14:creationId xmlns:p14="http://schemas.microsoft.com/office/powerpoint/2010/main" val="138926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sldNum" sz="quarter"/>
          </p:nvPr>
        </p:nvSpPr>
        <p:spPr>
          <a:noFill/>
        </p:spPr>
        <p:txBody>
          <a:bodyPr/>
          <a:lstStyle/>
          <a:p>
            <a:pPr>
              <a:buFont typeface="Wingdings" pitchFamily="2" charset="2"/>
              <a:buNone/>
            </a:pPr>
            <a:fld id="{93E68678-66DE-4839-844E-A82D223223FB}" type="slidenum">
              <a:rPr lang="en-US" smtClean="0">
                <a:latin typeface="Arial" pitchFamily="34" charset="0"/>
                <a:ea typeface="DejaVu Sans"/>
                <a:cs typeface="DejaVu Sans"/>
              </a:rPr>
              <a:pPr>
                <a:buFont typeface="Wingdings" pitchFamily="2" charset="2"/>
                <a:buNone/>
              </a:pPr>
              <a:t>14</a:t>
            </a:fld>
            <a:endParaRPr lang="en-US" dirty="0">
              <a:latin typeface="Arial" pitchFamily="34" charset="0"/>
              <a:ea typeface="DejaVu Sans"/>
              <a:cs typeface="DejaVu Sans"/>
            </a:endParaRPr>
          </a:p>
        </p:txBody>
      </p:sp>
      <p:sp>
        <p:nvSpPr>
          <p:cNvPr id="92163" name="Rectangle 2"/>
          <p:cNvSpPr>
            <a:spLocks noGrp="1" noRot="1" noChangeAspect="1" noChangeArrowheads="1" noTextEdit="1"/>
          </p:cNvSpPr>
          <p:nvPr>
            <p:ph type="sldImg"/>
          </p:nvPr>
        </p:nvSpPr>
        <p:spPr>
          <a:xfrm>
            <a:off x="1143000" y="687388"/>
            <a:ext cx="4572000" cy="3429000"/>
          </a:xfrm>
        </p:spPr>
      </p:sp>
      <p:sp>
        <p:nvSpPr>
          <p:cNvPr id="92164" name="Rectangle 3"/>
          <p:cNvSpPr>
            <a:spLocks noGrp="1" noChangeArrowheads="1"/>
          </p:cNvSpPr>
          <p:nvPr>
            <p:ph type="body" idx="1"/>
          </p:nvPr>
        </p:nvSpPr>
        <p:spPr>
          <a:xfrm>
            <a:off x="686361" y="4343978"/>
            <a:ext cx="5485279" cy="4113068"/>
          </a:xfrm>
          <a:noFill/>
          <a:ln/>
        </p:spPr>
        <p:txBody>
          <a:bodyPr/>
          <a:lstStyle/>
          <a:p>
            <a:r>
              <a:rPr lang="en-US" dirty="0">
                <a:latin typeface="Arial" pitchFamily="34" charset="0"/>
              </a:rPr>
              <a:t>Quality service requires constant investments in training and monitoring. Similar to any other strategic element, service quality flows from the top down. Rewards and incentives must be in place to support service quality commitments.</a:t>
            </a:r>
          </a:p>
          <a:p>
            <a:endParaRPr lang="en-US" b="1" dirty="0">
              <a:latin typeface="Arial" pitchFamily="34" charset="0"/>
            </a:endParaRPr>
          </a:p>
          <a:p>
            <a:r>
              <a:rPr lang="en-US" b="1" dirty="0">
                <a:latin typeface="Arial" pitchFamily="34" charset="0"/>
              </a:rPr>
              <a:t>Ask students</a:t>
            </a:r>
            <a:r>
              <a:rPr lang="en-US" dirty="0">
                <a:latin typeface="Arial" pitchFamily="34" charset="0"/>
              </a:rPr>
              <a:t>: What types of incentives work best to make service employees buy into their firm’s service standards?  </a:t>
            </a:r>
          </a:p>
          <a:p>
            <a:r>
              <a:rPr lang="en-US" dirty="0">
                <a:latin typeface="Arial" pitchFamily="34" charset="0"/>
              </a:rPr>
              <a:t> Some will say good working conditions and salaries and others might mention contests and prizes.</a:t>
            </a:r>
          </a:p>
        </p:txBody>
      </p:sp>
    </p:spTree>
    <p:extLst>
      <p:ext uri="{BB962C8B-B14F-4D97-AF65-F5344CB8AC3E}">
        <p14:creationId xmlns:p14="http://schemas.microsoft.com/office/powerpoint/2010/main" val="3295755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sldNum" sz="quarter"/>
          </p:nvPr>
        </p:nvSpPr>
        <p:spPr>
          <a:noFill/>
        </p:spPr>
        <p:txBody>
          <a:bodyPr/>
          <a:lstStyle/>
          <a:p>
            <a:pPr>
              <a:buFont typeface="Wingdings" pitchFamily="2" charset="2"/>
              <a:buNone/>
            </a:pPr>
            <a:fld id="{797DF474-D853-4388-AA1A-C34296B25ACD}" type="slidenum">
              <a:rPr lang="en-US" smtClean="0">
                <a:latin typeface="Arial" pitchFamily="34" charset="0"/>
                <a:ea typeface="DejaVu Sans"/>
                <a:cs typeface="DejaVu Sans"/>
              </a:rPr>
              <a:pPr>
                <a:buFont typeface="Wingdings" pitchFamily="2" charset="2"/>
                <a:buNone/>
              </a:pPr>
              <a:t>15</a:t>
            </a:fld>
            <a:endParaRPr lang="en-US" dirty="0">
              <a:latin typeface="Arial" pitchFamily="34" charset="0"/>
              <a:ea typeface="DejaVu Sans"/>
              <a:cs typeface="DejaVu Sans"/>
            </a:endParaRPr>
          </a:p>
        </p:txBody>
      </p:sp>
      <p:sp>
        <p:nvSpPr>
          <p:cNvPr id="93187" name="Rectangle 2"/>
          <p:cNvSpPr>
            <a:spLocks noGrp="1" noRot="1" noChangeAspect="1" noChangeArrowheads="1" noTextEdit="1"/>
          </p:cNvSpPr>
          <p:nvPr>
            <p:ph type="sldImg"/>
          </p:nvPr>
        </p:nvSpPr>
        <p:spPr>
          <a:xfrm>
            <a:off x="1143000" y="687388"/>
            <a:ext cx="4572000" cy="3429000"/>
          </a:xfrm>
        </p:spPr>
      </p:sp>
      <p:sp>
        <p:nvSpPr>
          <p:cNvPr id="93188" name="Rectangle 3"/>
          <p:cNvSpPr>
            <a:spLocks noGrp="1" noChangeArrowheads="1"/>
          </p:cNvSpPr>
          <p:nvPr>
            <p:ph type="body" idx="1"/>
          </p:nvPr>
        </p:nvSpPr>
        <p:spPr>
          <a:xfrm>
            <a:off x="686361" y="4343978"/>
            <a:ext cx="5485279" cy="4113068"/>
          </a:xfrm>
          <a:noFill/>
          <a:ln/>
        </p:spPr>
        <p:txBody>
          <a:bodyPr/>
          <a:lstStyle/>
          <a:p>
            <a:r>
              <a:rPr lang="en-US" dirty="0">
                <a:latin typeface="Arial" pitchFamily="34" charset="0"/>
              </a:rPr>
              <a:t>This slide</a:t>
            </a:r>
            <a:r>
              <a:rPr lang="en-US" baseline="0" dirty="0">
                <a:latin typeface="Arial" pitchFamily="34" charset="0"/>
              </a:rPr>
              <a:t> </a:t>
            </a:r>
            <a:r>
              <a:rPr lang="en-US" dirty="0">
                <a:latin typeface="Arial" pitchFamily="34" charset="0"/>
              </a:rPr>
              <a:t>sets up the following discussion, which you may omit if you prefer to focus just on these dimensions.</a:t>
            </a:r>
          </a:p>
        </p:txBody>
      </p:sp>
    </p:spTree>
    <p:extLst>
      <p:ext uri="{BB962C8B-B14F-4D97-AF65-F5344CB8AC3E}">
        <p14:creationId xmlns:p14="http://schemas.microsoft.com/office/powerpoint/2010/main" val="629314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sldNum" sz="quarter"/>
          </p:nvPr>
        </p:nvSpPr>
        <p:spPr>
          <a:noFill/>
        </p:spPr>
        <p:txBody>
          <a:bodyPr/>
          <a:lstStyle/>
          <a:p>
            <a:pPr>
              <a:buFont typeface="Wingdings" pitchFamily="2" charset="2"/>
              <a:buNone/>
            </a:pPr>
            <a:fld id="{EC4AEA60-96F8-4A9A-8B72-9D4A2669D86C}" type="slidenum">
              <a:rPr lang="en-US" smtClean="0">
                <a:latin typeface="Arial" pitchFamily="34" charset="0"/>
                <a:ea typeface="DejaVu Sans"/>
                <a:cs typeface="DejaVu Sans"/>
              </a:rPr>
              <a:pPr>
                <a:buFont typeface="Wingdings" pitchFamily="2" charset="2"/>
                <a:buNone/>
              </a:pPr>
              <a:t>16</a:t>
            </a:fld>
            <a:endParaRPr lang="en-US" dirty="0">
              <a:latin typeface="Arial" pitchFamily="34" charset="0"/>
              <a:ea typeface="DejaVu Sans"/>
              <a:cs typeface="DejaVu Sans"/>
            </a:endParaRPr>
          </a:p>
        </p:txBody>
      </p:sp>
      <p:sp>
        <p:nvSpPr>
          <p:cNvPr id="99331" name="Rectangle 2"/>
          <p:cNvSpPr>
            <a:spLocks noGrp="1" noRot="1" noChangeAspect="1" noChangeArrowheads="1" noTextEdit="1"/>
          </p:cNvSpPr>
          <p:nvPr>
            <p:ph type="sldImg"/>
          </p:nvPr>
        </p:nvSpPr>
        <p:spPr>
          <a:xfrm>
            <a:off x="1143000" y="687388"/>
            <a:ext cx="4572000" cy="3429000"/>
          </a:xfrm>
        </p:spPr>
      </p:sp>
      <p:sp>
        <p:nvSpPr>
          <p:cNvPr id="99332" name="Rectangle 3"/>
          <p:cNvSpPr>
            <a:spLocks noGrp="1" noChangeArrowheads="1"/>
          </p:cNvSpPr>
          <p:nvPr>
            <p:ph type="body" idx="1"/>
          </p:nvPr>
        </p:nvSpPr>
        <p:spPr>
          <a:xfrm>
            <a:off x="686361" y="4343978"/>
            <a:ext cx="5485279" cy="4113068"/>
          </a:xfrm>
          <a:noFill/>
          <a:ln/>
        </p:spPr>
        <p:txBody>
          <a:bodyPr/>
          <a:lstStyle/>
          <a:p>
            <a:r>
              <a:rPr lang="en-US" dirty="0">
                <a:latin typeface="Arial" pitchFamily="34" charset="0"/>
              </a:rPr>
              <a:t>Many people have never stayed in a five-star hotel, but they know what level of service quality they expect. Often, such expectations develop in response to the promises made in promotional materials provided by the firm. Many firms overpromise and underdeliver; Southwest Airlines attributes its success to </a:t>
            </a:r>
            <a:r>
              <a:rPr lang="en-US" dirty="0" err="1">
                <a:latin typeface="Arial" pitchFamily="34" charset="0"/>
              </a:rPr>
              <a:t>underpromising</a:t>
            </a:r>
            <a:r>
              <a:rPr lang="en-US" dirty="0">
                <a:latin typeface="Arial" pitchFamily="34" charset="0"/>
              </a:rPr>
              <a:t> and overdelivering instead. </a:t>
            </a:r>
          </a:p>
          <a:p>
            <a:endParaRPr lang="en-US" dirty="0">
              <a:latin typeface="Arial" pitchFamily="34" charset="0"/>
            </a:endParaRPr>
          </a:p>
          <a:p>
            <a:r>
              <a:rPr lang="en-US" dirty="0">
                <a:latin typeface="Arial" pitchFamily="34" charset="0"/>
              </a:rPr>
              <a:t>This web link is for J.D. Power and Associates. Clicking through will show you the different industries that they rate, many of them service industries. </a:t>
            </a:r>
            <a:r>
              <a:rPr lang="en-US" b="1" dirty="0">
                <a:latin typeface="Arial" pitchFamily="34" charset="0"/>
              </a:rPr>
              <a:t>Ask students </a:t>
            </a:r>
            <a:r>
              <a:rPr lang="en-US" dirty="0">
                <a:latin typeface="Arial" pitchFamily="34" charset="0"/>
              </a:rPr>
              <a:t>what it means for a company to win this.  How should they use this in their communications?</a:t>
            </a:r>
          </a:p>
        </p:txBody>
      </p:sp>
    </p:spTree>
    <p:extLst>
      <p:ext uri="{BB962C8B-B14F-4D97-AF65-F5344CB8AC3E}">
        <p14:creationId xmlns:p14="http://schemas.microsoft.com/office/powerpoint/2010/main" val="2013855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p:sp>
      <p:sp>
        <p:nvSpPr>
          <p:cNvPr id="100355" name="Rectangle 3"/>
          <p:cNvSpPr>
            <a:spLocks noGrp="1" noChangeArrowheads="1"/>
          </p:cNvSpPr>
          <p:nvPr>
            <p:ph type="body" idx="1"/>
          </p:nvPr>
        </p:nvSpPr>
        <p:spPr>
          <a:noFill/>
          <a:ln/>
        </p:spPr>
        <p:txBody>
          <a:bodyPr/>
          <a:lstStyle/>
          <a:p>
            <a:pPr marL="205146" indent="-205146"/>
            <a:r>
              <a:rPr lang="en-US" b="1" dirty="0">
                <a:latin typeface="Arial" pitchFamily="34" charset="0"/>
              </a:rPr>
              <a:t>Answer to both questions:</a:t>
            </a:r>
          </a:p>
          <a:p>
            <a:pPr marL="205146" indent="-205146">
              <a:buFont typeface="Calibri" pitchFamily="34" charset="0"/>
              <a:buAutoNum type="arabicPeriod"/>
            </a:pPr>
            <a:r>
              <a:rPr lang="en-US" dirty="0">
                <a:latin typeface="Arial" pitchFamily="34" charset="0"/>
              </a:rPr>
              <a:t>The knowledge gap reflects the difference between customers’ expectations and the firm’s perception of those customer expectations. Firms can understand consumer expectations and evaluate service quality.</a:t>
            </a:r>
          </a:p>
          <a:p>
            <a:pPr marL="205146" indent="-205146">
              <a:buFont typeface="Calibri" pitchFamily="34" charset="0"/>
              <a:buAutoNum type="arabicPeriod"/>
            </a:pPr>
            <a:r>
              <a:rPr lang="en-US" dirty="0">
                <a:latin typeface="Arial" pitchFamily="34" charset="0"/>
              </a:rPr>
              <a:t>The standards gap pertains to the difference between the firm’s perceptions of customers’ expectations and the service standards it sets. Firms can set appropriate service standards and measure service performance.</a:t>
            </a:r>
          </a:p>
          <a:p>
            <a:pPr marL="205146" indent="-205146">
              <a:buFont typeface="Calibri" pitchFamily="34" charset="0"/>
              <a:buAutoNum type="arabicPeriod"/>
            </a:pPr>
            <a:r>
              <a:rPr lang="en-US" dirty="0">
                <a:latin typeface="Arial" pitchFamily="34" charset="0"/>
              </a:rPr>
              <a:t>The delivery gap is the difference between the firm’s service standards and the actual service it provides to customers. This gap can be closed by getting employees to meet or exceed service standards by providing incentives and support.</a:t>
            </a:r>
          </a:p>
          <a:p>
            <a:pPr marL="205146" indent="-205146">
              <a:buFont typeface="Calibri" pitchFamily="34" charset="0"/>
              <a:buAutoNum type="arabicPeriod"/>
            </a:pPr>
            <a:r>
              <a:rPr lang="en-US" dirty="0">
                <a:latin typeface="Arial" pitchFamily="34" charset="0"/>
              </a:rPr>
              <a:t> The communications gap refers to the difference between the actual service provided to customers and the service that the firm’s promotion program promises. If firms are more realistic about the services they can provide and manage customer expectations effectively, they generally can close this gap.</a:t>
            </a:r>
          </a:p>
          <a:p>
            <a:pPr marL="205146" indent="-205146">
              <a:buFont typeface="Calibri" pitchFamily="34" charset="0"/>
              <a:buAutoNum type="arabicPeriod"/>
            </a:pPr>
            <a:endParaRPr lang="en-US" dirty="0">
              <a:latin typeface="Arial" pitchFamily="34" charset="0"/>
            </a:endParaRPr>
          </a:p>
        </p:txBody>
      </p:sp>
    </p:spTree>
    <p:extLst>
      <p:ext uri="{BB962C8B-B14F-4D97-AF65-F5344CB8AC3E}">
        <p14:creationId xmlns:p14="http://schemas.microsoft.com/office/powerpoint/2010/main" val="4090837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sldNum" sz="quarter"/>
          </p:nvPr>
        </p:nvSpPr>
        <p:spPr>
          <a:noFill/>
        </p:spPr>
        <p:txBody>
          <a:bodyPr/>
          <a:lstStyle/>
          <a:p>
            <a:pPr>
              <a:buFont typeface="Wingdings" pitchFamily="2" charset="2"/>
              <a:buNone/>
            </a:pPr>
            <a:fld id="{98AF8CD7-7EDE-4829-A678-861567A2BFE4}" type="slidenum">
              <a:rPr lang="en-US" smtClean="0">
                <a:latin typeface="Arial" pitchFamily="34" charset="0"/>
                <a:ea typeface="DejaVu Sans"/>
                <a:cs typeface="DejaVu Sans"/>
              </a:rPr>
              <a:pPr>
                <a:buFont typeface="Wingdings" pitchFamily="2" charset="2"/>
                <a:buNone/>
              </a:pPr>
              <a:t>18</a:t>
            </a:fld>
            <a:endParaRPr lang="en-US" dirty="0">
              <a:latin typeface="Arial" pitchFamily="34" charset="0"/>
              <a:ea typeface="DejaVu Sans"/>
              <a:cs typeface="DejaVu Sans"/>
            </a:endParaRPr>
          </a:p>
        </p:txBody>
      </p:sp>
      <p:sp>
        <p:nvSpPr>
          <p:cNvPr id="101379" name="Rectangle 2"/>
          <p:cNvSpPr>
            <a:spLocks noGrp="1" noRot="1" noChangeAspect="1" noChangeArrowheads="1" noTextEdit="1"/>
          </p:cNvSpPr>
          <p:nvPr>
            <p:ph type="sldImg"/>
          </p:nvPr>
        </p:nvSpPr>
        <p:spPr>
          <a:xfrm>
            <a:off x="1143000" y="687388"/>
            <a:ext cx="4572000" cy="3429000"/>
          </a:xfrm>
        </p:spPr>
      </p:sp>
      <p:sp>
        <p:nvSpPr>
          <p:cNvPr id="101380" name="Rectangle 3"/>
          <p:cNvSpPr>
            <a:spLocks noGrp="1" noChangeArrowheads="1"/>
          </p:cNvSpPr>
          <p:nvPr>
            <p:ph type="body" idx="1"/>
          </p:nvPr>
        </p:nvSpPr>
        <p:spPr>
          <a:xfrm>
            <a:off x="686361" y="4343978"/>
            <a:ext cx="5485279" cy="4113068"/>
          </a:xfrm>
          <a:noFill/>
          <a:ln/>
        </p:spPr>
        <p:txBody>
          <a:bodyPr/>
          <a:lstStyle/>
          <a:p>
            <a:r>
              <a:rPr lang="en-US" dirty="0">
                <a:latin typeface="Arial" pitchFamily="34" charset="0"/>
              </a:rPr>
              <a:t>This slide sets up the following discussion and can be used instead of the more detailed discussion that follows. </a:t>
            </a:r>
          </a:p>
        </p:txBody>
      </p:sp>
    </p:spTree>
    <p:extLst>
      <p:ext uri="{BB962C8B-B14F-4D97-AF65-F5344CB8AC3E}">
        <p14:creationId xmlns:p14="http://schemas.microsoft.com/office/powerpoint/2010/main" val="1424519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p:sp>
      <p:sp>
        <p:nvSpPr>
          <p:cNvPr id="108547" name="Rectangle 3"/>
          <p:cNvSpPr>
            <a:spLocks noGrp="1" noChangeArrowheads="1"/>
          </p:cNvSpPr>
          <p:nvPr>
            <p:ph type="body" idx="1"/>
          </p:nvPr>
        </p:nvSpPr>
        <p:spPr>
          <a:ln/>
        </p:spPr>
        <p:txBody>
          <a:bodyPr/>
          <a:lstStyle/>
          <a:p>
            <a:pPr marL="205146" indent="-205146">
              <a:buFont typeface="Calibri" pitchFamily="34" charset="0"/>
              <a:buAutoNum type="arabicPeriod"/>
            </a:pPr>
            <a:r>
              <a:rPr lang="en-US" dirty="0">
                <a:latin typeface="Arial" pitchFamily="34" charset="0"/>
              </a:rPr>
              <a:t>Despite a firm’s best efforts, sometimes service providers fail to meet customer expectations. Effective service recovery efforts can significantly increase customer satisfaction, purchase intentions, and positive word of mouth, though customers’ </a:t>
            </a:r>
            <a:r>
              <a:rPr lang="en-US" dirty="0" err="1">
                <a:latin typeface="Arial" pitchFamily="34" charset="0"/>
              </a:rPr>
              <a:t>postrecovery</a:t>
            </a:r>
            <a:r>
              <a:rPr lang="en-US" dirty="0">
                <a:latin typeface="Arial" pitchFamily="34" charset="0"/>
              </a:rPr>
              <a:t> satisfaction levels usually fall lower than their satisfaction level prior to the service failure.</a:t>
            </a:r>
          </a:p>
          <a:p>
            <a:pPr marL="205146" indent="-205146">
              <a:buFont typeface="Calibri" pitchFamily="34" charset="0"/>
              <a:buAutoNum type="arabicPeriod"/>
            </a:pPr>
            <a:r>
              <a:rPr lang="en-US" dirty="0">
                <a:latin typeface="Arial" pitchFamily="34" charset="0"/>
              </a:rPr>
              <a:t>Distributive Fairness and Procedural Fairness</a:t>
            </a:r>
          </a:p>
        </p:txBody>
      </p:sp>
    </p:spTree>
    <p:extLst>
      <p:ext uri="{BB962C8B-B14F-4D97-AF65-F5344CB8AC3E}">
        <p14:creationId xmlns:p14="http://schemas.microsoft.com/office/powerpoint/2010/main" val="3483376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a:solidFill>
              <a:srgbClr val="000000"/>
            </a:solidFill>
            <a:miter lim="800000"/>
          </a:ln>
        </p:spPr>
      </p:sp>
      <p:sp>
        <p:nvSpPr>
          <p:cNvPr id="3" name="Notes Placeholder 2"/>
          <p:cNvSpPr>
            <a:spLocks noGrp="1"/>
          </p:cNvSpPr>
          <p:nvPr>
            <p:ph type="body" idx="1"/>
          </p:nvPr>
        </p:nvSpPr>
        <p:spPr/>
        <p:txBody>
          <a:bodyPr>
            <a:normAutofit/>
          </a:bodyPr>
          <a:lstStyle/>
          <a:p>
            <a:pPr fontAlgn="base"/>
            <a:r>
              <a:rPr lang="en-US" sz="1200" b="1" i="0" kern="1200" dirty="0">
                <a:solidFill>
                  <a:schemeClr val="tx1"/>
                </a:solidFill>
                <a:effectLst/>
                <a:latin typeface="Arial" pitchFamily="34" charset="0"/>
                <a:ea typeface="+mn-ea"/>
                <a:cs typeface="+mn-cs"/>
              </a:rPr>
              <a:t>LO13-1 </a:t>
            </a:r>
            <a:r>
              <a:rPr lang="en-US" sz="1200" b="0" i="0" kern="1200" dirty="0">
                <a:solidFill>
                  <a:schemeClr val="tx1"/>
                </a:solidFill>
                <a:effectLst/>
                <a:latin typeface="Arial" pitchFamily="34" charset="0"/>
                <a:ea typeface="+mn-ea"/>
                <a:cs typeface="+mn-cs"/>
              </a:rPr>
              <a:t>Describe how the marketing of services differs from the marketing of products.</a:t>
            </a:r>
          </a:p>
          <a:p>
            <a:pPr fontAlgn="base"/>
            <a:r>
              <a:rPr lang="en-US" sz="1200" b="1" i="0" kern="1200" dirty="0">
                <a:solidFill>
                  <a:schemeClr val="tx1"/>
                </a:solidFill>
                <a:effectLst/>
                <a:latin typeface="Arial" pitchFamily="34" charset="0"/>
                <a:ea typeface="+mn-ea"/>
                <a:cs typeface="+mn-cs"/>
              </a:rPr>
              <a:t>LO13-2 </a:t>
            </a:r>
            <a:r>
              <a:rPr lang="en-US" sz="1200" b="0" i="0" kern="1200" dirty="0">
                <a:solidFill>
                  <a:schemeClr val="tx1"/>
                </a:solidFill>
                <a:effectLst/>
                <a:latin typeface="Arial" pitchFamily="34" charset="0"/>
                <a:ea typeface="+mn-ea"/>
                <a:cs typeface="+mn-cs"/>
              </a:rPr>
              <a:t>Discuss the four gaps in the Service Gaps Model.</a:t>
            </a:r>
          </a:p>
          <a:p>
            <a:pPr fontAlgn="base"/>
            <a:r>
              <a:rPr lang="en-US" sz="1200" b="1" i="0" kern="1200" dirty="0">
                <a:solidFill>
                  <a:schemeClr val="tx1"/>
                </a:solidFill>
                <a:effectLst/>
                <a:latin typeface="Arial" pitchFamily="34" charset="0"/>
                <a:ea typeface="+mn-ea"/>
                <a:cs typeface="+mn-cs"/>
              </a:rPr>
              <a:t>LO13-3 </a:t>
            </a:r>
            <a:r>
              <a:rPr lang="en-US" sz="1200" b="0" i="0" kern="1200" dirty="0">
                <a:solidFill>
                  <a:schemeClr val="tx1"/>
                </a:solidFill>
                <a:effectLst/>
                <a:latin typeface="Arial" pitchFamily="34" charset="0"/>
                <a:ea typeface="+mn-ea"/>
                <a:cs typeface="+mn-cs"/>
              </a:rPr>
              <a:t>Examine the five service quality dimensions.</a:t>
            </a:r>
          </a:p>
          <a:p>
            <a:pPr fontAlgn="base"/>
            <a:r>
              <a:rPr lang="en-US" sz="1200" b="1" i="0" kern="1200" dirty="0">
                <a:solidFill>
                  <a:schemeClr val="tx1"/>
                </a:solidFill>
                <a:effectLst/>
                <a:latin typeface="Arial" pitchFamily="34" charset="0"/>
                <a:ea typeface="+mn-ea"/>
                <a:cs typeface="+mn-cs"/>
              </a:rPr>
              <a:t>LO13-4 </a:t>
            </a:r>
            <a:r>
              <a:rPr lang="en-US" sz="1200" b="0" i="0" kern="1200" dirty="0">
                <a:solidFill>
                  <a:schemeClr val="tx1"/>
                </a:solidFill>
                <a:effectLst/>
                <a:latin typeface="Arial" pitchFamily="34" charset="0"/>
                <a:ea typeface="+mn-ea"/>
                <a:cs typeface="+mn-cs"/>
              </a:rPr>
              <a:t>Explain the zone of tolerance.</a:t>
            </a:r>
          </a:p>
          <a:p>
            <a:pPr fontAlgn="base"/>
            <a:r>
              <a:rPr lang="en-US" sz="1200" b="1" i="0" kern="1200" dirty="0">
                <a:solidFill>
                  <a:schemeClr val="tx1"/>
                </a:solidFill>
                <a:effectLst/>
                <a:latin typeface="Arial" pitchFamily="34" charset="0"/>
                <a:ea typeface="+mn-ea"/>
                <a:cs typeface="+mn-cs"/>
              </a:rPr>
              <a:t>LO13-5 </a:t>
            </a:r>
            <a:r>
              <a:rPr lang="en-US" sz="1200" b="0" i="0" kern="1200" dirty="0">
                <a:solidFill>
                  <a:schemeClr val="tx1"/>
                </a:solidFill>
                <a:effectLst/>
                <a:latin typeface="Arial" pitchFamily="34" charset="0"/>
                <a:ea typeface="+mn-ea"/>
                <a:cs typeface="+mn-cs"/>
              </a:rPr>
              <a:t>Identify three service recovery strategies.</a:t>
            </a:r>
          </a:p>
          <a:p>
            <a:pPr>
              <a:defRPr/>
            </a:pPr>
            <a:endParaRPr lang="en-US" dirty="0">
              <a:latin typeface="Arial" pitchFamily="34" charset="0"/>
            </a:endParaRPr>
          </a:p>
          <a:p>
            <a:pPr>
              <a:defRPr/>
            </a:pPr>
            <a:r>
              <a:rPr lang="en-US" dirty="0">
                <a:latin typeface="Arial" pitchFamily="34" charset="0"/>
              </a:rPr>
              <a:t>These are the learning objectives for this chapter.</a:t>
            </a:r>
          </a:p>
        </p:txBody>
      </p:sp>
      <p:sp>
        <p:nvSpPr>
          <p:cNvPr id="66564" name="Slide Number Placeholder 3"/>
          <p:cNvSpPr>
            <a:spLocks noGrp="1"/>
          </p:cNvSpPr>
          <p:nvPr>
            <p:ph type="sldNum" sz="quarter"/>
          </p:nvPr>
        </p:nvSpPr>
        <p:spPr>
          <a:xfrm>
            <a:off x="3884240" y="8685068"/>
            <a:ext cx="2972360" cy="457489"/>
          </a:xfrm>
          <a:noFill/>
          <a:ln>
            <a:miter lim="800000"/>
          </a:ln>
        </p:spPr>
        <p:txBody>
          <a:bodyPr/>
          <a:lstStyle/>
          <a:p>
            <a:pPr>
              <a:buFont typeface="Wingdings" pitchFamily="2" charset="2"/>
              <a:buNone/>
            </a:pPr>
            <a:fld id="{2430BEA5-515D-4D4C-95C6-6796D5E447F1}" type="slidenum">
              <a:rPr lang="en-US" smtClean="0">
                <a:latin typeface="Arial" pitchFamily="34" charset="0"/>
                <a:ea typeface="DejaVu Sans"/>
                <a:cs typeface="DejaVu Sans"/>
              </a:rPr>
              <a:pPr>
                <a:buFont typeface="Wingdings" pitchFamily="2" charset="2"/>
                <a:buNone/>
              </a:pPr>
              <a:t>2</a:t>
            </a:fld>
            <a:endParaRPr lang="en-US" dirty="0">
              <a:latin typeface="Arial" pitchFamily="34" charset="0"/>
              <a:ea typeface="DejaVu Sans"/>
              <a:cs typeface="DejaVu Sans"/>
            </a:endParaRPr>
          </a:p>
        </p:txBody>
      </p:sp>
    </p:spTree>
    <p:extLst>
      <p:ext uri="{BB962C8B-B14F-4D97-AF65-F5344CB8AC3E}">
        <p14:creationId xmlns:p14="http://schemas.microsoft.com/office/powerpoint/2010/main" val="3964317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p:sp>
      <p:sp>
        <p:nvSpPr>
          <p:cNvPr id="107523" name="Rectangle 3"/>
          <p:cNvSpPr>
            <a:spLocks noGrp="1" noChangeArrowheads="1"/>
          </p:cNvSpPr>
          <p:nvPr>
            <p:ph type="body" idx="1"/>
          </p:nvPr>
        </p:nvSpPr>
        <p:spPr>
          <a:noFill/>
          <a:ln/>
        </p:spPr>
        <p:txBody>
          <a:bodyPr/>
          <a:lstStyle/>
          <a:p>
            <a:pPr>
              <a:buFont typeface="Wingdings" pitchFamily="2" charset="2"/>
              <a:buNone/>
            </a:pPr>
            <a:r>
              <a:rPr lang="en-US" dirty="0"/>
              <a:t>The </a:t>
            </a:r>
            <a:r>
              <a:rPr lang="en-US" b="1" dirty="0"/>
              <a:t>communications gap</a:t>
            </a:r>
            <a:r>
              <a:rPr lang="en-US" dirty="0"/>
              <a:t> refers to the difference between the actual service provided to customers and the service that the firm’s promotion program promises.</a:t>
            </a:r>
          </a:p>
        </p:txBody>
      </p:sp>
    </p:spTree>
    <p:extLst>
      <p:ext uri="{BB962C8B-B14F-4D97-AF65-F5344CB8AC3E}">
        <p14:creationId xmlns:p14="http://schemas.microsoft.com/office/powerpoint/2010/main" val="1833244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p:sp>
      <p:sp>
        <p:nvSpPr>
          <p:cNvPr id="108547"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delivery gap</a:t>
            </a:r>
            <a:r>
              <a:rPr lang="en-US" dirty="0"/>
              <a:t> is the difference between the firm’s service standards and the actual service it provides to customers.</a:t>
            </a:r>
          </a:p>
          <a:p>
            <a:endParaRPr lang="en-US" dirty="0">
              <a:latin typeface="Arial" pitchFamily="34" charset="0"/>
            </a:endParaRPr>
          </a:p>
        </p:txBody>
      </p:sp>
    </p:spTree>
    <p:extLst>
      <p:ext uri="{BB962C8B-B14F-4D97-AF65-F5344CB8AC3E}">
        <p14:creationId xmlns:p14="http://schemas.microsoft.com/office/powerpoint/2010/main" val="3628012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p:sp>
      <p:sp>
        <p:nvSpPr>
          <p:cNvPr id="109571"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knowledge gap</a:t>
            </a:r>
            <a:r>
              <a:rPr lang="en-US" dirty="0"/>
              <a:t> reflects the difference between customers’ expectations and the firm’s perception of those customer expectations. </a:t>
            </a:r>
          </a:p>
          <a:p>
            <a:endParaRPr lang="en-US" dirty="0">
              <a:latin typeface="Arial" pitchFamily="34" charset="0"/>
            </a:endParaRPr>
          </a:p>
        </p:txBody>
      </p:sp>
    </p:spTree>
    <p:extLst>
      <p:ext uri="{BB962C8B-B14F-4D97-AF65-F5344CB8AC3E}">
        <p14:creationId xmlns:p14="http://schemas.microsoft.com/office/powerpoint/2010/main" val="2366757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p:sp>
      <p:sp>
        <p:nvSpPr>
          <p:cNvPr id="110595"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b="1" dirty="0"/>
              <a:t>service</a:t>
            </a:r>
            <a:r>
              <a:rPr lang="en-US" dirty="0"/>
              <a:t> is any intangible offering that involves a deed, performance, or effort that cannot be physically possessed.</a:t>
            </a:r>
          </a:p>
          <a:p>
            <a:endParaRPr lang="en-US" dirty="0">
              <a:latin typeface="Arial" pitchFamily="34" charset="0"/>
            </a:endParaRPr>
          </a:p>
        </p:txBody>
      </p:sp>
    </p:spTree>
    <p:extLst>
      <p:ext uri="{BB962C8B-B14F-4D97-AF65-F5344CB8AC3E}">
        <p14:creationId xmlns:p14="http://schemas.microsoft.com/office/powerpoint/2010/main" val="1043189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p:sp>
      <p:sp>
        <p:nvSpPr>
          <p:cNvPr id="111619"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Service quality</a:t>
            </a:r>
            <a:r>
              <a:rPr lang="en-US" dirty="0"/>
              <a:t> is the customers’ perceptions of how well a service meets or exceeds their expectations.</a:t>
            </a:r>
            <a:endParaRPr lang="en-US" b="1" dirty="0"/>
          </a:p>
          <a:p>
            <a:endParaRPr lang="en-US" dirty="0">
              <a:latin typeface="Arial" pitchFamily="34" charset="0"/>
            </a:endParaRPr>
          </a:p>
        </p:txBody>
      </p:sp>
    </p:spTree>
    <p:extLst>
      <p:ext uri="{BB962C8B-B14F-4D97-AF65-F5344CB8AC3E}">
        <p14:creationId xmlns:p14="http://schemas.microsoft.com/office/powerpoint/2010/main" val="1595093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p:sp>
      <p:sp>
        <p:nvSpPr>
          <p:cNvPr id="112643"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standards gap</a:t>
            </a:r>
            <a:r>
              <a:rPr lang="en-US" dirty="0"/>
              <a:t> is the difference between the firm’s service standards and the actual service it provides to customers.</a:t>
            </a:r>
          </a:p>
          <a:p>
            <a:endParaRPr lang="en-US" dirty="0">
              <a:latin typeface="Arial" pitchFamily="34" charset="0"/>
            </a:endParaRPr>
          </a:p>
        </p:txBody>
      </p:sp>
    </p:spTree>
    <p:extLst>
      <p:ext uri="{BB962C8B-B14F-4D97-AF65-F5344CB8AC3E}">
        <p14:creationId xmlns:p14="http://schemas.microsoft.com/office/powerpoint/2010/main" val="2296505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p:sp>
      <p:sp>
        <p:nvSpPr>
          <p:cNvPr id="113667"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b="1" dirty="0"/>
              <a:t>voice-of-customer (VOC) program</a:t>
            </a:r>
            <a:r>
              <a:rPr lang="en-US" dirty="0"/>
              <a:t> collects customer inputs and integrates them into managerial decisions.</a:t>
            </a:r>
          </a:p>
          <a:p>
            <a:endParaRPr lang="en-US" dirty="0">
              <a:latin typeface="Arial" pitchFamily="34" charset="0"/>
            </a:endParaRPr>
          </a:p>
        </p:txBody>
      </p:sp>
    </p:spTree>
    <p:extLst>
      <p:ext uri="{BB962C8B-B14F-4D97-AF65-F5344CB8AC3E}">
        <p14:creationId xmlns:p14="http://schemas.microsoft.com/office/powerpoint/2010/main" val="2159407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p:sp>
      <p:sp>
        <p:nvSpPr>
          <p:cNvPr id="114691"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2001168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723745-35C6-4E48-B229-E98308745F13}"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893090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sldNum" sz="quarter"/>
          </p:nvPr>
        </p:nvSpPr>
        <p:spPr>
          <a:noFill/>
        </p:spPr>
        <p:txBody>
          <a:bodyPr/>
          <a:lstStyle/>
          <a:p>
            <a:pPr>
              <a:buFont typeface="Wingdings" pitchFamily="2" charset="2"/>
              <a:buNone/>
            </a:pPr>
            <a:fld id="{695FB8B3-2F56-4FD3-A3C0-25A182B9BBF0}" type="slidenum">
              <a:rPr lang="en-US" smtClean="0">
                <a:latin typeface="Arial" pitchFamily="34" charset="0"/>
                <a:ea typeface="DejaVu Sans"/>
                <a:cs typeface="DejaVu Sans"/>
              </a:rPr>
              <a:pPr>
                <a:buFont typeface="Wingdings" pitchFamily="2" charset="2"/>
                <a:buNone/>
              </a:pPr>
              <a:t>3</a:t>
            </a:fld>
            <a:endParaRPr lang="en-US" dirty="0">
              <a:latin typeface="Arial" pitchFamily="34" charset="0"/>
              <a:ea typeface="DejaVu Sans"/>
              <a:cs typeface="DejaVu Sans"/>
            </a:endParaRPr>
          </a:p>
        </p:txBody>
      </p:sp>
      <p:sp>
        <p:nvSpPr>
          <p:cNvPr id="69635" name="Rectangle 2"/>
          <p:cNvSpPr>
            <a:spLocks noGrp="1" noRot="1" noChangeAspect="1" noChangeArrowheads="1" noTextEdit="1"/>
          </p:cNvSpPr>
          <p:nvPr>
            <p:ph type="sldImg"/>
          </p:nvPr>
        </p:nvSpPr>
        <p:spPr>
          <a:xfrm>
            <a:off x="1143000" y="687388"/>
            <a:ext cx="4572000" cy="3429000"/>
          </a:xfrm>
        </p:spPr>
      </p:sp>
      <p:sp>
        <p:nvSpPr>
          <p:cNvPr id="69636" name="Rectangle 3"/>
          <p:cNvSpPr>
            <a:spLocks noGrp="1" noChangeArrowheads="1"/>
          </p:cNvSpPr>
          <p:nvPr>
            <p:ph type="body" idx="1"/>
          </p:nvPr>
        </p:nvSpPr>
        <p:spPr>
          <a:xfrm>
            <a:off x="686361" y="4343978"/>
            <a:ext cx="5485279" cy="4113068"/>
          </a:xfrm>
          <a:noFill/>
          <a:ln/>
        </p:spPr>
        <p:txBody>
          <a:bodyPr/>
          <a:lstStyle/>
          <a:p>
            <a:r>
              <a:rPr lang="en-US" dirty="0">
                <a:latin typeface="Arial" pitchFamily="34" charset="0"/>
              </a:rPr>
              <a:t>According to Theodore Levitt, all products are services. </a:t>
            </a:r>
          </a:p>
          <a:p>
            <a:endParaRPr lang="en-US" dirty="0">
              <a:latin typeface="Arial" pitchFamily="34" charset="0"/>
            </a:endParaRPr>
          </a:p>
          <a:p>
            <a:r>
              <a:rPr lang="en-US" b="1" dirty="0">
                <a:latin typeface="Arial" pitchFamily="34" charset="0"/>
              </a:rPr>
              <a:t>Ask students</a:t>
            </a:r>
            <a:r>
              <a:rPr lang="en-US" dirty="0">
                <a:latin typeface="Arial" pitchFamily="34" charset="0"/>
              </a:rPr>
              <a:t>: What does this statement mean? When you purchase products, do you also purchase the services associated with the product? Like what?</a:t>
            </a:r>
          </a:p>
        </p:txBody>
      </p:sp>
    </p:spTree>
    <p:extLst>
      <p:ext uri="{BB962C8B-B14F-4D97-AF65-F5344CB8AC3E}">
        <p14:creationId xmlns:p14="http://schemas.microsoft.com/office/powerpoint/2010/main" val="2579869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sldNum" sz="quarter"/>
          </p:nvPr>
        </p:nvSpPr>
        <p:spPr>
          <a:noFill/>
        </p:spPr>
        <p:txBody>
          <a:bodyPr/>
          <a:lstStyle/>
          <a:p>
            <a:pPr>
              <a:buFont typeface="Wingdings" pitchFamily="2" charset="2"/>
              <a:buNone/>
            </a:pPr>
            <a:fld id="{D6E7AFE7-90CA-4B8C-B9CE-3FE918E07499}" type="slidenum">
              <a:rPr lang="en-US" smtClean="0">
                <a:latin typeface="Arial" pitchFamily="34" charset="0"/>
                <a:ea typeface="DejaVu Sans"/>
                <a:cs typeface="DejaVu Sans"/>
              </a:rPr>
              <a:pPr>
                <a:buFont typeface="Wingdings" pitchFamily="2" charset="2"/>
                <a:buNone/>
              </a:pPr>
              <a:t>4</a:t>
            </a:fld>
            <a:endParaRPr lang="en-US" dirty="0">
              <a:latin typeface="Arial" pitchFamily="34" charset="0"/>
              <a:ea typeface="DejaVu Sans"/>
              <a:cs typeface="DejaVu Sans"/>
            </a:endParaRPr>
          </a:p>
        </p:txBody>
      </p:sp>
      <p:sp>
        <p:nvSpPr>
          <p:cNvPr id="71683" name="Rectangle 2"/>
          <p:cNvSpPr>
            <a:spLocks noGrp="1" noRot="1" noChangeAspect="1" noChangeArrowheads="1" noTextEdit="1"/>
          </p:cNvSpPr>
          <p:nvPr>
            <p:ph type="sldImg"/>
          </p:nvPr>
        </p:nvSpPr>
        <p:spPr>
          <a:xfrm>
            <a:off x="1143000" y="687388"/>
            <a:ext cx="4572000" cy="3429000"/>
          </a:xfrm>
        </p:spPr>
      </p:sp>
      <p:sp>
        <p:nvSpPr>
          <p:cNvPr id="71684" name="Rectangle 3"/>
          <p:cNvSpPr>
            <a:spLocks noGrp="1" noChangeArrowheads="1"/>
          </p:cNvSpPr>
          <p:nvPr>
            <p:ph type="body" idx="1"/>
          </p:nvPr>
        </p:nvSpPr>
        <p:spPr>
          <a:xfrm>
            <a:off x="686361" y="4343978"/>
            <a:ext cx="5485279" cy="4113068"/>
          </a:xfrm>
          <a:noFill/>
          <a:ln/>
        </p:spPr>
        <p:txBody>
          <a:bodyPr/>
          <a:lstStyle/>
          <a:p>
            <a:r>
              <a:rPr lang="en-US" dirty="0">
                <a:latin typeface="Arial" pitchFamily="34" charset="0"/>
              </a:rPr>
              <a:t>Remind students about how environments influence marketing. As economic, technological, and sociocultural environments change, so do demands for services. </a:t>
            </a:r>
          </a:p>
          <a:p>
            <a:endParaRPr lang="en-US" b="1" dirty="0">
              <a:latin typeface="Arial" pitchFamily="34" charset="0"/>
            </a:endParaRPr>
          </a:p>
          <a:p>
            <a:r>
              <a:rPr lang="en-US" b="1" dirty="0">
                <a:latin typeface="Arial" pitchFamily="34" charset="0"/>
              </a:rPr>
              <a:t>Group activity</a:t>
            </a:r>
            <a:r>
              <a:rPr lang="en-US" dirty="0">
                <a:latin typeface="Arial" pitchFamily="34" charset="0"/>
              </a:rPr>
              <a:t>: Examine some key changes in each of these environments that have led to greater demands for service. </a:t>
            </a:r>
          </a:p>
          <a:p>
            <a:r>
              <a:rPr lang="en-US" dirty="0">
                <a:latin typeface="Arial" pitchFamily="34" charset="0"/>
              </a:rPr>
              <a:t>Some potential responses include automation, women in the workplace, new trade realities, or shipping and transportation improvements. </a:t>
            </a:r>
          </a:p>
        </p:txBody>
      </p:sp>
    </p:spTree>
    <p:extLst>
      <p:ext uri="{BB962C8B-B14F-4D97-AF65-F5344CB8AC3E}">
        <p14:creationId xmlns:p14="http://schemas.microsoft.com/office/powerpoint/2010/main" val="3694906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sldNum" sz="quarter"/>
          </p:nvPr>
        </p:nvSpPr>
        <p:spPr>
          <a:noFill/>
        </p:spPr>
        <p:txBody>
          <a:bodyPr/>
          <a:lstStyle/>
          <a:p>
            <a:pPr>
              <a:buFont typeface="Wingdings" pitchFamily="2" charset="2"/>
              <a:buNone/>
            </a:pPr>
            <a:fld id="{50718C94-FFB0-4D42-94B9-6CE481D945FB}" type="slidenum">
              <a:rPr lang="en-US" smtClean="0">
                <a:latin typeface="Arial" pitchFamily="34" charset="0"/>
                <a:ea typeface="DejaVu Sans"/>
                <a:cs typeface="DejaVu Sans"/>
              </a:rPr>
              <a:pPr>
                <a:buFont typeface="Wingdings" pitchFamily="2" charset="2"/>
                <a:buNone/>
              </a:pPr>
              <a:t>5</a:t>
            </a:fld>
            <a:endParaRPr lang="en-US" dirty="0">
              <a:latin typeface="Arial" pitchFamily="34" charset="0"/>
              <a:ea typeface="DejaVu Sans"/>
              <a:cs typeface="DejaVu Sans"/>
            </a:endParaRPr>
          </a:p>
        </p:txBody>
      </p:sp>
      <p:sp>
        <p:nvSpPr>
          <p:cNvPr id="72707" name="Rectangle 2"/>
          <p:cNvSpPr>
            <a:spLocks noGrp="1" noRot="1" noChangeAspect="1" noChangeArrowheads="1" noTextEdit="1"/>
          </p:cNvSpPr>
          <p:nvPr>
            <p:ph type="sldImg"/>
          </p:nvPr>
        </p:nvSpPr>
        <p:spPr>
          <a:xfrm>
            <a:off x="1143000" y="687388"/>
            <a:ext cx="4572000" cy="3429000"/>
          </a:xfrm>
        </p:spPr>
      </p:sp>
      <p:sp>
        <p:nvSpPr>
          <p:cNvPr id="72708" name="Rectangle 3"/>
          <p:cNvSpPr>
            <a:spLocks noGrp="1" noChangeArrowheads="1"/>
          </p:cNvSpPr>
          <p:nvPr>
            <p:ph type="body" idx="1"/>
          </p:nvPr>
        </p:nvSpPr>
        <p:spPr>
          <a:xfrm>
            <a:off x="686361" y="4343978"/>
            <a:ext cx="5485279" cy="4113068"/>
          </a:xfrm>
          <a:noFill/>
          <a:ln/>
        </p:spPr>
        <p:txBody>
          <a:bodyPr/>
          <a:lstStyle/>
          <a:p>
            <a:r>
              <a:rPr lang="en-US" dirty="0">
                <a:latin typeface="Arial" pitchFamily="34" charset="0"/>
              </a:rPr>
              <a:t>This graph sets up the following discussion; if you wish to shorten this presentation, simply review these differences. The next slides go into greater detail. </a:t>
            </a:r>
          </a:p>
        </p:txBody>
      </p:sp>
    </p:spTree>
    <p:extLst>
      <p:ext uri="{BB962C8B-B14F-4D97-AF65-F5344CB8AC3E}">
        <p14:creationId xmlns:p14="http://schemas.microsoft.com/office/powerpoint/2010/main" val="2551215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sldNum" sz="quarter"/>
          </p:nvPr>
        </p:nvSpPr>
        <p:spPr>
          <a:noFill/>
        </p:spPr>
        <p:txBody>
          <a:bodyPr/>
          <a:lstStyle/>
          <a:p>
            <a:pPr>
              <a:buFont typeface="Wingdings" pitchFamily="2" charset="2"/>
              <a:buNone/>
            </a:pPr>
            <a:fld id="{5136FF2D-9478-489E-9A3F-51F8E5063127}" type="slidenum">
              <a:rPr lang="en-US" smtClean="0">
                <a:latin typeface="Arial" pitchFamily="34" charset="0"/>
                <a:ea typeface="DejaVu Sans"/>
                <a:cs typeface="DejaVu Sans"/>
              </a:rPr>
              <a:pPr>
                <a:buFont typeface="Wingdings" pitchFamily="2" charset="2"/>
                <a:buNone/>
              </a:pPr>
              <a:t>6</a:t>
            </a:fld>
            <a:endParaRPr lang="en-US" dirty="0">
              <a:latin typeface="Arial" pitchFamily="34" charset="0"/>
              <a:ea typeface="DejaVu Sans"/>
              <a:cs typeface="DejaVu Sans"/>
            </a:endParaRPr>
          </a:p>
        </p:txBody>
      </p:sp>
      <p:sp>
        <p:nvSpPr>
          <p:cNvPr id="75779" name="Rectangle 2"/>
          <p:cNvSpPr>
            <a:spLocks noGrp="1" noRot="1" noChangeAspect="1" noChangeArrowheads="1" noTextEdit="1"/>
          </p:cNvSpPr>
          <p:nvPr>
            <p:ph type="sldImg"/>
          </p:nvPr>
        </p:nvSpPr>
        <p:spPr>
          <a:xfrm>
            <a:off x="1143000" y="687388"/>
            <a:ext cx="4572000" cy="3429000"/>
          </a:xfrm>
        </p:spPr>
      </p:sp>
      <p:sp>
        <p:nvSpPr>
          <p:cNvPr id="75780" name="Rectangle 3"/>
          <p:cNvSpPr>
            <a:spLocks noGrp="1" noChangeArrowheads="1"/>
          </p:cNvSpPr>
          <p:nvPr>
            <p:ph type="body" idx="1"/>
          </p:nvPr>
        </p:nvSpPr>
        <p:spPr>
          <a:xfrm>
            <a:off x="686361" y="4343978"/>
            <a:ext cx="5485279" cy="4113068"/>
          </a:xfrm>
          <a:noFill/>
          <a:ln/>
        </p:spPr>
        <p:txBody>
          <a:bodyPr/>
          <a:lstStyle/>
          <a:p>
            <a:r>
              <a:rPr lang="en-US" sz="1200" b="0" i="0" kern="1200" dirty="0">
                <a:solidFill>
                  <a:schemeClr val="tx1"/>
                </a:solidFill>
                <a:effectLst/>
                <a:latin typeface="Arial" pitchFamily="34" charset="0"/>
                <a:ea typeface="+mn-ea"/>
                <a:cs typeface="+mn-cs"/>
              </a:rPr>
              <a:t>As the title of this chapter implies, the most fundamental difference between a product and a service is that services are </a:t>
            </a:r>
            <a:r>
              <a:rPr lang="en-US" sz="1200" b="1" i="0" kern="1200" dirty="0">
                <a:solidFill>
                  <a:schemeClr val="tx1"/>
                </a:solidFill>
                <a:effectLst/>
                <a:latin typeface="Arial" pitchFamily="34" charset="0"/>
                <a:ea typeface="+mn-ea"/>
                <a:cs typeface="+mn-cs"/>
              </a:rPr>
              <a:t>intangible</a:t>
            </a:r>
            <a:r>
              <a:rPr lang="en-US" sz="1200" b="0" i="0" kern="1200" dirty="0">
                <a:solidFill>
                  <a:schemeClr val="tx1"/>
                </a:solidFill>
                <a:effectLst/>
                <a:latin typeface="Arial" pitchFamily="34" charset="0"/>
                <a:ea typeface="+mn-ea"/>
                <a:cs typeface="+mn-cs"/>
              </a:rPr>
              <a:t>—they cannot be touched, tasted, or seen like a pure product can. </a:t>
            </a:r>
            <a:r>
              <a:rPr lang="en-US" dirty="0">
                <a:latin typeface="Arial" pitchFamily="34" charset="0"/>
              </a:rPr>
              <a:t>Consumers use cues to judge the service quality of dentists, including the quality of the furnishings, whether magazines are current, and diplomas on the wall. </a:t>
            </a:r>
          </a:p>
          <a:p>
            <a:endParaRPr lang="en-US" b="1" dirty="0">
              <a:latin typeface="Arial" pitchFamily="34" charset="0"/>
            </a:endParaRPr>
          </a:p>
          <a:p>
            <a:r>
              <a:rPr lang="en-US" b="1" dirty="0">
                <a:latin typeface="Arial" pitchFamily="34" charset="0"/>
              </a:rPr>
              <a:t>Group activity</a:t>
            </a:r>
            <a:r>
              <a:rPr lang="en-US" dirty="0">
                <a:latin typeface="Arial" pitchFamily="34" charset="0"/>
              </a:rPr>
              <a:t>: Think about the cues you use to assess the quality of a service. Choose a particular service (e.g., auto repair, medical care, insurance) and list several cues the provider could use to indicate quality. </a:t>
            </a:r>
          </a:p>
        </p:txBody>
      </p:sp>
    </p:spTree>
    <p:extLst>
      <p:ext uri="{BB962C8B-B14F-4D97-AF65-F5344CB8AC3E}">
        <p14:creationId xmlns:p14="http://schemas.microsoft.com/office/powerpoint/2010/main" val="3267372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type="sldNum" sz="quarter"/>
          </p:nvPr>
        </p:nvSpPr>
        <p:spPr>
          <a:noFill/>
        </p:spPr>
        <p:txBody>
          <a:bodyPr/>
          <a:lstStyle/>
          <a:p>
            <a:pPr>
              <a:buFont typeface="Wingdings" pitchFamily="2" charset="2"/>
              <a:buNone/>
            </a:pPr>
            <a:fld id="{1275FF5A-A56D-4136-AA10-816DDB953968}" type="slidenum">
              <a:rPr lang="en-US" smtClean="0">
                <a:latin typeface="Arial" pitchFamily="34" charset="0"/>
                <a:ea typeface="DejaVu Sans"/>
                <a:cs typeface="DejaVu Sans"/>
              </a:rPr>
              <a:pPr>
                <a:buFont typeface="Wingdings" pitchFamily="2" charset="2"/>
                <a:buNone/>
              </a:pPr>
              <a:t>7</a:t>
            </a:fld>
            <a:endParaRPr lang="en-US" dirty="0">
              <a:latin typeface="Arial" pitchFamily="34" charset="0"/>
              <a:ea typeface="DejaVu Sans"/>
              <a:cs typeface="DejaVu Sans"/>
            </a:endParaRPr>
          </a:p>
        </p:txBody>
      </p:sp>
      <p:sp>
        <p:nvSpPr>
          <p:cNvPr id="76803" name="Rectangle 2"/>
          <p:cNvSpPr>
            <a:spLocks noGrp="1" noRot="1" noChangeAspect="1" noChangeArrowheads="1" noTextEdit="1"/>
          </p:cNvSpPr>
          <p:nvPr>
            <p:ph type="sldImg"/>
          </p:nvPr>
        </p:nvSpPr>
        <p:spPr>
          <a:xfrm>
            <a:off x="1143000" y="687388"/>
            <a:ext cx="4572000" cy="3429000"/>
          </a:xfrm>
        </p:spPr>
      </p:sp>
      <p:sp>
        <p:nvSpPr>
          <p:cNvPr id="76804" name="Rectangle 3"/>
          <p:cNvSpPr>
            <a:spLocks noGrp="1" noChangeArrowheads="1"/>
          </p:cNvSpPr>
          <p:nvPr>
            <p:ph type="body" idx="1"/>
          </p:nvPr>
        </p:nvSpPr>
        <p:spPr>
          <a:xfrm>
            <a:off x="686361" y="4343978"/>
            <a:ext cx="5485279" cy="4113068"/>
          </a:xfrm>
          <a:noFill/>
          <a:ln/>
        </p:spPr>
        <p:txBody>
          <a:bodyPr/>
          <a:lstStyle/>
          <a:p>
            <a:r>
              <a:rPr lang="en-US" sz="1200" b="0" i="0" kern="1200" dirty="0">
                <a:solidFill>
                  <a:schemeClr val="tx1"/>
                </a:solidFill>
                <a:effectLst/>
                <a:latin typeface="Arial" pitchFamily="34" charset="0"/>
                <a:ea typeface="+mn-ea"/>
                <a:cs typeface="+mn-cs"/>
              </a:rPr>
              <a:t>Services are produced and consumed at the same time; that is, service and consumption are </a:t>
            </a:r>
            <a:r>
              <a:rPr lang="en-US" sz="1200" b="1" i="0" kern="1200" dirty="0">
                <a:solidFill>
                  <a:schemeClr val="tx1"/>
                </a:solidFill>
                <a:effectLst/>
                <a:latin typeface="Arial" pitchFamily="34" charset="0"/>
                <a:ea typeface="+mn-ea"/>
                <a:cs typeface="+mn-cs"/>
              </a:rPr>
              <a:t>inseparable. </a:t>
            </a:r>
            <a:r>
              <a:rPr lang="en-US" dirty="0">
                <a:latin typeface="Arial" pitchFamily="34" charset="0"/>
              </a:rPr>
              <a:t>When staying at a hotel, you can’t test it out before you stay. Some hotels offer satisfaction guarantees to lower risk.  </a:t>
            </a:r>
          </a:p>
          <a:p>
            <a:endParaRPr lang="en-US" b="1" dirty="0">
              <a:latin typeface="Arial" pitchFamily="34" charset="0"/>
            </a:endParaRPr>
          </a:p>
          <a:p>
            <a:r>
              <a:rPr lang="en-US" b="1" dirty="0">
                <a:latin typeface="Arial" pitchFamily="34" charset="0"/>
              </a:rPr>
              <a:t>Ask students </a:t>
            </a:r>
            <a:r>
              <a:rPr lang="en-US" dirty="0">
                <a:latin typeface="Arial" pitchFamily="34" charset="0"/>
              </a:rPr>
              <a:t>what other kinds of products they can’t try</a:t>
            </a:r>
            <a:r>
              <a:rPr lang="en-US" baseline="0" dirty="0">
                <a:latin typeface="Arial" pitchFamily="34" charset="0"/>
              </a:rPr>
              <a:t> before purchasing. </a:t>
            </a:r>
            <a:r>
              <a:rPr lang="en-US" dirty="0">
                <a:latin typeface="Arial" pitchFamily="34" charset="0"/>
              </a:rPr>
              <a:t>Some of them might say delivery, in which case it is funny to show this YouTube ad. The ad (always check links before class) is for FedEx and was one of their most</a:t>
            </a:r>
            <a:r>
              <a:rPr lang="en-US" baseline="0" dirty="0">
                <a:latin typeface="Arial" pitchFamily="34" charset="0"/>
              </a:rPr>
              <a:t> popular</a:t>
            </a:r>
            <a:r>
              <a:rPr lang="en-US" dirty="0">
                <a:latin typeface="Arial" pitchFamily="34" charset="0"/>
              </a:rPr>
              <a:t> Super Bowl ads.</a:t>
            </a:r>
          </a:p>
          <a:p>
            <a:endParaRPr lang="en-US" dirty="0">
              <a:latin typeface="Arial" pitchFamily="34" charset="0"/>
            </a:endParaRPr>
          </a:p>
          <a:p>
            <a:r>
              <a:rPr lang="en-US" dirty="0">
                <a:latin typeface="Arial" pitchFamily="34" charset="0"/>
              </a:rPr>
              <a:t>YouTube link:</a:t>
            </a:r>
            <a:r>
              <a:rPr lang="en-US" baseline="0" dirty="0">
                <a:latin typeface="Arial" pitchFamily="34" charset="0"/>
              </a:rPr>
              <a:t> http://www.youtube.com/watch?v=Set-r53xvBI</a:t>
            </a:r>
            <a:endParaRPr lang="en-US" dirty="0">
              <a:latin typeface="Arial" pitchFamily="34" charset="0"/>
            </a:endParaRPr>
          </a:p>
        </p:txBody>
      </p:sp>
    </p:spTree>
    <p:extLst>
      <p:ext uri="{BB962C8B-B14F-4D97-AF65-F5344CB8AC3E}">
        <p14:creationId xmlns:p14="http://schemas.microsoft.com/office/powerpoint/2010/main" val="548038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sldNum" sz="quarter"/>
          </p:nvPr>
        </p:nvSpPr>
        <p:spPr>
          <a:noFill/>
        </p:spPr>
        <p:txBody>
          <a:bodyPr/>
          <a:lstStyle/>
          <a:p>
            <a:pPr>
              <a:buFont typeface="Wingdings" pitchFamily="2" charset="2"/>
              <a:buNone/>
            </a:pPr>
            <a:fld id="{2454263A-7604-4367-BFB8-634826DF0D7E}" type="slidenum">
              <a:rPr lang="en-US" smtClean="0">
                <a:latin typeface="Arial" pitchFamily="34" charset="0"/>
                <a:ea typeface="DejaVu Sans"/>
                <a:cs typeface="DejaVu Sans"/>
              </a:rPr>
              <a:pPr>
                <a:buFont typeface="Wingdings" pitchFamily="2" charset="2"/>
                <a:buNone/>
              </a:pPr>
              <a:t>8</a:t>
            </a:fld>
            <a:endParaRPr lang="en-US" dirty="0">
              <a:latin typeface="Arial" pitchFamily="34" charset="0"/>
              <a:ea typeface="DejaVu Sans"/>
              <a:cs typeface="DejaVu Sans"/>
            </a:endParaRPr>
          </a:p>
        </p:txBody>
      </p:sp>
      <p:sp>
        <p:nvSpPr>
          <p:cNvPr id="77827" name="Rectangle 2"/>
          <p:cNvSpPr>
            <a:spLocks noGrp="1" noRot="1" noChangeAspect="1" noChangeArrowheads="1" noTextEdit="1"/>
          </p:cNvSpPr>
          <p:nvPr>
            <p:ph type="sldImg"/>
          </p:nvPr>
        </p:nvSpPr>
        <p:spPr>
          <a:xfrm>
            <a:off x="1143000" y="687388"/>
            <a:ext cx="4572000" cy="3429000"/>
          </a:xfrm>
        </p:spPr>
      </p:sp>
      <p:sp>
        <p:nvSpPr>
          <p:cNvPr id="77828" name="Rectangle 3"/>
          <p:cNvSpPr>
            <a:spLocks noGrp="1" noChangeArrowheads="1"/>
          </p:cNvSpPr>
          <p:nvPr>
            <p:ph type="body" idx="1"/>
          </p:nvPr>
        </p:nvSpPr>
        <p:spPr>
          <a:xfrm>
            <a:off x="686361" y="4343978"/>
            <a:ext cx="5485279" cy="4113068"/>
          </a:xfrm>
          <a:noFill/>
          <a:ln/>
        </p:spPr>
        <p:txBody>
          <a:bodyPr/>
          <a:lstStyle/>
          <a:p>
            <a:r>
              <a:rPr lang="en-US" sz="1200" b="0" i="0" kern="1200" dirty="0">
                <a:solidFill>
                  <a:schemeClr val="tx1"/>
                </a:solidFill>
                <a:effectLst/>
                <a:latin typeface="Arial" pitchFamily="34" charset="0"/>
                <a:ea typeface="+mn-ea"/>
                <a:cs typeface="+mn-cs"/>
              </a:rPr>
              <a:t>The more humans are needed to provide a service, the more likely there is to be </a:t>
            </a:r>
            <a:r>
              <a:rPr lang="en-US" sz="1200" b="1" i="0" kern="1200" dirty="0">
                <a:solidFill>
                  <a:schemeClr val="tx1"/>
                </a:solidFill>
                <a:effectLst/>
                <a:latin typeface="Arial" pitchFamily="34" charset="0"/>
                <a:ea typeface="+mn-ea"/>
                <a:cs typeface="+mn-cs"/>
              </a:rPr>
              <a:t>heterogeneity</a:t>
            </a:r>
            <a:r>
              <a:rPr lang="en-US" sz="1200" b="0" i="0" kern="1200" dirty="0">
                <a:solidFill>
                  <a:schemeClr val="tx1"/>
                </a:solidFill>
                <a:effectLst/>
                <a:latin typeface="Arial" pitchFamily="34" charset="0"/>
                <a:ea typeface="+mn-ea"/>
                <a:cs typeface="+mn-cs"/>
              </a:rPr>
              <a:t> or variability in the service’s quality. </a:t>
            </a:r>
          </a:p>
          <a:p>
            <a:endParaRPr lang="en-US" sz="1200" b="0" i="0" kern="1200" dirty="0">
              <a:solidFill>
                <a:schemeClr val="tx1"/>
              </a:solidFill>
              <a:effectLst/>
              <a:latin typeface="Arial" pitchFamily="34" charset="0"/>
              <a:ea typeface="+mn-ea"/>
              <a:cs typeface="+mn-cs"/>
            </a:endParaRPr>
          </a:p>
          <a:p>
            <a:r>
              <a:rPr lang="en-US" dirty="0">
                <a:latin typeface="Arial" pitchFamily="34" charset="0"/>
              </a:rPr>
              <a:t>Many students work in service professions. </a:t>
            </a:r>
            <a:r>
              <a:rPr lang="en-US" b="1" dirty="0">
                <a:latin typeface="Arial" pitchFamily="34" charset="0"/>
              </a:rPr>
              <a:t>Ask students: </a:t>
            </a:r>
            <a:r>
              <a:rPr lang="en-US" dirty="0">
                <a:latin typeface="Arial" pitchFamily="34" charset="0"/>
              </a:rPr>
              <a:t>How have your employers attempted to reduce service </a:t>
            </a:r>
            <a:r>
              <a:rPr lang="en-US" sz="1200" b="0" i="0" u="none" strike="noStrike" kern="1200" baseline="0" dirty="0">
                <a:solidFill>
                  <a:schemeClr val="tx1"/>
                </a:solidFill>
                <a:latin typeface="Arial" pitchFamily="34" charset="0"/>
                <a:ea typeface="+mn-ea"/>
                <a:cs typeface="+mn-cs"/>
              </a:rPr>
              <a:t>heterogeneity</a:t>
            </a:r>
            <a:r>
              <a:rPr lang="en-US" dirty="0">
                <a:latin typeface="Arial" pitchFamily="34" charset="0"/>
              </a:rPr>
              <a:t>? Do these programs work? What else could your employer do to reduce </a:t>
            </a:r>
            <a:r>
              <a:rPr lang="en-US" sz="1200" b="0" i="0" u="none" strike="noStrike" kern="1200" baseline="0" dirty="0">
                <a:solidFill>
                  <a:schemeClr val="tx1"/>
                </a:solidFill>
                <a:latin typeface="Arial" pitchFamily="34" charset="0"/>
                <a:ea typeface="+mn-ea"/>
                <a:cs typeface="+mn-cs"/>
              </a:rPr>
              <a:t>heterogeneity</a:t>
            </a:r>
            <a:r>
              <a:rPr lang="en-US" dirty="0">
                <a:latin typeface="Arial" pitchFamily="34" charset="0"/>
              </a:rPr>
              <a:t>?</a:t>
            </a:r>
          </a:p>
        </p:txBody>
      </p:sp>
    </p:spTree>
    <p:extLst>
      <p:ext uri="{BB962C8B-B14F-4D97-AF65-F5344CB8AC3E}">
        <p14:creationId xmlns:p14="http://schemas.microsoft.com/office/powerpoint/2010/main" val="3932488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a:bodyPr>
          <a:lstStyle/>
          <a:p>
            <a:pPr marL="205146" indent="-205146">
              <a:buFont typeface="Calibri" pitchFamily="34" charset="0"/>
              <a:buAutoNum type="arabicPeriod"/>
            </a:pPr>
            <a:r>
              <a:rPr lang="en-US" dirty="0">
                <a:latin typeface="Arial" pitchFamily="34" charset="0"/>
              </a:rPr>
              <a:t>Services are intangible, inseparable, variable, and perishable.</a:t>
            </a:r>
          </a:p>
          <a:p>
            <a:pPr marL="205146" indent="-205146">
              <a:buFont typeface="Calibri" pitchFamily="34" charset="0"/>
              <a:buAutoNum type="arabicPeriod"/>
            </a:pPr>
            <a:r>
              <a:rPr lang="en-US" dirty="0">
                <a:latin typeface="Arial" pitchFamily="34" charset="0"/>
              </a:rPr>
              <a:t>Many of them are a blend and fall within the product-service continuum</a:t>
            </a:r>
          </a:p>
        </p:txBody>
      </p:sp>
      <p:sp>
        <p:nvSpPr>
          <p:cNvPr id="79876" name="Slide Number Placeholder 3"/>
          <p:cNvSpPr>
            <a:spLocks noGrp="1"/>
          </p:cNvSpPr>
          <p:nvPr>
            <p:ph type="sldNum" sz="quarter"/>
          </p:nvPr>
        </p:nvSpPr>
        <p:spPr>
          <a:noFill/>
        </p:spPr>
        <p:txBody>
          <a:bodyPr/>
          <a:lstStyle/>
          <a:p>
            <a:pPr>
              <a:buFont typeface="Wingdings" pitchFamily="2" charset="2"/>
              <a:buNone/>
            </a:pPr>
            <a:fld id="{97767741-64CF-4DCD-AEFF-5B8439CAF297}" type="slidenum">
              <a:rPr lang="en-US" smtClean="0">
                <a:latin typeface="Arial" pitchFamily="34" charset="0"/>
                <a:ea typeface="DejaVu Sans"/>
                <a:cs typeface="DejaVu Sans"/>
              </a:rPr>
              <a:pPr>
                <a:buFont typeface="Wingdings" pitchFamily="2" charset="2"/>
                <a:buNone/>
              </a:pPr>
              <a:t>9</a:t>
            </a:fld>
            <a:endParaRPr lang="en-US" dirty="0">
              <a:latin typeface="Arial" pitchFamily="34" charset="0"/>
              <a:ea typeface="DejaVu Sans"/>
              <a:cs typeface="DejaVu Sans"/>
            </a:endParaRPr>
          </a:p>
        </p:txBody>
      </p:sp>
    </p:spTree>
    <p:extLst>
      <p:ext uri="{BB962C8B-B14F-4D97-AF65-F5344CB8AC3E}">
        <p14:creationId xmlns:p14="http://schemas.microsoft.com/office/powerpoint/2010/main" val="776918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6276825"/>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2"/>
          <p:cNvSpPr>
            <a:spLocks noGrp="1" noChangeArrowheads="1"/>
          </p:cNvSpPr>
          <p:nvPr>
            <p:ph type="subTitle" idx="1" hasCustomPrompt="1"/>
          </p:nvPr>
        </p:nvSpPr>
        <p:spPr>
          <a:xfrm>
            <a:off x="3258708" y="2322565"/>
            <a:ext cx="4769280" cy="3041599"/>
          </a:xfrm>
        </p:spPr>
        <p:txBody>
          <a:bodyPr/>
          <a:lstStyle>
            <a:lvl1pPr marL="0" indent="0" algn="l">
              <a:spcBef>
                <a:spcPts val="0"/>
              </a:spcBef>
              <a:buFont typeface="Wingdings" pitchFamily="2" charset="2"/>
              <a:buNone/>
              <a:defRPr sz="4400" spc="150" baseline="0">
                <a:solidFill>
                  <a:schemeClr val="accent3"/>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2" name="Rectangle 1"/>
          <p:cNvSpPr>
            <a:spLocks noGrp="1" noChangeArrowheads="1"/>
          </p:cNvSpPr>
          <p:nvPr>
            <p:ph type="ctrTitle"/>
          </p:nvPr>
        </p:nvSpPr>
        <p:spPr>
          <a:xfrm>
            <a:off x="1365564" y="485110"/>
            <a:ext cx="6662424" cy="886490"/>
          </a:xfrm>
        </p:spPr>
        <p:txBody>
          <a:bodyPr/>
          <a:lstStyle>
            <a:lvl1pPr algn="l">
              <a:defRPr sz="8000">
                <a:solidFill>
                  <a:srgbClr val="316E97"/>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 name="Rectangle 1"/>
          <p:cNvSpPr/>
          <p:nvPr/>
        </p:nvSpPr>
        <p:spPr>
          <a:xfrm>
            <a:off x="228600" y="0"/>
            <a:ext cx="1143000" cy="1371600"/>
          </a:xfrm>
          <a:prstGeom prst="rect">
            <a:avLst/>
          </a:prstGeom>
          <a:solidFill>
            <a:srgbClr val="316E9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sp>
        <p:nvSpPr>
          <p:cNvPr id="7" name="Content Placeholder 6"/>
          <p:cNvSpPr>
            <a:spLocks noGrp="1"/>
          </p:cNvSpPr>
          <p:nvPr>
            <p:ph sz="quarter" idx="10" hasCustomPrompt="1"/>
          </p:nvPr>
        </p:nvSpPr>
        <p:spPr>
          <a:xfrm>
            <a:off x="228600" y="928355"/>
            <a:ext cx="1136964" cy="387811"/>
          </a:xfrm>
        </p:spPr>
        <p:txBody>
          <a:bodyPr/>
          <a:lstStyle>
            <a:lvl1pPr algn="ctr">
              <a:defRPr sz="1600" b="1">
                <a:solidFill>
                  <a:schemeClr val="bg1"/>
                </a:solidFill>
                <a:latin typeface="Arial Rounded MT Bold" panose="020F0704030504030204" pitchFamily="34" charset="0"/>
              </a:defRPr>
            </a:lvl1pPr>
          </a:lstStyle>
          <a:p>
            <a:pPr lvl="0"/>
            <a:r>
              <a:rPr lang="en-US" dirty="0"/>
              <a:t>Chapter</a:t>
            </a:r>
          </a:p>
        </p:txBody>
      </p:sp>
      <p:pic>
        <p:nvPicPr>
          <p:cNvPr id="15" name="MH Tagline" descr="Tagline: Because learning changes everyth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18" y="6352572"/>
            <a:ext cx="3223119" cy="272375"/>
          </a:xfrm>
          <a:prstGeom prst="rect">
            <a:avLst/>
          </a:prstGeom>
        </p:spPr>
      </p:pic>
      <p:sp>
        <p:nvSpPr>
          <p:cNvPr id="16" name="Copyright" descr="©McGraw-Hill Education. All rights reserved. Authorized only for instructor use in the classroom.  No reproduction or further distribution permitted without the prior written consent of McGraw-Hill Education.&#10;"/>
          <p:cNvSpPr txBox="1">
            <a:spLocks/>
          </p:cNvSpPr>
          <p:nvPr/>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Calibri" panose="020F0502020204030204" pitchFamily="34" charset="0"/>
              </a:rPr>
              <a:t>Copyright © 2018 McGraw-Hill Education. All rights reserved. No reproduction or distribution without the prior written consent of McGraw-Hill Education.</a:t>
            </a:r>
          </a:p>
        </p:txBody>
      </p:sp>
      <p:sp>
        <p:nvSpPr>
          <p:cNvPr id="9" name="Rectangle 8"/>
          <p:cNvSpPr/>
          <p:nvPr/>
        </p:nvSpPr>
        <p:spPr>
          <a:xfrm>
            <a:off x="0" y="6276825"/>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MH Tagline" descr="Tagline: Because learning changes everyth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18" y="6352572"/>
            <a:ext cx="3223119" cy="272375"/>
          </a:xfrm>
          <a:prstGeom prst="rect">
            <a:avLst/>
          </a:prstGeom>
        </p:spPr>
      </p:pic>
      <p:sp>
        <p:nvSpPr>
          <p:cNvPr id="14" name="Rectangle 13"/>
          <p:cNvSpPr/>
          <p:nvPr userDrawn="1"/>
        </p:nvSpPr>
        <p:spPr>
          <a:xfrm>
            <a:off x="0" y="6276825"/>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MH Tagline" descr="Tagline: Because learning changes everyth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518" y="6352572"/>
            <a:ext cx="3223119" cy="272375"/>
          </a:xfrm>
          <a:prstGeom prst="rect">
            <a:avLst/>
          </a:prstGeom>
        </p:spPr>
      </p:pic>
    </p:spTree>
    <p:extLst>
      <p:ext uri="{BB962C8B-B14F-4D97-AF65-F5344CB8AC3E}">
        <p14:creationId xmlns:p14="http://schemas.microsoft.com/office/powerpoint/2010/main" val="166103694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0"/>
          </p:nvPr>
        </p:nvSpPr>
        <p:spPr>
          <a:xfrm>
            <a:off x="3581401" y="3505200"/>
            <a:ext cx="2133600" cy="685800"/>
          </a:xfrm>
        </p:spPr>
        <p:txBody>
          <a:bodyPr/>
          <a:lstStyle>
            <a:lvl1pPr algn="ctr">
              <a:lnSpc>
                <a:spcPct val="90000"/>
              </a:lnSpc>
              <a:spcBef>
                <a:spcPts val="0"/>
              </a:spcBef>
              <a:spcAft>
                <a:spcPts val="924"/>
              </a:spcAft>
              <a:defRPr sz="2200" baseline="0">
                <a:latin typeface="+mn-lt"/>
              </a:defRPr>
            </a:lvl1pPr>
          </a:lstStyle>
          <a:p>
            <a:pPr lvl="0"/>
            <a:r>
              <a:rPr lang="en-US" dirty="0"/>
              <a:t>Click to edit Master text</a:t>
            </a:r>
          </a:p>
        </p:txBody>
      </p:sp>
      <p:sp>
        <p:nvSpPr>
          <p:cNvPr id="9" name="Text Placeholder 8"/>
          <p:cNvSpPr>
            <a:spLocks noGrp="1"/>
          </p:cNvSpPr>
          <p:nvPr>
            <p:ph type="body" sz="quarter" idx="11"/>
          </p:nvPr>
        </p:nvSpPr>
        <p:spPr>
          <a:xfrm>
            <a:off x="4800601" y="1906270"/>
            <a:ext cx="1828800" cy="927100"/>
          </a:xfrm>
        </p:spPr>
        <p:txBody>
          <a:bodyPr/>
          <a:lstStyle>
            <a:lvl1pPr algn="ctr">
              <a:lnSpc>
                <a:spcPct val="90000"/>
              </a:lnSpc>
              <a:spcBef>
                <a:spcPts val="0"/>
              </a:spcBef>
              <a:spcAft>
                <a:spcPts val="756"/>
              </a:spcAft>
              <a:defRPr sz="1800" baseline="0">
                <a:latin typeface="+mn-lt"/>
              </a:defRPr>
            </a:lvl1pPr>
          </a:lstStyle>
          <a:p>
            <a:pPr lvl="0"/>
            <a:r>
              <a:rPr lang="en-US" dirty="0"/>
              <a:t>Click to edit</a:t>
            </a:r>
          </a:p>
        </p:txBody>
      </p:sp>
      <p:sp>
        <p:nvSpPr>
          <p:cNvPr id="11" name="Text Placeholder 8"/>
          <p:cNvSpPr>
            <a:spLocks noGrp="1"/>
          </p:cNvSpPr>
          <p:nvPr>
            <p:ph type="body" sz="quarter" idx="12"/>
          </p:nvPr>
        </p:nvSpPr>
        <p:spPr>
          <a:xfrm>
            <a:off x="6681788" y="3575050"/>
            <a:ext cx="1828800" cy="927100"/>
          </a:xfrm>
        </p:spPr>
        <p:txBody>
          <a:bodyPr/>
          <a:lstStyle>
            <a:lvl1pPr algn="ctr">
              <a:lnSpc>
                <a:spcPct val="90000"/>
              </a:lnSpc>
              <a:spcBef>
                <a:spcPts val="0"/>
              </a:spcBef>
              <a:spcAft>
                <a:spcPts val="756"/>
              </a:spcAft>
              <a:defRPr sz="1800" baseline="0">
                <a:latin typeface="+mn-lt"/>
              </a:defRPr>
            </a:lvl1pPr>
          </a:lstStyle>
          <a:p>
            <a:pPr lvl="0"/>
            <a:r>
              <a:rPr lang="en-US" dirty="0"/>
              <a:t>Click to edit</a:t>
            </a:r>
          </a:p>
        </p:txBody>
      </p:sp>
      <p:sp>
        <p:nvSpPr>
          <p:cNvPr id="12" name="Text Placeholder 8"/>
          <p:cNvSpPr>
            <a:spLocks noGrp="1"/>
          </p:cNvSpPr>
          <p:nvPr>
            <p:ph type="body" sz="quarter" idx="13"/>
          </p:nvPr>
        </p:nvSpPr>
        <p:spPr>
          <a:xfrm>
            <a:off x="3873501" y="5269865"/>
            <a:ext cx="1828800" cy="927100"/>
          </a:xfrm>
        </p:spPr>
        <p:txBody>
          <a:bodyPr/>
          <a:lstStyle>
            <a:lvl1pPr algn="ctr">
              <a:lnSpc>
                <a:spcPct val="90000"/>
              </a:lnSpc>
              <a:spcBef>
                <a:spcPts val="0"/>
              </a:spcBef>
              <a:spcAft>
                <a:spcPts val="756"/>
              </a:spcAft>
              <a:defRPr sz="1800" baseline="0">
                <a:latin typeface="+mn-lt"/>
              </a:defRPr>
            </a:lvl1pPr>
          </a:lstStyle>
          <a:p>
            <a:pPr lvl="0"/>
            <a:r>
              <a:rPr lang="en-US" dirty="0"/>
              <a:t>Click to edit</a:t>
            </a:r>
          </a:p>
        </p:txBody>
      </p:sp>
      <p:sp>
        <p:nvSpPr>
          <p:cNvPr id="13"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4" name="TextBox 13"/>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5" name="Photo Credit"/>
          <p:cNvSpPr>
            <a:spLocks noGrp="1"/>
          </p:cNvSpPr>
          <p:nvPr>
            <p:ph type="body" sz="quarter" idx="17"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3486181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04800" y="160020"/>
            <a:ext cx="8321674"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0"/>
          </p:nvPr>
        </p:nvSpPr>
        <p:spPr>
          <a:xfrm>
            <a:off x="2819400" y="4800600"/>
            <a:ext cx="1905000" cy="762000"/>
          </a:xfrm>
        </p:spPr>
        <p:txBody>
          <a:bodyPr/>
          <a:lstStyle>
            <a:lvl1pPr algn="ctr">
              <a:lnSpc>
                <a:spcPct val="90000"/>
              </a:lnSpc>
              <a:spcBef>
                <a:spcPts val="0"/>
              </a:spcBef>
              <a:spcAft>
                <a:spcPts val="1008"/>
              </a:spcAft>
              <a:defRPr sz="2400" baseline="0">
                <a:latin typeface="+mn-lt"/>
              </a:defRPr>
            </a:lvl1pPr>
          </a:lstStyle>
          <a:p>
            <a:pPr lvl="0"/>
            <a:r>
              <a:rPr lang="en-US" dirty="0"/>
              <a:t>Click to edit Master text</a:t>
            </a:r>
          </a:p>
        </p:txBody>
      </p:sp>
      <p:sp>
        <p:nvSpPr>
          <p:cNvPr id="8" name="Text Placeholder 6"/>
          <p:cNvSpPr>
            <a:spLocks noGrp="1"/>
          </p:cNvSpPr>
          <p:nvPr>
            <p:ph type="body" sz="quarter" idx="11"/>
          </p:nvPr>
        </p:nvSpPr>
        <p:spPr>
          <a:xfrm>
            <a:off x="1524000" y="3657600"/>
            <a:ext cx="1905000" cy="762000"/>
          </a:xfrm>
        </p:spPr>
        <p:txBody>
          <a:bodyPr/>
          <a:lstStyle>
            <a:lvl1pPr algn="ctr">
              <a:lnSpc>
                <a:spcPct val="90000"/>
              </a:lnSpc>
              <a:spcBef>
                <a:spcPts val="0"/>
              </a:spcBef>
              <a:spcAft>
                <a:spcPts val="1008"/>
              </a:spcAft>
              <a:defRPr sz="2400" baseline="0">
                <a:latin typeface="+mn-lt"/>
              </a:defRPr>
            </a:lvl1pPr>
          </a:lstStyle>
          <a:p>
            <a:pPr lvl="0"/>
            <a:r>
              <a:rPr lang="en-US" dirty="0"/>
              <a:t>Click to edit Master text</a:t>
            </a:r>
          </a:p>
        </p:txBody>
      </p:sp>
      <p:sp>
        <p:nvSpPr>
          <p:cNvPr id="9" name="Text Placeholder 6"/>
          <p:cNvSpPr>
            <a:spLocks noGrp="1"/>
          </p:cNvSpPr>
          <p:nvPr>
            <p:ph type="body" sz="quarter" idx="12"/>
          </p:nvPr>
        </p:nvSpPr>
        <p:spPr>
          <a:xfrm>
            <a:off x="3619500" y="2438400"/>
            <a:ext cx="1905000" cy="762000"/>
          </a:xfrm>
        </p:spPr>
        <p:txBody>
          <a:bodyPr/>
          <a:lstStyle>
            <a:lvl1pPr algn="ctr">
              <a:lnSpc>
                <a:spcPct val="90000"/>
              </a:lnSpc>
              <a:spcBef>
                <a:spcPts val="0"/>
              </a:spcBef>
              <a:spcAft>
                <a:spcPts val="1008"/>
              </a:spcAft>
              <a:defRPr sz="2400" baseline="0">
                <a:latin typeface="+mn-lt"/>
              </a:defRPr>
            </a:lvl1pPr>
          </a:lstStyle>
          <a:p>
            <a:pPr lvl="0"/>
            <a:r>
              <a:rPr lang="en-US" dirty="0"/>
              <a:t>Click to edit Master text</a:t>
            </a:r>
          </a:p>
        </p:txBody>
      </p:sp>
      <p:sp>
        <p:nvSpPr>
          <p:cNvPr id="10" name="Text Placeholder 6"/>
          <p:cNvSpPr>
            <a:spLocks noGrp="1"/>
          </p:cNvSpPr>
          <p:nvPr>
            <p:ph type="body" sz="quarter" idx="13"/>
          </p:nvPr>
        </p:nvSpPr>
        <p:spPr>
          <a:xfrm>
            <a:off x="5791200" y="3810000"/>
            <a:ext cx="1905000" cy="762000"/>
          </a:xfrm>
        </p:spPr>
        <p:txBody>
          <a:bodyPr/>
          <a:lstStyle>
            <a:lvl1pPr algn="ctr">
              <a:lnSpc>
                <a:spcPct val="90000"/>
              </a:lnSpc>
              <a:spcBef>
                <a:spcPts val="0"/>
              </a:spcBef>
              <a:spcAft>
                <a:spcPts val="1008"/>
              </a:spcAft>
              <a:defRPr sz="2400" baseline="0">
                <a:latin typeface="+mn-lt"/>
              </a:defRPr>
            </a:lvl1pPr>
          </a:lstStyle>
          <a:p>
            <a:pPr lvl="0"/>
            <a:r>
              <a:rPr lang="en-US" dirty="0"/>
              <a:t>Click to edit Master text</a:t>
            </a:r>
          </a:p>
        </p:txBody>
      </p:sp>
      <p:sp>
        <p:nvSpPr>
          <p:cNvPr id="12"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3" name="TextBox 12"/>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4" name="Photo Credit"/>
          <p:cNvSpPr>
            <a:spLocks noGrp="1"/>
          </p:cNvSpPr>
          <p:nvPr>
            <p:ph type="body" sz="quarter" idx="17"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28032703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04800" y="160020"/>
            <a:ext cx="8321674"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0"/>
          </p:nvPr>
        </p:nvSpPr>
        <p:spPr>
          <a:xfrm>
            <a:off x="1219200" y="3581400"/>
            <a:ext cx="1219200" cy="304800"/>
          </a:xfrm>
        </p:spPr>
        <p:txBody>
          <a:bodyPr/>
          <a:lstStyle>
            <a:lvl1pPr>
              <a:spcBef>
                <a:spcPts val="0"/>
              </a:spcBef>
              <a:defRPr sz="900" baseline="0">
                <a:latin typeface="+mn-lt"/>
              </a:defRPr>
            </a:lvl1pPr>
          </a:lstStyle>
          <a:p>
            <a:pPr lvl="0"/>
            <a:r>
              <a:rPr lang="en-US" dirty="0"/>
              <a:t>Click to</a:t>
            </a:r>
          </a:p>
        </p:txBody>
      </p:sp>
      <p:sp>
        <p:nvSpPr>
          <p:cNvPr id="11" name="Text Placeholder 10"/>
          <p:cNvSpPr>
            <a:spLocks noGrp="1"/>
          </p:cNvSpPr>
          <p:nvPr>
            <p:ph type="body" sz="quarter" idx="11"/>
          </p:nvPr>
        </p:nvSpPr>
        <p:spPr>
          <a:xfrm>
            <a:off x="6096000" y="3429000"/>
            <a:ext cx="1447800" cy="457200"/>
          </a:xfrm>
        </p:spPr>
        <p:txBody>
          <a:bodyPr/>
          <a:lstStyle>
            <a:lvl1pPr algn="ctr">
              <a:lnSpc>
                <a:spcPct val="90000"/>
              </a:lnSpc>
              <a:spcBef>
                <a:spcPts val="0"/>
              </a:spcBef>
              <a:spcAft>
                <a:spcPts val="1176"/>
              </a:spcAft>
              <a:defRPr baseline="0">
                <a:latin typeface="+mn-lt"/>
              </a:defRPr>
            </a:lvl1pPr>
          </a:lstStyle>
          <a:p>
            <a:pPr lvl="0"/>
            <a:r>
              <a:rPr lang="en-US" dirty="0"/>
              <a:t>Click to</a:t>
            </a:r>
          </a:p>
        </p:txBody>
      </p:sp>
      <p:sp>
        <p:nvSpPr>
          <p:cNvPr id="12" name="Text Placeholder 6"/>
          <p:cNvSpPr>
            <a:spLocks noGrp="1"/>
          </p:cNvSpPr>
          <p:nvPr>
            <p:ph type="body" sz="quarter" idx="12"/>
          </p:nvPr>
        </p:nvSpPr>
        <p:spPr>
          <a:xfrm>
            <a:off x="1219200" y="4648200"/>
            <a:ext cx="1219200" cy="304800"/>
          </a:xfrm>
        </p:spPr>
        <p:txBody>
          <a:bodyPr/>
          <a:lstStyle>
            <a:lvl1pPr>
              <a:spcBef>
                <a:spcPts val="0"/>
              </a:spcBef>
              <a:defRPr sz="900" baseline="0">
                <a:latin typeface="+mn-lt"/>
              </a:defRPr>
            </a:lvl1pPr>
          </a:lstStyle>
          <a:p>
            <a:pPr lvl="0"/>
            <a:r>
              <a:rPr lang="en-US" dirty="0"/>
              <a:t>Click to</a:t>
            </a:r>
          </a:p>
        </p:txBody>
      </p:sp>
      <p:sp>
        <p:nvSpPr>
          <p:cNvPr id="15" name="Text Placeholder 10"/>
          <p:cNvSpPr>
            <a:spLocks noGrp="1"/>
          </p:cNvSpPr>
          <p:nvPr>
            <p:ph type="body" sz="quarter" idx="13"/>
          </p:nvPr>
        </p:nvSpPr>
        <p:spPr>
          <a:xfrm>
            <a:off x="6096000" y="4876800"/>
            <a:ext cx="1447800" cy="457200"/>
          </a:xfrm>
        </p:spPr>
        <p:txBody>
          <a:bodyPr/>
          <a:lstStyle>
            <a:lvl1pPr algn="ctr">
              <a:lnSpc>
                <a:spcPct val="90000"/>
              </a:lnSpc>
              <a:spcBef>
                <a:spcPts val="0"/>
              </a:spcBef>
              <a:spcAft>
                <a:spcPts val="1176"/>
              </a:spcAft>
              <a:defRPr baseline="0">
                <a:latin typeface="+mn-lt"/>
              </a:defRPr>
            </a:lvl1pPr>
          </a:lstStyle>
          <a:p>
            <a:pPr lvl="0"/>
            <a:r>
              <a:rPr lang="en-US" dirty="0"/>
              <a:t>Click to</a:t>
            </a:r>
          </a:p>
        </p:txBody>
      </p:sp>
      <p:sp>
        <p:nvSpPr>
          <p:cNvPr id="13"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4" name="TextBox 13"/>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6" name="Photo Credit"/>
          <p:cNvSpPr>
            <a:spLocks noGrp="1"/>
          </p:cNvSpPr>
          <p:nvPr>
            <p:ph type="body" sz="quarter" idx="17"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53077661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81000" y="160020"/>
            <a:ext cx="8245474"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0"/>
          </p:nvPr>
        </p:nvSpPr>
        <p:spPr>
          <a:xfrm>
            <a:off x="3962400" y="3200400"/>
            <a:ext cx="1752600" cy="457200"/>
          </a:xfrm>
        </p:spPr>
        <p:txBody>
          <a:bodyPr/>
          <a:lstStyle>
            <a:lvl1pPr algn="ctr">
              <a:lnSpc>
                <a:spcPct val="90000"/>
              </a:lnSpc>
              <a:spcBef>
                <a:spcPts val="0"/>
              </a:spcBef>
              <a:spcAft>
                <a:spcPts val="840"/>
              </a:spcAft>
              <a:defRPr sz="2000" baseline="0">
                <a:latin typeface="+mn-lt"/>
              </a:defRPr>
            </a:lvl1pPr>
          </a:lstStyle>
          <a:p>
            <a:pPr lvl="0"/>
            <a:r>
              <a:rPr lang="en-US" dirty="0"/>
              <a:t>Click to</a:t>
            </a:r>
          </a:p>
        </p:txBody>
      </p:sp>
      <p:sp>
        <p:nvSpPr>
          <p:cNvPr id="9" name="Text Placeholder 8"/>
          <p:cNvSpPr>
            <a:spLocks noGrp="1"/>
          </p:cNvSpPr>
          <p:nvPr>
            <p:ph type="body" sz="quarter" idx="11"/>
          </p:nvPr>
        </p:nvSpPr>
        <p:spPr>
          <a:xfrm>
            <a:off x="4016374" y="1752600"/>
            <a:ext cx="1905000" cy="838200"/>
          </a:xfrm>
        </p:spPr>
        <p:txBody>
          <a:bodyPr/>
          <a:lstStyle>
            <a:lvl1pPr algn="ctr">
              <a:lnSpc>
                <a:spcPct val="90000"/>
              </a:lnSpc>
              <a:spcBef>
                <a:spcPts val="0"/>
              </a:spcBef>
              <a:spcAft>
                <a:spcPts val="504"/>
              </a:spcAft>
              <a:defRPr sz="1200" baseline="0">
                <a:latin typeface="+mn-lt"/>
              </a:defRPr>
            </a:lvl1pPr>
          </a:lstStyle>
          <a:p>
            <a:pPr lvl="0"/>
            <a:r>
              <a:rPr lang="en-US" dirty="0"/>
              <a:t>Click to edit</a:t>
            </a:r>
          </a:p>
        </p:txBody>
      </p:sp>
      <p:sp>
        <p:nvSpPr>
          <p:cNvPr id="10" name="Text Placeholder 8"/>
          <p:cNvSpPr>
            <a:spLocks noGrp="1"/>
          </p:cNvSpPr>
          <p:nvPr>
            <p:ph type="body" sz="quarter" idx="12"/>
          </p:nvPr>
        </p:nvSpPr>
        <p:spPr>
          <a:xfrm>
            <a:off x="6477000" y="3009900"/>
            <a:ext cx="1905000" cy="838200"/>
          </a:xfrm>
        </p:spPr>
        <p:txBody>
          <a:bodyPr/>
          <a:lstStyle>
            <a:lvl1pPr algn="ctr">
              <a:lnSpc>
                <a:spcPct val="90000"/>
              </a:lnSpc>
              <a:spcBef>
                <a:spcPts val="0"/>
              </a:spcBef>
              <a:spcAft>
                <a:spcPts val="504"/>
              </a:spcAft>
              <a:defRPr sz="1200" baseline="0">
                <a:latin typeface="+mn-lt"/>
              </a:defRPr>
            </a:lvl1pPr>
          </a:lstStyle>
          <a:p>
            <a:pPr lvl="0"/>
            <a:r>
              <a:rPr lang="en-US" dirty="0"/>
              <a:t>Click to edit</a:t>
            </a:r>
          </a:p>
        </p:txBody>
      </p:sp>
      <p:sp>
        <p:nvSpPr>
          <p:cNvPr id="11" name="Text Placeholder 8"/>
          <p:cNvSpPr>
            <a:spLocks noGrp="1"/>
          </p:cNvSpPr>
          <p:nvPr>
            <p:ph type="body" sz="quarter" idx="13"/>
          </p:nvPr>
        </p:nvSpPr>
        <p:spPr>
          <a:xfrm>
            <a:off x="3619500" y="5316220"/>
            <a:ext cx="1905000" cy="838200"/>
          </a:xfrm>
        </p:spPr>
        <p:txBody>
          <a:bodyPr/>
          <a:lstStyle>
            <a:lvl1pPr algn="ctr">
              <a:lnSpc>
                <a:spcPct val="90000"/>
              </a:lnSpc>
              <a:spcBef>
                <a:spcPts val="0"/>
              </a:spcBef>
              <a:spcAft>
                <a:spcPts val="504"/>
              </a:spcAft>
              <a:defRPr sz="1200" baseline="0">
                <a:latin typeface="+mn-lt"/>
              </a:defRPr>
            </a:lvl1pPr>
          </a:lstStyle>
          <a:p>
            <a:pPr lvl="0"/>
            <a:r>
              <a:rPr lang="en-US" dirty="0"/>
              <a:t>Click to edit</a:t>
            </a:r>
          </a:p>
        </p:txBody>
      </p:sp>
      <p:sp>
        <p:nvSpPr>
          <p:cNvPr id="12" name="Text Placeholder 8"/>
          <p:cNvSpPr>
            <a:spLocks noGrp="1"/>
          </p:cNvSpPr>
          <p:nvPr>
            <p:ph type="body" sz="quarter" idx="14"/>
          </p:nvPr>
        </p:nvSpPr>
        <p:spPr>
          <a:xfrm>
            <a:off x="723900" y="3200400"/>
            <a:ext cx="1905000" cy="838200"/>
          </a:xfrm>
        </p:spPr>
        <p:txBody>
          <a:bodyPr/>
          <a:lstStyle>
            <a:lvl1pPr algn="ctr">
              <a:lnSpc>
                <a:spcPct val="90000"/>
              </a:lnSpc>
              <a:spcBef>
                <a:spcPts val="0"/>
              </a:spcBef>
              <a:spcAft>
                <a:spcPts val="504"/>
              </a:spcAft>
              <a:defRPr sz="1200" baseline="0">
                <a:latin typeface="+mn-lt"/>
              </a:defRPr>
            </a:lvl1pPr>
          </a:lstStyle>
          <a:p>
            <a:pPr lvl="0"/>
            <a:r>
              <a:rPr lang="en-US" dirty="0"/>
              <a:t>Click to edit</a:t>
            </a:r>
          </a:p>
        </p:txBody>
      </p:sp>
      <p:sp>
        <p:nvSpPr>
          <p:cNvPr id="14"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5" name="TextBox 14"/>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3" name="Photo Credit"/>
          <p:cNvSpPr>
            <a:spLocks noGrp="1"/>
          </p:cNvSpPr>
          <p:nvPr>
            <p:ph type="body" sz="quarter" idx="17"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8084386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04800" y="160020"/>
            <a:ext cx="8321674"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TextBox 8"/>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74596799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lumMod val="75000"/>
              <a:lumOff val="25000"/>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8273334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76561387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2586631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603447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50276549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457200" y="160020"/>
            <a:ext cx="8229600" cy="1143000"/>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7200" y="1752600"/>
            <a:ext cx="8229600" cy="4640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TextBox 3"/>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Tree>
    <p:extLst>
      <p:ext uri="{BB962C8B-B14F-4D97-AF65-F5344CB8AC3E}">
        <p14:creationId xmlns:p14="http://schemas.microsoft.com/office/powerpoint/2010/main" val="3063597241"/>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16402898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7617352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1"/>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69697314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04801" y="160020"/>
            <a:ext cx="8305800" cy="1143000"/>
          </a:xfrm>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304801" y="1676400"/>
            <a:ext cx="4236719" cy="457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199" y="1676400"/>
            <a:ext cx="3962401" cy="457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13" name="TextBox 12"/>
          <p:cNvSpPr txBox="1"/>
          <p:nvPr/>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9" name="Rectangle 8"/>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15" name="Rectangle 14"/>
          <p:cNvSpPr/>
          <p:nvPr userDrawn="1"/>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90237523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eck Yourself">
    <p:spTree>
      <p:nvGrpSpPr>
        <p:cNvPr id="1" name=""/>
        <p:cNvGrpSpPr/>
        <p:nvPr/>
      </p:nvGrpSpPr>
      <p:grpSpPr>
        <a:xfrm>
          <a:off x="0" y="0"/>
          <a:ext cx="0" cy="0"/>
          <a:chOff x="0" y="0"/>
          <a:chExt cx="0" cy="0"/>
        </a:xfrm>
      </p:grpSpPr>
      <p:sp>
        <p:nvSpPr>
          <p:cNvPr id="13" name="Title 12"/>
          <p:cNvSpPr>
            <a:spLocks noGrp="1"/>
          </p:cNvSpPr>
          <p:nvPr>
            <p:ph type="title"/>
          </p:nvPr>
        </p:nvSpPr>
        <p:spPr>
          <a:xfrm>
            <a:off x="1600200" y="476935"/>
            <a:ext cx="7086600" cy="646330"/>
          </a:xfrm>
        </p:spPr>
        <p:txBody>
          <a:bodyPr/>
          <a:lstStyle>
            <a:lvl1pPr algn="l">
              <a:defRPr sz="36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457200" y="1581834"/>
            <a:ext cx="8229600" cy="4818965"/>
          </a:xfrm>
        </p:spPr>
        <p:txBody>
          <a:bodyPr/>
          <a:lstStyle>
            <a:lvl1pPr marL="339725" indent="-339725">
              <a:spcBef>
                <a:spcPts val="0"/>
              </a:spcBef>
              <a:spcAft>
                <a:spcPts val="1800"/>
              </a:spcAft>
              <a:buFont typeface="+mj-lt"/>
              <a:buAutoNum type="arabicPeriod"/>
              <a:defRPr>
                <a:latin typeface="Arial" panose="020B0604020202020204" pitchFamily="34" charset="0"/>
                <a:cs typeface="Arial" panose="020B0604020202020204" pitchFamily="34" charset="0"/>
              </a:defRPr>
            </a:lvl1pPr>
            <a:lvl2pPr marL="914400" indent="-457200">
              <a:buFont typeface="+mj-lt"/>
              <a:buAutoNum type="arabicPeriod"/>
              <a:defRPr>
                <a:latin typeface="Arial" panose="020B0604020202020204" pitchFamily="34" charset="0"/>
                <a:cs typeface="Arial" panose="020B0604020202020204" pitchFamily="34" charset="0"/>
              </a:defRPr>
            </a:lvl2pPr>
            <a:lvl3pPr marL="1371600" indent="-457200">
              <a:buFont typeface="+mj-lt"/>
              <a:buAutoNum type="arabicPeriod"/>
              <a:defRPr>
                <a:latin typeface="Arial" panose="020B0604020202020204" pitchFamily="34" charset="0"/>
                <a:cs typeface="Arial" panose="020B0604020202020204" pitchFamily="34" charset="0"/>
              </a:defRPr>
            </a:lvl3pPr>
            <a:lvl4pPr marL="1714500" indent="-342900">
              <a:buFont typeface="+mj-lt"/>
              <a:buAutoNum type="arabicPeriod"/>
              <a:defRPr>
                <a:latin typeface="Arial" panose="020B0604020202020204" pitchFamily="34" charset="0"/>
                <a:cs typeface="Arial" panose="020B0604020202020204" pitchFamily="34" charset="0"/>
              </a:defRPr>
            </a:lvl4pPr>
            <a:lvl5pPr marL="2171700" indent="-342900">
              <a:buFont typeface="+mj-lt"/>
              <a:buAutoNum type="arabicPeriod"/>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p:cNvSpPr txBox="1"/>
          <p:nvPr/>
        </p:nvSpPr>
        <p:spPr>
          <a:xfrm>
            <a:off x="104775" y="6705600"/>
            <a:ext cx="1876425" cy="215444"/>
          </a:xfrm>
          <a:prstGeom prst="rect">
            <a:avLst/>
          </a:prstGeom>
          <a:noFill/>
        </p:spPr>
        <p:txBody>
          <a:bodyPr wrap="square" rtlCol="0">
            <a:spAutoFit/>
          </a:bodyPr>
          <a:lstStyle/>
          <a:p>
            <a:r>
              <a:rPr lang="en-US" sz="800" dirty="0"/>
              <a:t>© McGraw-Hill Education</a:t>
            </a:r>
          </a:p>
        </p:txBody>
      </p: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 y="342900"/>
            <a:ext cx="914400" cy="914400"/>
          </a:xfrm>
          <a:prstGeom prst="rect">
            <a:avLst/>
          </a:prstGeom>
        </p:spPr>
      </p:pic>
      <p:cxnSp>
        <p:nvCxnSpPr>
          <p:cNvPr id="8" name="Straight Connector 7"/>
          <p:cNvCxnSpPr/>
          <p:nvPr/>
        </p:nvCxnSpPr>
        <p:spPr>
          <a:xfrm>
            <a:off x="457200" y="1447800"/>
            <a:ext cx="8229600"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55811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cSld name="4_Two Content">
    <p:spTree>
      <p:nvGrpSpPr>
        <p:cNvPr id="1" name=""/>
        <p:cNvGrpSpPr/>
        <p:nvPr/>
      </p:nvGrpSpPr>
      <p:grpSpPr>
        <a:xfrm>
          <a:off x="0" y="0"/>
          <a:ext cx="0" cy="0"/>
          <a:chOff x="0" y="0"/>
          <a:chExt cx="0" cy="0"/>
        </a:xfrm>
      </p:grpSpPr>
      <p:sp>
        <p:nvSpPr>
          <p:cNvPr id="9" name="Rectangle 8"/>
          <p:cNvSpPr/>
          <p:nvPr/>
        </p:nvSpPr>
        <p:spPr>
          <a:xfrm>
            <a:off x="0" y="0"/>
            <a:ext cx="9144000" cy="1463040"/>
          </a:xfrm>
          <a:prstGeom prst="rect">
            <a:avLst/>
          </a:prstGeom>
          <a:solidFill>
            <a:srgbClr val="3AA5C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04801" y="160020"/>
            <a:ext cx="8305800" cy="1143000"/>
          </a:xfrm>
        </p:spPr>
        <p:txBody>
          <a:bodyPr/>
          <a:lstStyle>
            <a:lvl1pPr>
              <a:defRPr/>
            </a:lvl1pPr>
          </a:lstStyle>
          <a:p>
            <a:r>
              <a:rPr lang="en-US"/>
              <a:t>Click to edit Master title style</a:t>
            </a:r>
            <a:endParaRPr lang="en-US" dirty="0"/>
          </a:p>
        </p:txBody>
      </p:sp>
      <p:sp>
        <p:nvSpPr>
          <p:cNvPr id="6"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11" name="TextBox 10"/>
          <p:cNvSpPr txBox="1"/>
          <p:nvPr/>
        </p:nvSpPr>
        <p:spPr>
          <a:xfrm>
            <a:off x="104775" y="6705600"/>
            <a:ext cx="1876425" cy="215444"/>
          </a:xfrm>
          <a:prstGeom prst="rect">
            <a:avLst/>
          </a:prstGeom>
          <a:noFill/>
        </p:spPr>
        <p:txBody>
          <a:bodyPr wrap="square" rtlCol="0">
            <a:spAutoFit/>
          </a:bodyPr>
          <a:lstStyle/>
          <a:p>
            <a:r>
              <a:rPr lang="en-US" sz="800" dirty="0"/>
              <a:t>© McGraw-Hill Education</a:t>
            </a:r>
          </a:p>
        </p:txBody>
      </p:sp>
    </p:spTree>
    <p:extLst>
      <p:ext uri="{BB962C8B-B14F-4D97-AF65-F5344CB8AC3E}">
        <p14:creationId xmlns:p14="http://schemas.microsoft.com/office/powerpoint/2010/main" val="115207652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81000" y="160020"/>
            <a:ext cx="8245474"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0"/>
          </p:nvPr>
        </p:nvSpPr>
        <p:spPr>
          <a:xfrm>
            <a:off x="3810000" y="2438400"/>
            <a:ext cx="1981200" cy="609600"/>
          </a:xfrm>
        </p:spPr>
        <p:txBody>
          <a:bodyPr/>
          <a:lstStyle>
            <a:lvl1pPr algn="ctr">
              <a:spcBef>
                <a:spcPts val="0"/>
              </a:spcBef>
              <a:defRPr sz="2000" baseline="0">
                <a:latin typeface="+mn-lt"/>
              </a:defRPr>
            </a:lvl1pPr>
          </a:lstStyle>
          <a:p>
            <a:pPr lvl="0"/>
            <a:r>
              <a:rPr lang="en-US" dirty="0"/>
              <a:t>Click to</a:t>
            </a:r>
          </a:p>
        </p:txBody>
      </p:sp>
      <p:sp>
        <p:nvSpPr>
          <p:cNvPr id="9" name="Text Placeholder 8"/>
          <p:cNvSpPr>
            <a:spLocks noGrp="1"/>
          </p:cNvSpPr>
          <p:nvPr>
            <p:ph type="body" sz="quarter" idx="11"/>
          </p:nvPr>
        </p:nvSpPr>
        <p:spPr>
          <a:xfrm>
            <a:off x="3962400" y="3365500"/>
            <a:ext cx="1219200" cy="381000"/>
          </a:xfrm>
        </p:spPr>
        <p:txBody>
          <a:bodyPr/>
          <a:lstStyle>
            <a:lvl1pPr algn="ctr">
              <a:spcBef>
                <a:spcPts val="0"/>
              </a:spcBef>
              <a:defRPr sz="1800" baseline="0"/>
            </a:lvl1pPr>
          </a:lstStyle>
          <a:p>
            <a:pPr lvl="0"/>
            <a:r>
              <a:rPr lang="en-US" dirty="0"/>
              <a:t>Click</a:t>
            </a:r>
          </a:p>
        </p:txBody>
      </p:sp>
      <p:sp>
        <p:nvSpPr>
          <p:cNvPr id="10" name="Text Placeholder 6"/>
          <p:cNvSpPr>
            <a:spLocks noGrp="1"/>
          </p:cNvSpPr>
          <p:nvPr>
            <p:ph type="body" sz="quarter" idx="12"/>
          </p:nvPr>
        </p:nvSpPr>
        <p:spPr>
          <a:xfrm>
            <a:off x="1336674" y="4876800"/>
            <a:ext cx="1981200" cy="609600"/>
          </a:xfrm>
        </p:spPr>
        <p:txBody>
          <a:bodyPr/>
          <a:lstStyle>
            <a:lvl1pPr algn="ctr">
              <a:spcBef>
                <a:spcPts val="0"/>
              </a:spcBef>
              <a:defRPr sz="2000" baseline="0">
                <a:latin typeface="+mn-lt"/>
              </a:defRPr>
            </a:lvl1pPr>
          </a:lstStyle>
          <a:p>
            <a:pPr lvl="0"/>
            <a:r>
              <a:rPr lang="en-US" dirty="0"/>
              <a:t>Click to</a:t>
            </a:r>
          </a:p>
        </p:txBody>
      </p:sp>
      <p:sp>
        <p:nvSpPr>
          <p:cNvPr id="11" name="Text Placeholder 6"/>
          <p:cNvSpPr>
            <a:spLocks noGrp="1"/>
          </p:cNvSpPr>
          <p:nvPr>
            <p:ph type="body" sz="quarter" idx="13"/>
          </p:nvPr>
        </p:nvSpPr>
        <p:spPr>
          <a:xfrm>
            <a:off x="5194300" y="4871720"/>
            <a:ext cx="1981200" cy="609600"/>
          </a:xfrm>
        </p:spPr>
        <p:txBody>
          <a:bodyPr/>
          <a:lstStyle>
            <a:lvl1pPr algn="ctr">
              <a:spcBef>
                <a:spcPts val="0"/>
              </a:spcBef>
              <a:defRPr sz="2000" baseline="0">
                <a:latin typeface="+mn-lt"/>
              </a:defRPr>
            </a:lvl1pPr>
          </a:lstStyle>
          <a:p>
            <a:pPr lvl="0"/>
            <a:r>
              <a:rPr lang="en-US" dirty="0"/>
              <a:t>Click to</a:t>
            </a:r>
          </a:p>
        </p:txBody>
      </p:sp>
      <p:sp>
        <p:nvSpPr>
          <p:cNvPr id="13"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4" name="TextBox 13"/>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2" name="Photo Credit"/>
          <p:cNvSpPr>
            <a:spLocks noGrp="1"/>
          </p:cNvSpPr>
          <p:nvPr>
            <p:ph type="body" sz="quarter" idx="17"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4007367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04800" y="160020"/>
            <a:ext cx="8321674"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0"/>
          </p:nvPr>
        </p:nvSpPr>
        <p:spPr>
          <a:xfrm>
            <a:off x="1143000" y="5105400"/>
            <a:ext cx="1371600" cy="228600"/>
          </a:xfrm>
        </p:spPr>
        <p:txBody>
          <a:bodyPr/>
          <a:lstStyle>
            <a:lvl1pPr>
              <a:spcBef>
                <a:spcPts val="0"/>
              </a:spcBef>
              <a:defRPr sz="900" baseline="0">
                <a:latin typeface="+mn-lt"/>
              </a:defRPr>
            </a:lvl1pPr>
          </a:lstStyle>
          <a:p>
            <a:pPr lvl="0"/>
            <a:r>
              <a:rPr lang="en-US" dirty="0"/>
              <a:t>Click to</a:t>
            </a:r>
          </a:p>
        </p:txBody>
      </p:sp>
      <p:sp>
        <p:nvSpPr>
          <p:cNvPr id="8" name="Text Placeholder 6"/>
          <p:cNvSpPr>
            <a:spLocks noGrp="1"/>
          </p:cNvSpPr>
          <p:nvPr>
            <p:ph type="body" sz="quarter" idx="11"/>
          </p:nvPr>
        </p:nvSpPr>
        <p:spPr>
          <a:xfrm>
            <a:off x="3200400" y="5105400"/>
            <a:ext cx="1371600" cy="228600"/>
          </a:xfrm>
        </p:spPr>
        <p:txBody>
          <a:bodyPr/>
          <a:lstStyle>
            <a:lvl1pPr>
              <a:spcBef>
                <a:spcPts val="0"/>
              </a:spcBef>
              <a:defRPr sz="900" baseline="0">
                <a:latin typeface="+mn-lt"/>
              </a:defRPr>
            </a:lvl1pPr>
          </a:lstStyle>
          <a:p>
            <a:pPr lvl="0"/>
            <a:r>
              <a:rPr lang="en-US" dirty="0"/>
              <a:t>Click to</a:t>
            </a:r>
          </a:p>
        </p:txBody>
      </p:sp>
      <p:sp>
        <p:nvSpPr>
          <p:cNvPr id="9" name="Text Placeholder 6"/>
          <p:cNvSpPr>
            <a:spLocks noGrp="1"/>
          </p:cNvSpPr>
          <p:nvPr>
            <p:ph type="body" sz="quarter" idx="12"/>
          </p:nvPr>
        </p:nvSpPr>
        <p:spPr>
          <a:xfrm>
            <a:off x="6096000" y="4991100"/>
            <a:ext cx="1371600" cy="228600"/>
          </a:xfrm>
        </p:spPr>
        <p:txBody>
          <a:bodyPr/>
          <a:lstStyle>
            <a:lvl1pPr>
              <a:spcBef>
                <a:spcPts val="0"/>
              </a:spcBef>
              <a:defRPr sz="900" baseline="0">
                <a:latin typeface="+mn-lt"/>
              </a:defRPr>
            </a:lvl1pPr>
          </a:lstStyle>
          <a:p>
            <a:pPr lvl="0"/>
            <a:r>
              <a:rPr lang="en-US" dirty="0"/>
              <a:t>Click to</a:t>
            </a:r>
          </a:p>
        </p:txBody>
      </p:sp>
      <p:sp>
        <p:nvSpPr>
          <p:cNvPr id="11"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2" name="TextBox 11"/>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3" name="Photo Credit"/>
          <p:cNvSpPr>
            <a:spLocks noGrp="1"/>
          </p:cNvSpPr>
          <p:nvPr>
            <p:ph type="body" sz="quarter" idx="17"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5723285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81000" y="160020"/>
            <a:ext cx="8245474" cy="1143000"/>
          </a:xfrm>
        </p:spPr>
        <p:txBody>
          <a:bodyPr/>
          <a:lstStyle>
            <a:lvl1pPr>
              <a:defRPr/>
            </a:lvl1pPr>
          </a:lstStyle>
          <a:p>
            <a:r>
              <a:rPr lang="en-US" dirty="0"/>
              <a:t>Click to edit Master title style</a:t>
            </a:r>
          </a:p>
        </p:txBody>
      </p:sp>
      <p:sp>
        <p:nvSpPr>
          <p:cNvPr id="7" name="Text Placeholder 6"/>
          <p:cNvSpPr>
            <a:spLocks noGrp="1"/>
          </p:cNvSpPr>
          <p:nvPr>
            <p:ph type="body" sz="quarter" idx="10"/>
          </p:nvPr>
        </p:nvSpPr>
        <p:spPr>
          <a:xfrm>
            <a:off x="4038600" y="2438400"/>
            <a:ext cx="3657600" cy="381000"/>
          </a:xfrm>
        </p:spPr>
        <p:txBody>
          <a:bodyPr/>
          <a:lstStyle>
            <a:lvl1pPr algn="ctr">
              <a:lnSpc>
                <a:spcPct val="90000"/>
              </a:lnSpc>
              <a:spcBef>
                <a:spcPts val="0"/>
              </a:spcBef>
              <a:spcAft>
                <a:spcPts val="1008"/>
              </a:spcAft>
              <a:defRPr sz="2400" baseline="0">
                <a:latin typeface="+mn-lt"/>
              </a:defRPr>
            </a:lvl1pPr>
          </a:lstStyle>
          <a:p>
            <a:pPr lvl="0"/>
            <a:r>
              <a:rPr lang="en-US" dirty="0"/>
              <a:t>Click to edit Master</a:t>
            </a:r>
          </a:p>
        </p:txBody>
      </p:sp>
      <p:sp>
        <p:nvSpPr>
          <p:cNvPr id="8" name="Text Placeholder 6"/>
          <p:cNvSpPr>
            <a:spLocks noGrp="1"/>
          </p:cNvSpPr>
          <p:nvPr>
            <p:ph type="body" sz="quarter" idx="11"/>
          </p:nvPr>
        </p:nvSpPr>
        <p:spPr>
          <a:xfrm>
            <a:off x="4064000" y="3050540"/>
            <a:ext cx="3657600" cy="381000"/>
          </a:xfrm>
        </p:spPr>
        <p:txBody>
          <a:bodyPr/>
          <a:lstStyle>
            <a:lvl1pPr algn="ctr">
              <a:lnSpc>
                <a:spcPct val="90000"/>
              </a:lnSpc>
              <a:spcBef>
                <a:spcPts val="0"/>
              </a:spcBef>
              <a:spcAft>
                <a:spcPts val="1008"/>
              </a:spcAft>
              <a:defRPr sz="2400" baseline="0">
                <a:latin typeface="+mn-lt"/>
              </a:defRPr>
            </a:lvl1pPr>
          </a:lstStyle>
          <a:p>
            <a:pPr lvl="0"/>
            <a:r>
              <a:rPr lang="en-US" dirty="0"/>
              <a:t>Click to edit Master</a:t>
            </a:r>
          </a:p>
        </p:txBody>
      </p:sp>
      <p:sp>
        <p:nvSpPr>
          <p:cNvPr id="9" name="Text Placeholder 6"/>
          <p:cNvSpPr>
            <a:spLocks noGrp="1"/>
          </p:cNvSpPr>
          <p:nvPr>
            <p:ph type="body" sz="quarter" idx="12"/>
          </p:nvPr>
        </p:nvSpPr>
        <p:spPr>
          <a:xfrm>
            <a:off x="3987800" y="3657600"/>
            <a:ext cx="3657600" cy="381000"/>
          </a:xfrm>
        </p:spPr>
        <p:txBody>
          <a:bodyPr/>
          <a:lstStyle>
            <a:lvl1pPr algn="ctr">
              <a:lnSpc>
                <a:spcPct val="90000"/>
              </a:lnSpc>
              <a:spcBef>
                <a:spcPts val="0"/>
              </a:spcBef>
              <a:spcAft>
                <a:spcPts val="1008"/>
              </a:spcAft>
              <a:defRPr sz="2400" baseline="0">
                <a:latin typeface="+mn-lt"/>
              </a:defRPr>
            </a:lvl1pPr>
          </a:lstStyle>
          <a:p>
            <a:pPr lvl="0"/>
            <a:r>
              <a:rPr lang="en-US" dirty="0"/>
              <a:t>Click to edit Master</a:t>
            </a:r>
          </a:p>
        </p:txBody>
      </p:sp>
      <p:sp>
        <p:nvSpPr>
          <p:cNvPr id="11" name="Text Placeholder 10"/>
          <p:cNvSpPr>
            <a:spLocks noGrp="1"/>
          </p:cNvSpPr>
          <p:nvPr>
            <p:ph type="body" sz="quarter" idx="13"/>
          </p:nvPr>
        </p:nvSpPr>
        <p:spPr>
          <a:xfrm>
            <a:off x="1143000" y="5410200"/>
            <a:ext cx="1524000" cy="228600"/>
          </a:xfrm>
        </p:spPr>
        <p:txBody>
          <a:bodyPr/>
          <a:lstStyle>
            <a:lvl1pPr>
              <a:spcBef>
                <a:spcPts val="0"/>
              </a:spcBef>
              <a:defRPr sz="900" baseline="0">
                <a:latin typeface="+mn-lt"/>
              </a:defRPr>
            </a:lvl1pPr>
          </a:lstStyle>
          <a:p>
            <a:pPr lvl="0"/>
            <a:r>
              <a:rPr lang="en-US" dirty="0"/>
              <a:t>Click to</a:t>
            </a:r>
          </a:p>
        </p:txBody>
      </p:sp>
      <p:sp>
        <p:nvSpPr>
          <p:cNvPr id="13" name="Text Placeholder 12"/>
          <p:cNvSpPr>
            <a:spLocks noGrp="1"/>
          </p:cNvSpPr>
          <p:nvPr>
            <p:ph type="body" sz="quarter" idx="14"/>
          </p:nvPr>
        </p:nvSpPr>
        <p:spPr>
          <a:xfrm>
            <a:off x="3886200" y="5029200"/>
            <a:ext cx="1524000" cy="457200"/>
          </a:xfrm>
        </p:spPr>
        <p:txBody>
          <a:bodyPr/>
          <a:lstStyle>
            <a:lvl1pPr>
              <a:spcBef>
                <a:spcPts val="0"/>
              </a:spcBef>
              <a:defRPr sz="2900" baseline="0"/>
            </a:lvl1pPr>
          </a:lstStyle>
          <a:p>
            <a:pPr lvl="0"/>
            <a:r>
              <a:rPr lang="en-US" dirty="0"/>
              <a:t>Click to</a:t>
            </a:r>
          </a:p>
        </p:txBody>
      </p:sp>
      <p:sp>
        <p:nvSpPr>
          <p:cNvPr id="14" name="Text Placeholder 10"/>
          <p:cNvSpPr>
            <a:spLocks noGrp="1"/>
          </p:cNvSpPr>
          <p:nvPr>
            <p:ph type="body" sz="quarter" idx="15"/>
          </p:nvPr>
        </p:nvSpPr>
        <p:spPr>
          <a:xfrm>
            <a:off x="6003925" y="5349240"/>
            <a:ext cx="1524000" cy="228600"/>
          </a:xfrm>
        </p:spPr>
        <p:txBody>
          <a:bodyPr/>
          <a:lstStyle>
            <a:lvl1pPr>
              <a:spcBef>
                <a:spcPts val="0"/>
              </a:spcBef>
              <a:defRPr sz="900" baseline="0">
                <a:latin typeface="+mn-lt"/>
              </a:defRPr>
            </a:lvl1pPr>
          </a:lstStyle>
          <a:p>
            <a:pPr lvl="0"/>
            <a:r>
              <a:rPr lang="en-US" dirty="0"/>
              <a:t>Click to</a:t>
            </a:r>
          </a:p>
        </p:txBody>
      </p:sp>
      <p:sp>
        <p:nvSpPr>
          <p:cNvPr id="15"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6" name="TextBox 15"/>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7" name="Photo Credit"/>
          <p:cNvSpPr>
            <a:spLocks noGrp="1"/>
          </p:cNvSpPr>
          <p:nvPr>
            <p:ph type="body" sz="quarter" idx="17"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90306201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Rectangle 6"/>
          <p:cNvSpPr/>
          <p:nvPr/>
        </p:nvSpPr>
        <p:spPr>
          <a:xfrm>
            <a:off x="0" y="0"/>
            <a:ext cx="9144000" cy="1463040"/>
          </a:xfrm>
          <a:prstGeom prst="rect">
            <a:avLst/>
          </a:prstGeom>
          <a:solidFill>
            <a:srgbClr val="3AA5C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6" name="Rectangle 5"/>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04801" y="160020"/>
            <a:ext cx="8305800" cy="1143000"/>
          </a:xfrm>
        </p:spPr>
        <p:txBody>
          <a:bodyPr/>
          <a:lstStyle>
            <a:lvl1pPr>
              <a:defRPr/>
            </a:lvl1pPr>
          </a:lstStyle>
          <a:p>
            <a:r>
              <a:rPr lang="en-US" dirty="0"/>
              <a:t>Click to edit Master title style</a:t>
            </a:r>
          </a:p>
        </p:txBody>
      </p:sp>
      <p:sp>
        <p:nvSpPr>
          <p:cNvPr id="4" name="Text Placeholder 3"/>
          <p:cNvSpPr>
            <a:spLocks noGrp="1"/>
          </p:cNvSpPr>
          <p:nvPr>
            <p:ph type="body" sz="quarter" idx="10"/>
          </p:nvPr>
        </p:nvSpPr>
        <p:spPr>
          <a:xfrm>
            <a:off x="2209800" y="2362200"/>
            <a:ext cx="3352800" cy="609600"/>
          </a:xfrm>
        </p:spPr>
        <p:txBody>
          <a:bodyPr/>
          <a:lstStyle>
            <a:lvl1pPr algn="ctr">
              <a:spcBef>
                <a:spcPts val="1680"/>
              </a:spcBef>
              <a:defRPr baseline="0"/>
            </a:lvl1pPr>
          </a:lstStyle>
          <a:p>
            <a:pPr lvl="0"/>
            <a:r>
              <a:rPr lang="en-US" dirty="0"/>
              <a:t>Click to edit</a:t>
            </a:r>
          </a:p>
        </p:txBody>
      </p:sp>
      <p:sp>
        <p:nvSpPr>
          <p:cNvPr id="9" name="Text Placeholder 8"/>
          <p:cNvSpPr>
            <a:spLocks noGrp="1"/>
          </p:cNvSpPr>
          <p:nvPr>
            <p:ph type="body" sz="quarter" idx="11"/>
          </p:nvPr>
        </p:nvSpPr>
        <p:spPr>
          <a:xfrm rot="16200000">
            <a:off x="6705600" y="3581400"/>
            <a:ext cx="1752600" cy="762000"/>
          </a:xfrm>
        </p:spPr>
        <p:txBody>
          <a:bodyPr/>
          <a:lstStyle>
            <a:lvl1pPr>
              <a:spcBef>
                <a:spcPts val="0"/>
              </a:spcBef>
              <a:defRPr sz="1000" baseline="0">
                <a:latin typeface="+mn-lt"/>
              </a:defRPr>
            </a:lvl1pPr>
          </a:lstStyle>
          <a:p>
            <a:pPr lvl="0"/>
            <a:r>
              <a:rPr lang="en-US" dirty="0"/>
              <a:t>Click to</a:t>
            </a:r>
          </a:p>
        </p:txBody>
      </p:sp>
      <p:sp>
        <p:nvSpPr>
          <p:cNvPr id="10" name="Text Placeholder 3"/>
          <p:cNvSpPr>
            <a:spLocks noGrp="1"/>
          </p:cNvSpPr>
          <p:nvPr>
            <p:ph type="body" sz="quarter" idx="12"/>
          </p:nvPr>
        </p:nvSpPr>
        <p:spPr>
          <a:xfrm>
            <a:off x="2590800" y="5867400"/>
            <a:ext cx="3352800" cy="609600"/>
          </a:xfrm>
        </p:spPr>
        <p:txBody>
          <a:bodyPr/>
          <a:lstStyle>
            <a:lvl1pPr algn="ctr">
              <a:spcBef>
                <a:spcPts val="1680"/>
              </a:spcBef>
              <a:defRPr baseline="0"/>
            </a:lvl1pPr>
          </a:lstStyle>
          <a:p>
            <a:pPr lvl="0"/>
            <a:r>
              <a:rPr lang="en-US" dirty="0"/>
              <a:t>Click to edit</a:t>
            </a:r>
          </a:p>
        </p:txBody>
      </p:sp>
      <p:sp>
        <p:nvSpPr>
          <p:cNvPr id="12"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3" name="TextBox 12"/>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1" name="Photo Credit"/>
          <p:cNvSpPr>
            <a:spLocks noGrp="1"/>
          </p:cNvSpPr>
          <p:nvPr>
            <p:ph type="body" sz="quarter" idx="17"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2482420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4.gif"/><Relationship Id="rId5" Type="http://schemas.openxmlformats.org/officeDocument/2006/relationships/slideLayout" Target="../slideLayouts/slideLayout19.xml"/><Relationship Id="rId10" Type="http://schemas.openxmlformats.org/officeDocument/2006/relationships/image" Target="../media/image3.png"/><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311275" y="160020"/>
            <a:ext cx="7299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549275" y="1752600"/>
            <a:ext cx="80454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5"/>
          <p:cNvSpPr txBox="1">
            <a:spLocks noChangeArrowheads="1"/>
          </p:cNvSpPr>
          <p:nvPr/>
        </p:nvSpPr>
        <p:spPr bwMode="auto">
          <a:xfrm>
            <a:off x="7086600" y="6450012"/>
            <a:ext cx="1782763" cy="179388"/>
          </a:xfrm>
          <a:prstGeom prst="rect">
            <a:avLst/>
          </a:prstGeom>
          <a:noFill/>
          <a:ln w="9525">
            <a:noFill/>
            <a:round/>
            <a:headEnd/>
            <a:tailEnd/>
          </a:ln>
          <a:effectLst/>
        </p:spPr>
        <p:txBody>
          <a:bodyPr lIns="0" tIns="0" rIns="0" bIns="0"/>
          <a:lstStyle>
            <a:lvl1pPr algn="ctr">
              <a:lnSpc>
                <a:spcPct val="102000"/>
              </a:lnSpc>
              <a:buFont typeface="Wingdings" charset="2"/>
              <a:buNone/>
              <a:tabLst>
                <a:tab pos="723900" algn="l"/>
                <a:tab pos="1447800" algn="l"/>
                <a:tab pos="2171700" algn="l"/>
              </a:tabLst>
              <a:defRPr sz="1600" b="1" dirty="0" smtClean="0">
                <a:solidFill>
                  <a:srgbClr val="0472BC"/>
                </a:solidFill>
                <a:latin typeface="+mj-lt"/>
                <a:ea typeface="+mn-ea"/>
                <a:cs typeface="Tahoma" pitchFamily="34" charset="0"/>
              </a:defRPr>
            </a:lvl1pPr>
          </a:lstStyle>
          <a:p>
            <a:pPr algn="r" fontAlgn="auto">
              <a:spcBef>
                <a:spcPts val="0"/>
              </a:spcBef>
              <a:spcAft>
                <a:spcPts val="0"/>
              </a:spcAft>
              <a:defRPr/>
            </a:pPr>
            <a:fld id="{52A3D1A6-B8BA-4574-9E0A-9B5ACD22CF89}" type="slidenum">
              <a:rPr lang="en-US" b="0" smtClean="0">
                <a:solidFill>
                  <a:schemeClr val="tx1"/>
                </a:solidFill>
                <a:latin typeface="Arial" panose="020B0604020202020204" pitchFamily="34" charset="0"/>
                <a:cs typeface="Arial" panose="020B0604020202020204" pitchFamily="34" charset="0"/>
              </a:rPr>
              <a:pPr algn="r" fontAlgn="auto">
                <a:spcBef>
                  <a:spcPts val="0"/>
                </a:spcBef>
                <a:spcAft>
                  <a:spcPts val="0"/>
                </a:spcAft>
                <a:defRPr/>
              </a:pPr>
              <a:t>‹#›</a:t>
            </a:fld>
            <a:endParaRPr lang="en-US"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8373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4" r:id="rId3"/>
    <p:sldLayoutId id="2147483779" r:id="rId4"/>
    <p:sldLayoutId id="2147483782" r:id="rId5"/>
    <p:sldLayoutId id="2147483786" r:id="rId6"/>
    <p:sldLayoutId id="2147483789" r:id="rId7"/>
    <p:sldLayoutId id="2147483792" r:id="rId8"/>
    <p:sldLayoutId id="2147483795" r:id="rId9"/>
    <p:sldLayoutId id="2147483796" r:id="rId10"/>
    <p:sldLayoutId id="2147483799" r:id="rId11"/>
    <p:sldLayoutId id="2147483800" r:id="rId12"/>
    <p:sldLayoutId id="2147483810" r:id="rId13"/>
    <p:sldLayoutId id="2147483811" r:id="rId14"/>
  </p:sldLayoutIdLst>
  <p:transition spd="med"/>
  <p:txStyles>
    <p:titleStyle>
      <a:lvl1pPr algn="ctr" rtl="0" eaLnBrk="1" fontAlgn="base" hangingPunct="1">
        <a:spcBef>
          <a:spcPct val="0"/>
        </a:spcBef>
        <a:spcAft>
          <a:spcPct val="0"/>
        </a:spcAft>
        <a:defRPr sz="3200" kern="1200">
          <a:solidFill>
            <a:schemeClr val="bg1"/>
          </a:solidFill>
          <a:latin typeface="Arial" panose="020B0604020202020204" pitchFamily="34" charset="0"/>
          <a:ea typeface="Tahoma" pitchFamily="34" charset="0"/>
          <a:cs typeface="Arial" panose="020B0604020202020204" pitchFamily="34" charset="0"/>
        </a:defRPr>
      </a:lvl1pPr>
      <a:lvl2pPr algn="ctr" rtl="0" eaLnBrk="1" fontAlgn="base" hangingPunct="1">
        <a:spcBef>
          <a:spcPct val="0"/>
        </a:spcBef>
        <a:spcAft>
          <a:spcPct val="0"/>
        </a:spcAft>
        <a:defRPr sz="3200">
          <a:solidFill>
            <a:schemeClr val="tx1"/>
          </a:solidFill>
          <a:latin typeface="Palatino Linotype" pitchFamily="18" charset="0"/>
        </a:defRPr>
      </a:lvl2pPr>
      <a:lvl3pPr algn="ctr" rtl="0" eaLnBrk="1" fontAlgn="base" hangingPunct="1">
        <a:spcBef>
          <a:spcPct val="0"/>
        </a:spcBef>
        <a:spcAft>
          <a:spcPct val="0"/>
        </a:spcAft>
        <a:defRPr sz="3200">
          <a:solidFill>
            <a:schemeClr val="tx1"/>
          </a:solidFill>
          <a:latin typeface="Palatino Linotype" pitchFamily="18" charset="0"/>
        </a:defRPr>
      </a:lvl3pPr>
      <a:lvl4pPr algn="ctr" rtl="0" eaLnBrk="1" fontAlgn="base" hangingPunct="1">
        <a:spcBef>
          <a:spcPct val="0"/>
        </a:spcBef>
        <a:spcAft>
          <a:spcPct val="0"/>
        </a:spcAft>
        <a:defRPr sz="3200">
          <a:solidFill>
            <a:schemeClr val="tx1"/>
          </a:solidFill>
          <a:latin typeface="Palatino Linotype" pitchFamily="18" charset="0"/>
        </a:defRPr>
      </a:lvl4pPr>
      <a:lvl5pPr algn="ctr" rtl="0" eaLnBrk="1" fontAlgn="base" hangingPunct="1">
        <a:spcBef>
          <a:spcPct val="0"/>
        </a:spcBef>
        <a:spcAft>
          <a:spcPct val="0"/>
        </a:spcAft>
        <a:defRPr sz="3200">
          <a:solidFill>
            <a:schemeClr val="tx1"/>
          </a:solidFill>
          <a:latin typeface="Palatino Linotype" pitchFamily="18" charset="0"/>
        </a:defRPr>
      </a:lvl5pPr>
      <a:lvl6pPr marL="457200" algn="ctr" rtl="0" eaLnBrk="1" fontAlgn="base" hangingPunct="1">
        <a:spcBef>
          <a:spcPct val="0"/>
        </a:spcBef>
        <a:spcAft>
          <a:spcPct val="0"/>
        </a:spcAft>
        <a:defRPr sz="3200">
          <a:solidFill>
            <a:schemeClr val="tx1"/>
          </a:solidFill>
          <a:latin typeface="Palatino Linotype" pitchFamily="18" charset="0"/>
        </a:defRPr>
      </a:lvl6pPr>
      <a:lvl7pPr marL="914400" algn="ctr" rtl="0" eaLnBrk="1" fontAlgn="base" hangingPunct="1">
        <a:spcBef>
          <a:spcPct val="0"/>
        </a:spcBef>
        <a:spcAft>
          <a:spcPct val="0"/>
        </a:spcAft>
        <a:defRPr sz="3200">
          <a:solidFill>
            <a:schemeClr val="tx1"/>
          </a:solidFill>
          <a:latin typeface="Palatino Linotype" pitchFamily="18" charset="0"/>
        </a:defRPr>
      </a:lvl7pPr>
      <a:lvl8pPr marL="1371600" algn="ctr" rtl="0" eaLnBrk="1" fontAlgn="base" hangingPunct="1">
        <a:spcBef>
          <a:spcPct val="0"/>
        </a:spcBef>
        <a:spcAft>
          <a:spcPct val="0"/>
        </a:spcAft>
        <a:defRPr sz="3200">
          <a:solidFill>
            <a:schemeClr val="tx1"/>
          </a:solidFill>
          <a:latin typeface="Palatino Linotype" pitchFamily="18" charset="0"/>
        </a:defRPr>
      </a:lvl8pPr>
      <a:lvl9pPr marL="1828800" algn="ctr" rtl="0" eaLnBrk="1" fontAlgn="base" hangingPunct="1">
        <a:spcBef>
          <a:spcPct val="0"/>
        </a:spcBef>
        <a:spcAft>
          <a:spcPct val="0"/>
        </a:spcAft>
        <a:defRPr sz="3200">
          <a:solidFill>
            <a:schemeClr val="tx1"/>
          </a:solidFill>
          <a:latin typeface="Palatino Linotype" pitchFamily="18" charset="0"/>
        </a:defRPr>
      </a:lvl9pPr>
    </p:titleStyle>
    <p:bodyStyle>
      <a:lvl1pPr marL="0" indent="0" algn="l" rtl="0" eaLnBrk="1" fontAlgn="base" hangingPunct="1">
        <a:spcBef>
          <a:spcPct val="20000"/>
        </a:spcBef>
        <a:spcAft>
          <a:spcPct val="0"/>
        </a:spcAft>
        <a:buFont typeface="Arial" pitchFamily="34" charset="0"/>
        <a:buNone/>
        <a:defRPr sz="2800" kern="1200">
          <a:solidFill>
            <a:schemeClr val="tx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
        <p:nvSpPr>
          <p:cNvPr id="14" name="Copyright" descr="©McGraw-Hill Education. All rights reserved. Authorized only for instructor use in the classroom.  No reproduction or further distribution permitted without the prior written consent of McGraw-Hill Education.&#10;"/>
          <p:cNvSpPr txBox="1">
            <a:spLocks/>
          </p:cNvSpPr>
          <p:nvPr/>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92103443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 Target="slide23.xml"/><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slide" Target="slide3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slide" Target="slide22.xml"/><Relationship Id="rId7" Type="http://schemas.openxmlformats.org/officeDocument/2006/relationships/diagramColors" Target="../diagrams/colors5.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slide" Target="slide21.xml"/><Relationship Id="rId7" Type="http://schemas.openxmlformats.org/officeDocument/2006/relationships/diagramColors" Target="../diagrams/colors6.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9.png"/><Relationship Id="rId4" Type="http://schemas.openxmlformats.org/officeDocument/2006/relationships/diagramData" Target="../diagrams/data6.xml"/><Relationship Id="rId9" Type="http://schemas.openxmlformats.org/officeDocument/2006/relationships/hyperlink" Target="http://www.jdpower.com/corporat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3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ideo" Target="https://www.youtube.com/embed/g9VfThXLWo4" TargetMode="External"/><Relationship Id="rId6" Type="http://schemas.openxmlformats.org/officeDocument/2006/relationships/image" Target="../media/image9.png"/><Relationship Id="rId5" Type="http://schemas.openxmlformats.org/officeDocument/2006/relationships/hyperlink" Target="http://www.youtube.com/watch?v=Set-r53xvBI"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ctrTitle"/>
          </p:nvPr>
        </p:nvSpPr>
        <p:spPr>
          <a:noFill/>
        </p:spPr>
        <p:txBody>
          <a:bodyPr/>
          <a:lstStyle/>
          <a:p>
            <a:r>
              <a:rPr lang="en-US" altLang="en-US" dirty="0">
                <a:solidFill>
                  <a:schemeClr val="tx1"/>
                </a:solidFill>
              </a:rPr>
              <a:t>Chapter 13</a:t>
            </a:r>
            <a:r>
              <a:rPr lang="en-US" altLang="en-US" b="1" dirty="0"/>
              <a:t/>
            </a:r>
            <a:br>
              <a:rPr lang="en-US" altLang="en-US" b="1" dirty="0"/>
            </a:br>
            <a:r>
              <a:rPr lang="en-US" altLang="en-US" sz="2800" dirty="0">
                <a:solidFill>
                  <a:schemeClr val="tx1"/>
                </a:solidFill>
              </a:rPr>
              <a:t>Services: The Intangible Product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600200"/>
            <a:ext cx="2679727" cy="3429000"/>
          </a:xfrm>
          <a:prstGeom prst="rect">
            <a:avLst/>
          </a:prstGeom>
        </p:spPr>
      </p:pic>
    </p:spTree>
    <p:extLst>
      <p:ext uri="{BB962C8B-B14F-4D97-AF65-F5344CB8AC3E}">
        <p14:creationId xmlns:p14="http://schemas.microsoft.com/office/powerpoint/2010/main" val="56135026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6"/>
          <p:cNvSpPr>
            <a:spLocks noGrp="1"/>
          </p:cNvSpPr>
          <p:nvPr>
            <p:ph type="title"/>
          </p:nvPr>
        </p:nvSpPr>
        <p:spPr/>
        <p:txBody>
          <a:bodyPr>
            <a:normAutofit/>
          </a:bodyPr>
          <a:lstStyle/>
          <a:p>
            <a:r>
              <a:rPr lang="en-US" dirty="0"/>
              <a:t>The </a:t>
            </a:r>
            <a:r>
              <a:rPr lang="en-US" u="sng" dirty="0">
                <a:hlinkClick r:id="rId3" action="ppaction://hlinksldjump"/>
              </a:rPr>
              <a:t>Knowledge Gap</a:t>
            </a:r>
            <a:r>
              <a:rPr lang="en-US" dirty="0"/>
              <a:t>: Understanding Customer Expectations</a:t>
            </a:r>
          </a:p>
        </p:txBody>
      </p:sp>
      <p:graphicFrame>
        <p:nvGraphicFramePr>
          <p:cNvPr id="27" name="Content Placeholder 26"/>
          <p:cNvGraphicFramePr>
            <a:graphicFrameLocks noGrp="1"/>
          </p:cNvGraphicFramePr>
          <p:nvPr>
            <p:ph idx="1"/>
            <p:extLst>
              <p:ext uri="{D42A27DB-BD31-4B8C-83A1-F6EECF244321}">
                <p14:modId xmlns:p14="http://schemas.microsoft.com/office/powerpoint/2010/main" val="3451084164"/>
              </p:ext>
            </p:extLst>
          </p:nvPr>
        </p:nvGraphicFramePr>
        <p:xfrm>
          <a:off x="549275" y="1981200"/>
          <a:ext cx="804545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 Placeholder 1"/>
          <p:cNvSpPr>
            <a:spLocks noGrp="1"/>
          </p:cNvSpPr>
          <p:nvPr>
            <p:ph type="body" sz="quarter" idx="10"/>
          </p:nvPr>
        </p:nvSpPr>
        <p:spPr>
          <a:xfrm>
            <a:off x="2866469" y="3994150"/>
            <a:ext cx="3390901" cy="730250"/>
          </a:xfrm>
        </p:spPr>
        <p:txBody>
          <a:bodyPr/>
          <a:lstStyle/>
          <a:p>
            <a:r>
              <a:rPr lang="en-US" b="1" dirty="0">
                <a:solidFill>
                  <a:srgbClr val="000000"/>
                </a:solidFill>
              </a:rPr>
              <a:t>The Knowledge Gap</a:t>
            </a:r>
            <a:endParaRPr lang="en-US" dirty="0">
              <a:solidFill>
                <a:srgbClr val="000000"/>
              </a:solidFill>
            </a:endParaRPr>
          </a:p>
        </p:txBody>
      </p:sp>
      <p:sp>
        <p:nvSpPr>
          <p:cNvPr id="3" name="Text Placeholder 2"/>
          <p:cNvSpPr>
            <a:spLocks noGrp="1"/>
          </p:cNvSpPr>
          <p:nvPr>
            <p:ph type="body" sz="quarter" idx="11"/>
          </p:nvPr>
        </p:nvSpPr>
        <p:spPr>
          <a:xfrm>
            <a:off x="3609419" y="2070100"/>
            <a:ext cx="1905000" cy="1130300"/>
          </a:xfrm>
        </p:spPr>
        <p:txBody>
          <a:bodyPr/>
          <a:lstStyle/>
          <a:p>
            <a:pPr lvl="0">
              <a:spcAft>
                <a:spcPts val="840"/>
              </a:spcAft>
            </a:pPr>
            <a:r>
              <a:rPr lang="en-US" dirty="0"/>
              <a:t>Marketing research: understanding customers</a:t>
            </a:r>
          </a:p>
        </p:txBody>
      </p:sp>
      <p:sp>
        <p:nvSpPr>
          <p:cNvPr id="5" name="Text Placeholder 4"/>
          <p:cNvSpPr>
            <a:spLocks noGrp="1"/>
          </p:cNvSpPr>
          <p:nvPr>
            <p:ph type="body" sz="quarter" idx="13"/>
          </p:nvPr>
        </p:nvSpPr>
        <p:spPr>
          <a:xfrm>
            <a:off x="5181600" y="5074961"/>
            <a:ext cx="1905000" cy="710032"/>
          </a:xfrm>
        </p:spPr>
        <p:txBody>
          <a:bodyPr/>
          <a:lstStyle/>
          <a:p>
            <a:pPr lvl="0">
              <a:spcAft>
                <a:spcPts val="840"/>
              </a:spcAft>
            </a:pPr>
            <a:r>
              <a:rPr lang="en-US" dirty="0"/>
              <a:t>Evaluating service quality</a:t>
            </a:r>
          </a:p>
        </p:txBody>
      </p:sp>
      <p:sp>
        <p:nvSpPr>
          <p:cNvPr id="4" name="Text Placeholder 3"/>
          <p:cNvSpPr>
            <a:spLocks noGrp="1"/>
          </p:cNvSpPr>
          <p:nvPr>
            <p:ph type="body" sz="quarter" idx="12"/>
          </p:nvPr>
        </p:nvSpPr>
        <p:spPr>
          <a:xfrm>
            <a:off x="2057400" y="4944326"/>
            <a:ext cx="1837538" cy="913346"/>
          </a:xfrm>
        </p:spPr>
        <p:txBody>
          <a:bodyPr/>
          <a:lstStyle/>
          <a:p>
            <a:pPr lvl="0">
              <a:spcAft>
                <a:spcPts val="840"/>
              </a:spcAft>
            </a:pPr>
            <a:r>
              <a:rPr lang="en-US" dirty="0"/>
              <a:t>Understanding customer expectations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6"/>
          <p:cNvSpPr>
            <a:spLocks noGrp="1"/>
          </p:cNvSpPr>
          <p:nvPr>
            <p:ph type="title"/>
          </p:nvPr>
        </p:nvSpPr>
        <p:spPr/>
        <p:txBody>
          <a:bodyPr/>
          <a:lstStyle/>
          <a:p>
            <a:r>
              <a:rPr lang="en-US" dirty="0"/>
              <a:t>Providing Great Service:</a:t>
            </a:r>
            <a:r>
              <a:rPr lang="en-US" baseline="0" dirty="0"/>
              <a:t> </a:t>
            </a:r>
            <a:r>
              <a:rPr lang="en-US" dirty="0"/>
              <a:t>The Gaps Model</a:t>
            </a:r>
          </a:p>
        </p:txBody>
      </p:sp>
      <p:sp>
        <p:nvSpPr>
          <p:cNvPr id="32" name="Text Placeholder 5"/>
          <p:cNvSpPr txBox="1">
            <a:spLocks/>
          </p:cNvSpPr>
          <p:nvPr/>
        </p:nvSpPr>
        <p:spPr bwMode="auto">
          <a:xfrm>
            <a:off x="838200" y="5833006"/>
            <a:ext cx="75438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pitchFamily="34" charset="0"/>
              <a:buNone/>
              <a:defRPr sz="2800" kern="1200">
                <a:solidFill>
                  <a:schemeClr val="tx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082675"/>
            <a:r>
              <a:rPr lang="en-US" sz="1050" i="1" dirty="0"/>
              <a:t>Sources: Adapted from Valarie </a:t>
            </a:r>
            <a:r>
              <a:rPr lang="en-US" sz="1050" i="1" dirty="0" err="1"/>
              <a:t>Zeithaml</a:t>
            </a:r>
            <a:r>
              <a:rPr lang="en-US" sz="1050" i="1" dirty="0"/>
              <a:t>, A. Parasuraman, and Leonard Berry, Delivering Quality Customer Service (New York: The Free Press, 1990); and Valarie </a:t>
            </a:r>
            <a:r>
              <a:rPr lang="en-US" sz="1050" i="1" dirty="0" err="1"/>
              <a:t>Zeithaml</a:t>
            </a:r>
            <a:r>
              <a:rPr lang="en-US" sz="1050" i="1" dirty="0"/>
              <a:t>, Leonard Berry, and A. Parasuraman, “Communication and Control Processes in the Delivery of Service Quality,” Journal of Marketing 52, no. 2 (April 1988), pp. 35–48.</a:t>
            </a:r>
            <a:endParaRPr lang="en-US" sz="1050" dirty="0"/>
          </a:p>
        </p:txBody>
      </p:sp>
      <p:sp>
        <p:nvSpPr>
          <p:cNvPr id="33" name="Text Placeholder 32"/>
          <p:cNvSpPr>
            <a:spLocks noGrp="1"/>
          </p:cNvSpPr>
          <p:nvPr>
            <p:ph type="body" sz="quarter" idx="11"/>
          </p:nvPr>
        </p:nvSpPr>
        <p:spPr>
          <a:xfrm>
            <a:off x="3886200" y="6553200"/>
            <a:ext cx="1371600" cy="304800"/>
          </a:xfrm>
        </p:spPr>
        <p:txBody>
          <a:bodyPr/>
          <a:lstStyle/>
          <a:p>
            <a:pPr algn="ctr"/>
            <a:r>
              <a:rPr lang="en-US" dirty="0">
                <a:hlinkClick r:id="rId3" action="ppaction://hlinksldjump"/>
              </a:rPr>
              <a:t>Jump to Appendix 2 long image description</a:t>
            </a:r>
            <a:endParaRPr lang="en-US" dirty="0"/>
          </a:p>
        </p:txBody>
      </p:sp>
      <p:pic>
        <p:nvPicPr>
          <p:cNvPr id="13" name="Picture 12" descr="A diagram of the gaps mode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1640" y="1555970"/>
            <a:ext cx="5760720" cy="4235230"/>
          </a:xfrm>
          <a:prstGeom prst="rect">
            <a:avLst/>
          </a:prstGeom>
        </p:spPr>
      </p:pic>
    </p:spTree>
    <p:extLst>
      <p:ext uri="{BB962C8B-B14F-4D97-AF65-F5344CB8AC3E}">
        <p14:creationId xmlns:p14="http://schemas.microsoft.com/office/powerpoint/2010/main" val="20692266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6"/>
          <p:cNvSpPr>
            <a:spLocks noGrp="1"/>
          </p:cNvSpPr>
          <p:nvPr>
            <p:ph type="title"/>
          </p:nvPr>
        </p:nvSpPr>
        <p:spPr/>
        <p:txBody>
          <a:bodyPr/>
          <a:lstStyle/>
          <a:p>
            <a:r>
              <a:rPr lang="en-US"/>
              <a:t>Understanding Customer Expectations</a:t>
            </a:r>
            <a:endParaRPr lang="en-US" dirty="0"/>
          </a:p>
        </p:txBody>
      </p:sp>
      <p:graphicFrame>
        <p:nvGraphicFramePr>
          <p:cNvPr id="26" name="Content Placeholder 26"/>
          <p:cNvGraphicFramePr>
            <a:graphicFrameLocks/>
          </p:cNvGraphicFramePr>
          <p:nvPr>
            <p:extLst/>
          </p:nvPr>
        </p:nvGraphicFramePr>
        <p:xfrm>
          <a:off x="533400" y="2438400"/>
          <a:ext cx="8077200" cy="1857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idx="1"/>
          </p:nvPr>
        </p:nvSpPr>
        <p:spPr>
          <a:xfrm>
            <a:off x="457200" y="2438400"/>
            <a:ext cx="8229600" cy="4640580"/>
          </a:xfrm>
        </p:spPr>
        <p:txBody>
          <a:bodyPr/>
          <a:lstStyle/>
          <a:p>
            <a:pPr algn="ctr"/>
            <a:r>
              <a:rPr lang="en-US" sz="2400" dirty="0"/>
              <a:t>Expectations are based on knowledge and experience</a:t>
            </a:r>
          </a:p>
          <a:p>
            <a:pPr algn="ctr"/>
            <a:endParaRPr lang="en-US" sz="1100" dirty="0"/>
          </a:p>
          <a:p>
            <a:pPr algn="ctr"/>
            <a:r>
              <a:rPr lang="en-US" sz="2400" dirty="0"/>
              <a:t>Expectations vary according to type of service</a:t>
            </a:r>
          </a:p>
          <a:p>
            <a:pPr algn="ctr"/>
            <a:endParaRPr lang="en-US" sz="900" dirty="0"/>
          </a:p>
          <a:p>
            <a:pPr algn="ctr"/>
            <a:r>
              <a:rPr lang="en-US" sz="2400" dirty="0"/>
              <a:t>Expectations vary depending on the situation</a:t>
            </a:r>
          </a:p>
        </p:txBody>
      </p:sp>
      <p:sp>
        <p:nvSpPr>
          <p:cNvPr id="5" name="Text Placeholder 4" hidden="1"/>
          <p:cNvSpPr>
            <a:spLocks noGrp="1"/>
          </p:cNvSpPr>
          <p:nvPr>
            <p:ph type="body" sz="quarter" idx="16"/>
          </p:nvPr>
        </p:nvSpPr>
        <p:spPr/>
        <p:txBody>
          <a:bodyPr/>
          <a:lstStyle/>
          <a:p>
            <a:endParaRPr lang="en-US"/>
          </a:p>
        </p:txBody>
      </p:sp>
      <p:sp>
        <p:nvSpPr>
          <p:cNvPr id="3" name="Text Placeholder 2" hidden="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5245216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6"/>
          <p:cNvSpPr>
            <a:spLocks noGrp="1"/>
          </p:cNvSpPr>
          <p:nvPr>
            <p:ph type="title"/>
          </p:nvPr>
        </p:nvSpPr>
        <p:spPr/>
        <p:txBody>
          <a:bodyPr/>
          <a:lstStyle/>
          <a:p>
            <a:r>
              <a:rPr lang="en-US" dirty="0"/>
              <a:t>Evaluating </a:t>
            </a:r>
            <a:r>
              <a:rPr lang="en-US" u="sng" dirty="0">
                <a:hlinkClick r:id="rId3" action="ppaction://hlinksldjump"/>
              </a:rPr>
              <a:t>Service Quality</a:t>
            </a:r>
            <a:endParaRPr lang="en-US" u="sng" dirty="0"/>
          </a:p>
        </p:txBody>
      </p:sp>
      <p:pic>
        <p:nvPicPr>
          <p:cNvPr id="7" name="Picture 6" descr="A graphic of the building blocks of service qualit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648978"/>
            <a:ext cx="5943600" cy="4828022"/>
          </a:xfrm>
          <a:prstGeom prst="rect">
            <a:avLst/>
          </a:prstGeom>
        </p:spPr>
      </p:pic>
      <p:sp>
        <p:nvSpPr>
          <p:cNvPr id="5" name="Text Placeholder 4"/>
          <p:cNvSpPr>
            <a:spLocks noGrp="1"/>
          </p:cNvSpPr>
          <p:nvPr>
            <p:ph type="body" sz="quarter" idx="16"/>
          </p:nvPr>
        </p:nvSpPr>
        <p:spPr/>
        <p:txBody>
          <a:bodyPr/>
          <a:lstStyle/>
          <a:p>
            <a:r>
              <a:rPr lang="en-US" dirty="0">
                <a:hlinkClick r:id="rId5" action="ppaction://hlinksldjump"/>
              </a:rPr>
              <a:t>Jump to Appendix 3 long image description</a:t>
            </a:r>
            <a:endParaRPr lang="en-US" dirty="0"/>
          </a:p>
        </p:txBody>
      </p:sp>
      <p:sp>
        <p:nvSpPr>
          <p:cNvPr id="4" name="Text Placeholder 3" hidden="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4970268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a:t>
            </a:r>
            <a:r>
              <a:rPr lang="en-US" u="sng" dirty="0">
                <a:hlinkClick r:id="rId3" action="ppaction://hlinksldjump"/>
              </a:rPr>
              <a:t>Standards Gap</a:t>
            </a:r>
            <a:r>
              <a:rPr lang="en-US" dirty="0"/>
              <a:t>:</a:t>
            </a:r>
            <a:r>
              <a:rPr lang="en-US" baseline="0" dirty="0"/>
              <a:t> </a:t>
            </a:r>
            <a:br>
              <a:rPr lang="en-US" baseline="0" dirty="0"/>
            </a:br>
            <a:r>
              <a:rPr lang="en-US" dirty="0"/>
              <a:t>Setting Service Standards</a:t>
            </a:r>
          </a:p>
        </p:txBody>
      </p:sp>
      <p:sp>
        <p:nvSpPr>
          <p:cNvPr id="2" name="Content Placeholder 1"/>
          <p:cNvSpPr>
            <a:spLocks noGrp="1"/>
          </p:cNvSpPr>
          <p:nvPr>
            <p:ph idx="1"/>
          </p:nvPr>
        </p:nvSpPr>
        <p:spPr/>
        <p:txBody>
          <a:bodyPr/>
          <a:lstStyle/>
          <a:p>
            <a:r>
              <a:rPr lang="en-US" dirty="0">
                <a:solidFill>
                  <a:srgbClr val="000000"/>
                </a:solidFill>
              </a:rPr>
              <a:t>Setting standards for quality</a:t>
            </a:r>
          </a:p>
          <a:p>
            <a:pPr algn="ctr"/>
            <a:endParaRPr lang="en-US" sz="3200" dirty="0">
              <a:solidFill>
                <a:srgbClr val="000000"/>
              </a:solidFill>
            </a:endParaRPr>
          </a:p>
          <a:p>
            <a:r>
              <a:rPr lang="en-US" dirty="0">
                <a:solidFill>
                  <a:srgbClr val="000000"/>
                </a:solidFill>
              </a:rPr>
              <a:t>Developing systems to ensure high-quality service</a:t>
            </a:r>
          </a:p>
        </p:txBody>
      </p:sp>
      <p:sp>
        <p:nvSpPr>
          <p:cNvPr id="3" name="Text Placeholder 2" hidden="1"/>
          <p:cNvSpPr>
            <a:spLocks noGrp="1"/>
          </p:cNvSpPr>
          <p:nvPr>
            <p:ph type="body" sz="quarter" idx="16"/>
          </p:nvPr>
        </p:nvSpPr>
        <p:spPr/>
        <p:txBody>
          <a:bodyPr/>
          <a:lstStyle/>
          <a:p>
            <a:endParaRPr lang="en-US"/>
          </a:p>
        </p:txBody>
      </p:sp>
      <p:sp>
        <p:nvSpPr>
          <p:cNvPr id="6" name="Text Placeholder 5" hidden="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4846896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
            <a:ext cx="8229600" cy="1143000"/>
          </a:xfrm>
        </p:spPr>
        <p:txBody>
          <a:bodyPr/>
          <a:lstStyle/>
          <a:p>
            <a:r>
              <a:rPr lang="en-US" dirty="0"/>
              <a:t>The </a:t>
            </a:r>
            <a:r>
              <a:rPr lang="en-US" u="sng" dirty="0">
                <a:hlinkClick r:id="rId3" action="ppaction://hlinksldjump"/>
              </a:rPr>
              <a:t>Delivery Gap</a:t>
            </a:r>
            <a:r>
              <a:rPr lang="en-US" dirty="0"/>
              <a:t>: </a:t>
            </a:r>
            <a:br>
              <a:rPr lang="en-US" dirty="0"/>
            </a:br>
            <a:r>
              <a:rPr lang="en-US" dirty="0"/>
              <a:t>Delivering Service Quality</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27723949"/>
              </p:ext>
            </p:extLst>
          </p:nvPr>
        </p:nvGraphicFramePr>
        <p:xfrm>
          <a:off x="549275" y="1752600"/>
          <a:ext cx="804545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 Placeholder 1"/>
          <p:cNvSpPr>
            <a:spLocks noGrp="1"/>
          </p:cNvSpPr>
          <p:nvPr>
            <p:ph type="body" sz="quarter" idx="10"/>
          </p:nvPr>
        </p:nvSpPr>
        <p:spPr>
          <a:xfrm>
            <a:off x="3895387" y="4070350"/>
            <a:ext cx="1353226" cy="1035050"/>
          </a:xfrm>
        </p:spPr>
        <p:txBody>
          <a:bodyPr/>
          <a:lstStyle/>
          <a:p>
            <a:pPr lvl="0"/>
            <a:r>
              <a:rPr lang="en-US"/>
              <a:t>Reduce delivery gaps</a:t>
            </a:r>
            <a:endParaRPr lang="en-US" dirty="0"/>
          </a:p>
        </p:txBody>
      </p:sp>
      <p:sp>
        <p:nvSpPr>
          <p:cNvPr id="5" name="Text Placeholder 4"/>
          <p:cNvSpPr>
            <a:spLocks noGrp="1"/>
          </p:cNvSpPr>
          <p:nvPr>
            <p:ph type="body" sz="quarter" idx="11"/>
          </p:nvPr>
        </p:nvSpPr>
        <p:spPr>
          <a:xfrm>
            <a:off x="3810001" y="2209800"/>
            <a:ext cx="1523999" cy="609600"/>
          </a:xfrm>
        </p:spPr>
        <p:txBody>
          <a:bodyPr/>
          <a:lstStyle/>
          <a:p>
            <a:pPr lvl="0"/>
            <a:r>
              <a:rPr lang="en-US"/>
              <a:t>Empowering employees</a:t>
            </a:r>
            <a:endParaRPr lang="en-US" dirty="0"/>
          </a:p>
        </p:txBody>
      </p:sp>
      <p:sp>
        <p:nvSpPr>
          <p:cNvPr id="6" name="Text Placeholder 5"/>
          <p:cNvSpPr>
            <a:spLocks noGrp="1"/>
          </p:cNvSpPr>
          <p:nvPr>
            <p:ph type="body" sz="quarter" idx="12"/>
          </p:nvPr>
        </p:nvSpPr>
        <p:spPr>
          <a:xfrm>
            <a:off x="5664201" y="5181600"/>
            <a:ext cx="1395412" cy="914400"/>
          </a:xfrm>
        </p:spPr>
        <p:txBody>
          <a:bodyPr/>
          <a:lstStyle/>
          <a:p>
            <a:pPr lvl="0"/>
            <a:r>
              <a:rPr lang="en-US"/>
              <a:t>Provide support &amp; incentives</a:t>
            </a:r>
            <a:endParaRPr lang="en-US" dirty="0"/>
          </a:p>
        </p:txBody>
      </p:sp>
      <p:sp>
        <p:nvSpPr>
          <p:cNvPr id="7" name="Text Placeholder 6"/>
          <p:cNvSpPr>
            <a:spLocks noGrp="1"/>
          </p:cNvSpPr>
          <p:nvPr>
            <p:ph type="body" sz="quarter" idx="13"/>
          </p:nvPr>
        </p:nvSpPr>
        <p:spPr>
          <a:xfrm>
            <a:off x="2057400" y="5334000"/>
            <a:ext cx="1447800" cy="609600"/>
          </a:xfrm>
        </p:spPr>
        <p:txBody>
          <a:bodyPr/>
          <a:lstStyle/>
          <a:p>
            <a:pPr lvl="0"/>
            <a:r>
              <a:rPr lang="en-US"/>
              <a:t>Use of technology</a:t>
            </a:r>
            <a:endParaRPr lang="en-US"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The </a:t>
            </a:r>
            <a:r>
              <a:rPr lang="en-US" u="sng" dirty="0">
                <a:hlinkClick r:id="rId3" action="ppaction://hlinksldjump"/>
              </a:rPr>
              <a:t>Communications Gap</a:t>
            </a:r>
            <a:r>
              <a:rPr lang="en-US" dirty="0"/>
              <a:t>:</a:t>
            </a:r>
            <a:r>
              <a:rPr lang="en-US" baseline="0" dirty="0"/>
              <a:t> </a:t>
            </a:r>
            <a:br>
              <a:rPr lang="en-US" baseline="0" dirty="0"/>
            </a:br>
            <a:r>
              <a:rPr lang="en-US" dirty="0"/>
              <a:t>Communicating the Service Promise</a:t>
            </a:r>
          </a:p>
        </p:txBody>
      </p:sp>
      <p:graphicFrame>
        <p:nvGraphicFramePr>
          <p:cNvPr id="18" name="Content Placeholder 15"/>
          <p:cNvGraphicFramePr>
            <a:graphicFrameLocks/>
          </p:cNvGraphicFramePr>
          <p:nvPr>
            <p:extLst/>
          </p:nvPr>
        </p:nvGraphicFramePr>
        <p:xfrm>
          <a:off x="1229517" y="1676400"/>
          <a:ext cx="4237038"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ontent Placeholder 10"/>
          <p:cNvSpPr>
            <a:spLocks noGrp="1"/>
          </p:cNvSpPr>
          <p:nvPr>
            <p:ph sz="half" idx="1"/>
          </p:nvPr>
        </p:nvSpPr>
        <p:spPr>
          <a:xfrm>
            <a:off x="1629191" y="2136738"/>
            <a:ext cx="4236719" cy="3810000"/>
          </a:xfrm>
        </p:spPr>
        <p:txBody>
          <a:bodyPr/>
          <a:lstStyle/>
          <a:p>
            <a:r>
              <a:rPr lang="en-US" dirty="0"/>
              <a:t>Manage customer expectations</a:t>
            </a:r>
          </a:p>
          <a:p>
            <a:endParaRPr lang="en-US" sz="2400" dirty="0"/>
          </a:p>
          <a:p>
            <a:r>
              <a:rPr lang="en-US" dirty="0"/>
              <a:t>Promise only what you can deliver</a:t>
            </a:r>
          </a:p>
          <a:p>
            <a:endParaRPr lang="en-US" sz="2400" dirty="0"/>
          </a:p>
          <a:p>
            <a:r>
              <a:rPr lang="en-US" dirty="0"/>
              <a:t>Communicate service expectations</a:t>
            </a:r>
          </a:p>
        </p:txBody>
      </p:sp>
      <p:sp>
        <p:nvSpPr>
          <p:cNvPr id="3" name="Text Placeholder 2"/>
          <p:cNvSpPr>
            <a:spLocks noGrp="1"/>
          </p:cNvSpPr>
          <p:nvPr>
            <p:ph type="body" sz="quarter" idx="11"/>
          </p:nvPr>
        </p:nvSpPr>
        <p:spPr/>
        <p:txBody>
          <a:bodyPr/>
          <a:lstStyle/>
          <a:p>
            <a:r>
              <a:rPr lang="en-US"/>
              <a:t>Getty Images</a:t>
            </a:r>
          </a:p>
          <a:p>
            <a:pPr lvl="0"/>
            <a:endParaRPr lang="en-US" dirty="0"/>
          </a:p>
        </p:txBody>
      </p:sp>
      <p:grpSp>
        <p:nvGrpSpPr>
          <p:cNvPr id="2" name="Group 1"/>
          <p:cNvGrpSpPr/>
          <p:nvPr/>
        </p:nvGrpSpPr>
        <p:grpSpPr>
          <a:xfrm>
            <a:off x="5492750" y="5383479"/>
            <a:ext cx="2273300" cy="1072616"/>
            <a:chOff x="5105400" y="5410200"/>
            <a:chExt cx="2273300" cy="1072616"/>
          </a:xfrm>
        </p:grpSpPr>
        <p:pic>
          <p:nvPicPr>
            <p:cNvPr id="48134" name="Picture 6" descr="Click for the J.D. Power website.">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13810" y="5410200"/>
              <a:ext cx="456480" cy="426285"/>
            </a:xfrm>
            <a:prstGeom prst="rect">
              <a:avLst/>
            </a:prstGeom>
            <a:noFill/>
            <a:ln w="9398">
              <a:noFill/>
              <a:miter lim="800000"/>
              <a:headEnd/>
              <a:tailEnd/>
            </a:ln>
          </p:spPr>
        </p:pic>
        <p:sp>
          <p:nvSpPr>
            <p:cNvPr id="16" name="Rectangle 15"/>
            <p:cNvSpPr/>
            <p:nvPr/>
          </p:nvSpPr>
          <p:spPr>
            <a:xfrm>
              <a:off x="5105400" y="5836485"/>
              <a:ext cx="2273300" cy="646331"/>
            </a:xfrm>
            <a:prstGeom prst="rect">
              <a:avLst/>
            </a:prstGeom>
          </p:spPr>
          <p:txBody>
            <a:bodyPr wrap="square">
              <a:spAutoFit/>
            </a:bodyPr>
            <a:lstStyle/>
            <a:p>
              <a:pPr algn="ctr"/>
              <a:r>
                <a:rPr lang="en-US" dirty="0"/>
                <a:t>J.D. Power &amp; Associates</a:t>
              </a:r>
            </a:p>
          </p:txBody>
        </p:sp>
      </p:grpSp>
    </p:spTree>
    <p:extLst>
      <p:ext uri="{BB962C8B-B14F-4D97-AF65-F5344CB8AC3E}">
        <p14:creationId xmlns:p14="http://schemas.microsoft.com/office/powerpoint/2010/main" val="372204885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a:t>PROGRESS CHECK (2 of 3)</a:t>
            </a:r>
            <a:endParaRPr lang="en-US" dirty="0"/>
          </a:p>
        </p:txBody>
      </p:sp>
      <p:sp>
        <p:nvSpPr>
          <p:cNvPr id="17" name="Text Placeholder 16"/>
          <p:cNvSpPr>
            <a:spLocks noGrp="1"/>
          </p:cNvSpPr>
          <p:nvPr>
            <p:ph type="body" sz="quarter" idx="10"/>
          </p:nvPr>
        </p:nvSpPr>
        <p:spPr/>
        <p:txBody>
          <a:bodyPr/>
          <a:lstStyle/>
          <a:p>
            <a:r>
              <a:rPr lang="en-US" dirty="0"/>
              <a:t>Explain the four service gaps identified by the Service Gaps Model.</a:t>
            </a:r>
          </a:p>
          <a:p>
            <a:r>
              <a:rPr lang="en-US" dirty="0"/>
              <a:t>List at least two ways to overcome each of the four service gaps.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Service Recovery</a:t>
            </a:r>
            <a:endParaRPr lang="en-US" dirty="0"/>
          </a:p>
        </p:txBody>
      </p:sp>
      <p:graphicFrame>
        <p:nvGraphicFramePr>
          <p:cNvPr id="25" name="Content Placeholder 24"/>
          <p:cNvGraphicFramePr>
            <a:graphicFrameLocks noGrp="1"/>
          </p:cNvGraphicFramePr>
          <p:nvPr>
            <p:ph idx="1"/>
            <p:extLst>
              <p:ext uri="{D42A27DB-BD31-4B8C-83A1-F6EECF244321}">
                <p14:modId xmlns:p14="http://schemas.microsoft.com/office/powerpoint/2010/main" val="2605350259"/>
              </p:ext>
            </p:extLst>
          </p:nvPr>
        </p:nvGraphicFramePr>
        <p:xfrm>
          <a:off x="549275" y="1752600"/>
          <a:ext cx="80454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p:cNvSpPr>
            <a:spLocks noGrp="1"/>
          </p:cNvSpPr>
          <p:nvPr>
            <p:ph type="body" sz="quarter" idx="13"/>
          </p:nvPr>
        </p:nvSpPr>
        <p:spPr>
          <a:xfrm>
            <a:off x="3733800" y="4800600"/>
            <a:ext cx="1676400" cy="1066800"/>
          </a:xfrm>
        </p:spPr>
        <p:txBody>
          <a:bodyPr/>
          <a:lstStyle/>
          <a:p>
            <a:pPr lvl="0"/>
            <a:r>
              <a:rPr lang="en-US"/>
              <a:t>Increase Service Recovery</a:t>
            </a:r>
            <a:endParaRPr lang="en-US" dirty="0"/>
          </a:p>
        </p:txBody>
      </p:sp>
      <p:sp>
        <p:nvSpPr>
          <p:cNvPr id="2" name="Text Placeholder 1"/>
          <p:cNvSpPr>
            <a:spLocks noGrp="1"/>
          </p:cNvSpPr>
          <p:nvPr>
            <p:ph type="body" sz="quarter" idx="10"/>
          </p:nvPr>
        </p:nvSpPr>
        <p:spPr>
          <a:xfrm>
            <a:off x="1371600" y="3352800"/>
            <a:ext cx="1905000" cy="762000"/>
          </a:xfrm>
        </p:spPr>
        <p:txBody>
          <a:bodyPr/>
          <a:lstStyle/>
          <a:p>
            <a:pPr lvl="0"/>
            <a:r>
              <a:rPr lang="en-US"/>
              <a:t>Listen to the customer</a:t>
            </a:r>
            <a:endParaRPr lang="en-US" dirty="0"/>
          </a:p>
        </p:txBody>
      </p:sp>
      <p:sp>
        <p:nvSpPr>
          <p:cNvPr id="4" name="Text Placeholder 3"/>
          <p:cNvSpPr>
            <a:spLocks noGrp="1"/>
          </p:cNvSpPr>
          <p:nvPr>
            <p:ph type="body" sz="quarter" idx="11"/>
          </p:nvPr>
        </p:nvSpPr>
        <p:spPr>
          <a:xfrm>
            <a:off x="3686175" y="2057400"/>
            <a:ext cx="1771650" cy="1143000"/>
          </a:xfrm>
        </p:spPr>
        <p:txBody>
          <a:bodyPr/>
          <a:lstStyle/>
          <a:p>
            <a:pPr lvl="0"/>
            <a:r>
              <a:rPr lang="en-US"/>
              <a:t>Resolve problems quickly</a:t>
            </a:r>
            <a:endParaRPr lang="en-US" dirty="0"/>
          </a:p>
        </p:txBody>
      </p:sp>
      <p:sp>
        <p:nvSpPr>
          <p:cNvPr id="5" name="Text Placeholder 4"/>
          <p:cNvSpPr>
            <a:spLocks noGrp="1"/>
          </p:cNvSpPr>
          <p:nvPr>
            <p:ph type="body" sz="quarter" idx="12"/>
          </p:nvPr>
        </p:nvSpPr>
        <p:spPr>
          <a:xfrm>
            <a:off x="5791200" y="3322320"/>
            <a:ext cx="2057400" cy="716280"/>
          </a:xfrm>
        </p:spPr>
        <p:txBody>
          <a:bodyPr/>
          <a:lstStyle/>
          <a:p>
            <a:pPr lvl="0"/>
            <a:r>
              <a:rPr lang="en-US"/>
              <a:t>Provide a fair solution</a:t>
            </a:r>
            <a:endParaRPr lang="en-US"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a:t>PROGRESS CHECK (3 of 3)</a:t>
            </a:r>
            <a:endParaRPr lang="en-US" dirty="0"/>
          </a:p>
        </p:txBody>
      </p:sp>
      <p:sp>
        <p:nvSpPr>
          <p:cNvPr id="16" name="Text Placeholder 15"/>
          <p:cNvSpPr>
            <a:spLocks noGrp="1"/>
          </p:cNvSpPr>
          <p:nvPr>
            <p:ph type="body" sz="quarter" idx="10"/>
          </p:nvPr>
        </p:nvSpPr>
        <p:spPr/>
        <p:txBody>
          <a:bodyPr/>
          <a:lstStyle/>
          <a:p>
            <a:r>
              <a:rPr lang="en-US"/>
              <a:t>Why is service recovery so important to companies?</a:t>
            </a:r>
          </a:p>
          <a:p>
            <a:r>
              <a:rPr lang="en-US"/>
              <a:t>What can companies do to recover from a service failure?</a:t>
            </a:r>
            <a:endParaRPr lang="en-US"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Learning Objectives</a:t>
            </a:r>
          </a:p>
        </p:txBody>
      </p:sp>
      <p:sp>
        <p:nvSpPr>
          <p:cNvPr id="11" name="Content Placeholder 10"/>
          <p:cNvSpPr>
            <a:spLocks noGrp="1"/>
          </p:cNvSpPr>
          <p:nvPr>
            <p:ph idx="1"/>
          </p:nvPr>
        </p:nvSpPr>
        <p:spPr/>
        <p:txBody>
          <a:bodyPr/>
          <a:lstStyle/>
          <a:p>
            <a:pPr marL="1203325" lvl="0" indent="-1203325">
              <a:spcAft>
                <a:spcPts val="1800"/>
              </a:spcAft>
            </a:pPr>
            <a:r>
              <a:rPr lang="en-US" sz="2400" b="1" dirty="0">
                <a:solidFill>
                  <a:schemeClr val="accent1"/>
                </a:solidFill>
              </a:rPr>
              <a:t>Learning Objective 13.1</a:t>
            </a:r>
            <a:r>
              <a:rPr lang="en-US" sz="2400" dirty="0"/>
              <a:t> Describe how the marketing of services differs from the marketing of products.</a:t>
            </a:r>
          </a:p>
          <a:p>
            <a:pPr marL="1203325" lvl="0" indent="-1203325">
              <a:spcAft>
                <a:spcPts val="1800"/>
              </a:spcAft>
            </a:pPr>
            <a:r>
              <a:rPr lang="en-US" sz="2400" b="1" dirty="0">
                <a:solidFill>
                  <a:schemeClr val="accent1"/>
                </a:solidFill>
              </a:rPr>
              <a:t>Learning Objective 13.2</a:t>
            </a:r>
            <a:r>
              <a:rPr lang="en-US" sz="2400" dirty="0"/>
              <a:t> Discuss the four gaps in the Service Gaps Model.</a:t>
            </a:r>
          </a:p>
          <a:p>
            <a:pPr marL="1203325" lvl="0" indent="-1203325">
              <a:spcAft>
                <a:spcPts val="1800"/>
              </a:spcAft>
            </a:pPr>
            <a:r>
              <a:rPr lang="en-US" sz="2400" b="1" dirty="0">
                <a:solidFill>
                  <a:schemeClr val="accent1"/>
                </a:solidFill>
              </a:rPr>
              <a:t>Learning Objective 13.3</a:t>
            </a:r>
            <a:r>
              <a:rPr lang="en-US" sz="2400" dirty="0"/>
              <a:t> Examine the five service quality dimensions.</a:t>
            </a:r>
          </a:p>
          <a:p>
            <a:pPr marL="1203325" lvl="0" indent="-1203325">
              <a:spcAft>
                <a:spcPts val="1800"/>
              </a:spcAft>
            </a:pPr>
            <a:r>
              <a:rPr lang="en-US" sz="2400" b="1" dirty="0">
                <a:solidFill>
                  <a:schemeClr val="accent1"/>
                </a:solidFill>
              </a:rPr>
              <a:t>Learning Objective 13.4 </a:t>
            </a:r>
            <a:r>
              <a:rPr lang="en-US" sz="2400" dirty="0"/>
              <a:t>Explain the zone of tolerance.</a:t>
            </a:r>
          </a:p>
          <a:p>
            <a:pPr marL="1203325" lvl="0" indent="-1203325">
              <a:spcAft>
                <a:spcPts val="1800"/>
              </a:spcAft>
            </a:pPr>
            <a:r>
              <a:rPr lang="en-US" sz="2400" b="1" dirty="0">
                <a:solidFill>
                  <a:schemeClr val="accent1"/>
                </a:solidFill>
              </a:rPr>
              <a:t>Learning Objective 13.5 </a:t>
            </a:r>
            <a:r>
              <a:rPr lang="en-US" sz="2400" dirty="0"/>
              <a:t>Identify three service recovery strategies.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Glossary</a:t>
            </a:r>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187833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dirty="0"/>
              <a:t>Glossary-1</a:t>
            </a:r>
          </a:p>
        </p:txBody>
      </p:sp>
      <p:sp>
        <p:nvSpPr>
          <p:cNvPr id="56323" name="Content Placeholder 2"/>
          <p:cNvSpPr>
            <a:spLocks noGrp="1"/>
          </p:cNvSpPr>
          <p:nvPr>
            <p:ph idx="1"/>
          </p:nvPr>
        </p:nvSpPr>
        <p:spPr/>
        <p:txBody>
          <a:bodyPr/>
          <a:lstStyle/>
          <a:p>
            <a:pPr>
              <a:buFont typeface="Wingdings" pitchFamily="2" charset="2"/>
              <a:buNone/>
            </a:pPr>
            <a:r>
              <a:rPr lang="en-US" dirty="0"/>
              <a:t>The </a:t>
            </a:r>
            <a:r>
              <a:rPr lang="en-US" b="1" dirty="0"/>
              <a:t>communications gap</a:t>
            </a:r>
            <a:r>
              <a:rPr lang="en-US" dirty="0"/>
              <a:t> refers to the difference between the actual service provided to customers and the service that the firm’s promotion program promises.</a:t>
            </a:r>
          </a:p>
        </p:txBody>
      </p:sp>
      <p:sp>
        <p:nvSpPr>
          <p:cNvPr id="10" name="Text Placeholder 9"/>
          <p:cNvSpPr>
            <a:spLocks noGrp="1"/>
          </p:cNvSpPr>
          <p:nvPr>
            <p:ph type="body" sz="quarter" idx="16"/>
          </p:nvPr>
        </p:nvSpPr>
        <p:spPr/>
        <p:txBody>
          <a:bodyPr/>
          <a:lstStyle/>
          <a:p>
            <a:endParaRPr lang="en-US" dirty="0"/>
          </a:p>
        </p:txBody>
      </p:sp>
      <p:sp>
        <p:nvSpPr>
          <p:cNvPr id="9" name="Text Placeholder 8"/>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a:t>Glossary-2</a:t>
            </a:r>
          </a:p>
        </p:txBody>
      </p:sp>
      <p:sp>
        <p:nvSpPr>
          <p:cNvPr id="57347" name="Content Placeholder 2"/>
          <p:cNvSpPr>
            <a:spLocks noGrp="1"/>
          </p:cNvSpPr>
          <p:nvPr>
            <p:ph idx="1"/>
          </p:nvPr>
        </p:nvSpPr>
        <p:spPr/>
        <p:txBody>
          <a:bodyPr/>
          <a:lstStyle/>
          <a:p>
            <a:pPr>
              <a:buFont typeface="Wingdings" pitchFamily="2" charset="2"/>
              <a:buNone/>
            </a:pPr>
            <a:r>
              <a:rPr lang="en-US" dirty="0"/>
              <a:t>The </a:t>
            </a:r>
            <a:r>
              <a:rPr lang="en-US" b="1" dirty="0"/>
              <a:t>delivery gap</a:t>
            </a:r>
            <a:r>
              <a:rPr lang="en-US" dirty="0"/>
              <a:t> is the difference between the firm’s service standards and the actual service it provides to customers.</a:t>
            </a:r>
          </a:p>
        </p:txBody>
      </p:sp>
      <p:sp>
        <p:nvSpPr>
          <p:cNvPr id="10" name="Text Placeholder 9"/>
          <p:cNvSpPr>
            <a:spLocks noGrp="1"/>
          </p:cNvSpPr>
          <p:nvPr>
            <p:ph type="body" sz="quarter" idx="16"/>
          </p:nvPr>
        </p:nvSpPr>
        <p:spPr/>
        <p:txBody>
          <a:bodyPr/>
          <a:lstStyle/>
          <a:p>
            <a:endParaRPr lang="en-US" dirty="0"/>
          </a:p>
        </p:txBody>
      </p:sp>
      <p:sp>
        <p:nvSpPr>
          <p:cNvPr id="9" name="Text Placeholder 8"/>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t>Glossary-3</a:t>
            </a:r>
          </a:p>
        </p:txBody>
      </p:sp>
      <p:sp>
        <p:nvSpPr>
          <p:cNvPr id="58371" name="Content Placeholder 2"/>
          <p:cNvSpPr>
            <a:spLocks noGrp="1"/>
          </p:cNvSpPr>
          <p:nvPr>
            <p:ph idx="1"/>
          </p:nvPr>
        </p:nvSpPr>
        <p:spPr/>
        <p:txBody>
          <a:bodyPr/>
          <a:lstStyle/>
          <a:p>
            <a:pPr>
              <a:buFont typeface="Wingdings" pitchFamily="2" charset="2"/>
              <a:buNone/>
            </a:pPr>
            <a:r>
              <a:rPr lang="en-US" dirty="0"/>
              <a:t>The </a:t>
            </a:r>
            <a:r>
              <a:rPr lang="en-US" b="1" dirty="0"/>
              <a:t>knowledge gap</a:t>
            </a:r>
            <a:r>
              <a:rPr lang="en-US" dirty="0"/>
              <a:t> reflects the difference between customers’ expectations and the firm’s perception of those customer expectations. </a:t>
            </a:r>
          </a:p>
        </p:txBody>
      </p:sp>
      <p:sp>
        <p:nvSpPr>
          <p:cNvPr id="10" name="Text Placeholder 9"/>
          <p:cNvSpPr>
            <a:spLocks noGrp="1"/>
          </p:cNvSpPr>
          <p:nvPr>
            <p:ph type="body" sz="quarter" idx="16"/>
          </p:nvPr>
        </p:nvSpPr>
        <p:spPr/>
        <p:txBody>
          <a:bodyPr/>
          <a:lstStyle/>
          <a:p>
            <a:endParaRPr lang="en-US" dirty="0"/>
          </a:p>
        </p:txBody>
      </p:sp>
      <p:sp>
        <p:nvSpPr>
          <p:cNvPr id="9" name="Text Placeholder 8"/>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a:t>Glossary-4</a:t>
            </a:r>
          </a:p>
        </p:txBody>
      </p:sp>
      <p:sp>
        <p:nvSpPr>
          <p:cNvPr id="59395" name="Content Placeholder 2"/>
          <p:cNvSpPr>
            <a:spLocks noGrp="1"/>
          </p:cNvSpPr>
          <p:nvPr>
            <p:ph idx="1"/>
          </p:nvPr>
        </p:nvSpPr>
        <p:spPr/>
        <p:txBody>
          <a:bodyPr/>
          <a:lstStyle/>
          <a:p>
            <a:pPr>
              <a:buFont typeface="Wingdings" pitchFamily="2" charset="2"/>
              <a:buNone/>
            </a:pPr>
            <a:r>
              <a:rPr lang="en-US" dirty="0"/>
              <a:t>A </a:t>
            </a:r>
            <a:r>
              <a:rPr lang="en-US" b="1" dirty="0"/>
              <a:t>service</a:t>
            </a:r>
            <a:r>
              <a:rPr lang="en-US" dirty="0"/>
              <a:t> is any intangible offering that involves a deed, performance, or effort that cannot be physically possessed.</a:t>
            </a:r>
          </a:p>
        </p:txBody>
      </p:sp>
      <p:sp>
        <p:nvSpPr>
          <p:cNvPr id="10" name="Text Placeholder 9"/>
          <p:cNvSpPr>
            <a:spLocks noGrp="1"/>
          </p:cNvSpPr>
          <p:nvPr>
            <p:ph type="body" sz="quarter" idx="16"/>
          </p:nvPr>
        </p:nvSpPr>
        <p:spPr/>
        <p:txBody>
          <a:bodyPr/>
          <a:lstStyle/>
          <a:p>
            <a:endParaRPr lang="en-US" dirty="0"/>
          </a:p>
        </p:txBody>
      </p:sp>
      <p:sp>
        <p:nvSpPr>
          <p:cNvPr id="9" name="Text Placeholder 8"/>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a:t>Glossary-5</a:t>
            </a:r>
          </a:p>
        </p:txBody>
      </p:sp>
      <p:sp>
        <p:nvSpPr>
          <p:cNvPr id="60419" name="Content Placeholder 2"/>
          <p:cNvSpPr>
            <a:spLocks noGrp="1"/>
          </p:cNvSpPr>
          <p:nvPr>
            <p:ph idx="1"/>
          </p:nvPr>
        </p:nvSpPr>
        <p:spPr/>
        <p:txBody>
          <a:bodyPr/>
          <a:lstStyle/>
          <a:p>
            <a:pPr>
              <a:buFont typeface="Wingdings" pitchFamily="2" charset="2"/>
              <a:buNone/>
            </a:pPr>
            <a:r>
              <a:rPr lang="en-US" b="1" dirty="0"/>
              <a:t>Service quality</a:t>
            </a:r>
            <a:r>
              <a:rPr lang="en-US" dirty="0"/>
              <a:t> is the customers’ perceptions of how well a service meets or exceeds their expectations.</a:t>
            </a:r>
            <a:endParaRPr lang="en-US" b="1" dirty="0"/>
          </a:p>
        </p:txBody>
      </p:sp>
      <p:sp>
        <p:nvSpPr>
          <p:cNvPr id="10" name="Text Placeholder 9"/>
          <p:cNvSpPr>
            <a:spLocks noGrp="1"/>
          </p:cNvSpPr>
          <p:nvPr>
            <p:ph type="body" sz="quarter" idx="16"/>
          </p:nvPr>
        </p:nvSpPr>
        <p:spPr/>
        <p:txBody>
          <a:bodyPr/>
          <a:lstStyle/>
          <a:p>
            <a:endParaRPr lang="en-US" dirty="0"/>
          </a:p>
        </p:txBody>
      </p:sp>
      <p:sp>
        <p:nvSpPr>
          <p:cNvPr id="9" name="Text Placeholder 8"/>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a:t>Glossary-6</a:t>
            </a:r>
          </a:p>
        </p:txBody>
      </p:sp>
      <p:sp>
        <p:nvSpPr>
          <p:cNvPr id="61443" name="Content Placeholder 2"/>
          <p:cNvSpPr>
            <a:spLocks noGrp="1"/>
          </p:cNvSpPr>
          <p:nvPr>
            <p:ph idx="1"/>
          </p:nvPr>
        </p:nvSpPr>
        <p:spPr/>
        <p:txBody>
          <a:bodyPr/>
          <a:lstStyle/>
          <a:p>
            <a:pPr>
              <a:buNone/>
            </a:pPr>
            <a:r>
              <a:rPr lang="en-US" dirty="0"/>
              <a:t>The </a:t>
            </a:r>
            <a:r>
              <a:rPr lang="en-US" b="1" dirty="0"/>
              <a:t>standards gap </a:t>
            </a:r>
            <a:r>
              <a:rPr lang="en-US" dirty="0"/>
              <a:t>is the difference between the firm’s perceptions of customers’ expectations and the service standards it sets.</a:t>
            </a:r>
          </a:p>
        </p:txBody>
      </p:sp>
      <p:sp>
        <p:nvSpPr>
          <p:cNvPr id="10" name="Text Placeholder 9"/>
          <p:cNvSpPr>
            <a:spLocks noGrp="1"/>
          </p:cNvSpPr>
          <p:nvPr>
            <p:ph type="body" sz="quarter" idx="16"/>
          </p:nvPr>
        </p:nvSpPr>
        <p:spPr/>
        <p:txBody>
          <a:bodyPr/>
          <a:lstStyle/>
          <a:p>
            <a:endParaRPr lang="en-US" dirty="0"/>
          </a:p>
        </p:txBody>
      </p:sp>
      <p:sp>
        <p:nvSpPr>
          <p:cNvPr id="9" name="Text Placeholder 8"/>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dirty="0"/>
              <a:t>Glossary-7</a:t>
            </a:r>
          </a:p>
        </p:txBody>
      </p:sp>
      <p:sp>
        <p:nvSpPr>
          <p:cNvPr id="62467" name="Content Placeholder 2"/>
          <p:cNvSpPr>
            <a:spLocks noGrp="1"/>
          </p:cNvSpPr>
          <p:nvPr>
            <p:ph idx="1"/>
          </p:nvPr>
        </p:nvSpPr>
        <p:spPr/>
        <p:txBody>
          <a:bodyPr/>
          <a:lstStyle/>
          <a:p>
            <a:pPr>
              <a:buFont typeface="Wingdings" pitchFamily="2" charset="2"/>
              <a:buNone/>
            </a:pPr>
            <a:r>
              <a:rPr lang="en-US" dirty="0"/>
              <a:t>A </a:t>
            </a:r>
            <a:r>
              <a:rPr lang="en-US" b="1" dirty="0"/>
              <a:t>voice-of-customer (VOC) program</a:t>
            </a:r>
            <a:r>
              <a:rPr lang="en-US" dirty="0"/>
              <a:t> collects customer inputs and integrates them into managerial decisions.</a:t>
            </a:r>
          </a:p>
        </p:txBody>
      </p:sp>
      <p:sp>
        <p:nvSpPr>
          <p:cNvPr id="10" name="Text Placeholder 9"/>
          <p:cNvSpPr>
            <a:spLocks noGrp="1"/>
          </p:cNvSpPr>
          <p:nvPr>
            <p:ph type="body" sz="quarter" idx="16"/>
          </p:nvPr>
        </p:nvSpPr>
        <p:spPr/>
        <p:txBody>
          <a:bodyPr/>
          <a:lstStyle/>
          <a:p>
            <a:endParaRPr lang="en-US" dirty="0"/>
          </a:p>
        </p:txBody>
      </p:sp>
      <p:sp>
        <p:nvSpPr>
          <p:cNvPr id="9" name="Text Placeholder 8"/>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dirty="0"/>
              <a:t>Glossary-8</a:t>
            </a:r>
          </a:p>
        </p:txBody>
      </p:sp>
      <p:sp>
        <p:nvSpPr>
          <p:cNvPr id="63491" name="Content Placeholder 2"/>
          <p:cNvSpPr>
            <a:spLocks noGrp="1"/>
          </p:cNvSpPr>
          <p:nvPr>
            <p:ph idx="1"/>
          </p:nvPr>
        </p:nvSpPr>
        <p:spPr/>
        <p:txBody>
          <a:bodyPr/>
          <a:lstStyle/>
          <a:p>
            <a:pPr>
              <a:buFont typeface="Wingdings" pitchFamily="2" charset="2"/>
              <a:buNone/>
            </a:pPr>
            <a:r>
              <a:rPr lang="en-US" dirty="0"/>
              <a:t>A </a:t>
            </a:r>
            <a:r>
              <a:rPr lang="en-US" b="1" dirty="0"/>
              <a:t>zone of tolerance</a:t>
            </a:r>
            <a:r>
              <a:rPr lang="en-US" dirty="0"/>
              <a:t> is the area between customers’ expectations regarding their desired service and the minimum level of acceptable service.</a:t>
            </a:r>
          </a:p>
        </p:txBody>
      </p:sp>
      <p:sp>
        <p:nvSpPr>
          <p:cNvPr id="10" name="Text Placeholder 9"/>
          <p:cNvSpPr>
            <a:spLocks noGrp="1"/>
          </p:cNvSpPr>
          <p:nvPr>
            <p:ph type="body" sz="quarter" idx="16"/>
          </p:nvPr>
        </p:nvSpPr>
        <p:spPr/>
        <p:txBody>
          <a:bodyPr/>
          <a:lstStyle/>
          <a:p>
            <a:endParaRPr lang="en-US" dirty="0"/>
          </a:p>
        </p:txBody>
      </p:sp>
      <p:sp>
        <p:nvSpPr>
          <p:cNvPr id="9" name="Text Placeholder 8"/>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Image Descriptions Appendix</a:t>
            </a:r>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962780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The Service Product Continuum</a:t>
            </a:r>
            <a:endParaRPr lang="en-US" dirty="0"/>
          </a:p>
        </p:txBody>
      </p:sp>
      <p:sp>
        <p:nvSpPr>
          <p:cNvPr id="137220" name="AutoShape 4"/>
          <p:cNvSpPr>
            <a:spLocks noChangeArrowheads="1"/>
          </p:cNvSpPr>
          <p:nvPr/>
        </p:nvSpPr>
        <p:spPr bwMode="auto">
          <a:xfrm>
            <a:off x="792000" y="5000038"/>
            <a:ext cx="7560000" cy="78056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lIns="91430" tIns="45715" rIns="91430" bIns="45715" anchor="ctr"/>
          <a:lstStyle/>
          <a:p>
            <a:pPr algn="ctr" defTabSz="456487" eaLnBrk="0" hangingPunct="0">
              <a:spcBef>
                <a:spcPct val="50000"/>
              </a:spcBef>
              <a:defRPr/>
            </a:pPr>
            <a:endParaRPr lang="en-US" sz="2800" dirty="0">
              <a:solidFill>
                <a:srgbClr val="000000"/>
              </a:solidFill>
              <a:latin typeface="Arial" pitchFamily="34" charset="0"/>
            </a:endParaRPr>
          </a:p>
        </p:txBody>
      </p:sp>
      <p:sp>
        <p:nvSpPr>
          <p:cNvPr id="14" name="Content Placeholder 13" descr="Most offerings lie somewhere in the middle."/>
          <p:cNvSpPr>
            <a:spLocks noGrp="1"/>
          </p:cNvSpPr>
          <p:nvPr>
            <p:ph idx="1"/>
          </p:nvPr>
        </p:nvSpPr>
        <p:spPr>
          <a:xfrm>
            <a:off x="922338" y="4989438"/>
            <a:ext cx="7299325" cy="801762"/>
          </a:xfrm>
        </p:spPr>
        <p:txBody>
          <a:bodyPr anchor="ctr"/>
          <a:lstStyle/>
          <a:p>
            <a:pPr algn="ctr"/>
            <a:r>
              <a:rPr lang="en-US" dirty="0">
                <a:solidFill>
                  <a:srgbClr val="000000"/>
                </a:solidFill>
              </a:rPr>
              <a:t>Most offerings lie somewhere in the middle</a:t>
            </a:r>
            <a:endParaRPr lang="en-US" dirty="0"/>
          </a:p>
        </p:txBody>
      </p:sp>
      <p:pic>
        <p:nvPicPr>
          <p:cNvPr id="4" name="Picture 3" descr="A graphic of the service product continuu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00" y="2264073"/>
            <a:ext cx="7560000" cy="1938461"/>
          </a:xfrm>
          <a:prstGeom prst="rect">
            <a:avLst/>
          </a:prstGeom>
        </p:spPr>
      </p:pic>
      <p:sp>
        <p:nvSpPr>
          <p:cNvPr id="18" name="Text Placeholder 17"/>
          <p:cNvSpPr>
            <a:spLocks noGrp="1"/>
          </p:cNvSpPr>
          <p:nvPr>
            <p:ph type="body" sz="quarter" idx="16"/>
          </p:nvPr>
        </p:nvSpPr>
        <p:spPr/>
        <p:txBody>
          <a:bodyPr/>
          <a:lstStyle/>
          <a:p>
            <a:r>
              <a:rPr lang="en-US">
                <a:hlinkClick r:id="rId4" action="ppaction://hlinksldjump"/>
              </a:rPr>
              <a:t>Jump to Appendix 1 long image description</a:t>
            </a:r>
            <a:endParaRPr lang="en-US" dirty="0">
              <a:hlinkClick r:id="rId4" action="ppaction://hlinksldjump"/>
            </a:endParaRPr>
          </a:p>
        </p:txBody>
      </p:sp>
    </p:spTree>
    <p:extLst>
      <p:ext uri="{BB962C8B-B14F-4D97-AF65-F5344CB8AC3E}">
        <p14:creationId xmlns:p14="http://schemas.microsoft.com/office/powerpoint/2010/main" val="382359980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1 The Service Product Continuum</a:t>
            </a:r>
          </a:p>
        </p:txBody>
      </p:sp>
      <p:sp>
        <p:nvSpPr>
          <p:cNvPr id="3" name="Content Placeholder 2"/>
          <p:cNvSpPr>
            <a:spLocks noGrp="1"/>
          </p:cNvSpPr>
          <p:nvPr>
            <p:ph idx="1"/>
          </p:nvPr>
        </p:nvSpPr>
        <p:spPr>
          <a:xfrm>
            <a:off x="549275" y="1752600"/>
            <a:ext cx="7985125" cy="3886200"/>
          </a:xfrm>
        </p:spPr>
        <p:txBody>
          <a:bodyPr/>
          <a:lstStyle/>
          <a:p>
            <a:r>
              <a:rPr lang="en-US" dirty="0"/>
              <a:t>In order from service dominant to product dominant: doctor, hotel, dry cleaners, restaurant, apparel specialty store, grocery store.</a:t>
            </a:r>
          </a:p>
        </p:txBody>
      </p:sp>
      <p:sp>
        <p:nvSpPr>
          <p:cNvPr id="4" name="Text Placeholder 3"/>
          <p:cNvSpPr>
            <a:spLocks noGrp="1"/>
          </p:cNvSpPr>
          <p:nvPr>
            <p:ph type="body" sz="quarter" idx="16"/>
          </p:nvPr>
        </p:nvSpPr>
        <p:spPr/>
        <p:txBody>
          <a:bodyPr/>
          <a:lstStyle/>
          <a:p>
            <a:r>
              <a:rPr lang="en-US" dirty="0">
                <a:hlinkClick r:id="rId2" action="ppaction://hlinksldjump"/>
              </a:rPr>
              <a:t>Return to slide</a:t>
            </a:r>
            <a:endParaRPr lang="en-US" dirty="0"/>
          </a:p>
        </p:txBody>
      </p:sp>
      <p:sp>
        <p:nvSpPr>
          <p:cNvPr id="5" name="Text Placeholder 4"/>
          <p:cNvSpPr>
            <a:spLocks noGrp="1"/>
          </p:cNvSpPr>
          <p:nvPr>
            <p:ph type="body" sz="quarter" idx="11"/>
          </p:nvPr>
        </p:nvSpPr>
        <p:spPr/>
        <p:txBody>
          <a:bodyPr/>
          <a:lstStyle/>
          <a:p>
            <a:endParaRPr lang="en-US"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2 Providing Great Service: </a:t>
            </a:r>
            <a:br>
              <a:rPr lang="en-US" dirty="0"/>
            </a:br>
            <a:r>
              <a:rPr lang="en-US" dirty="0"/>
              <a:t>The Gaps Model</a:t>
            </a:r>
          </a:p>
        </p:txBody>
      </p:sp>
      <p:sp>
        <p:nvSpPr>
          <p:cNvPr id="3" name="Content Placeholder 2"/>
          <p:cNvSpPr>
            <a:spLocks noGrp="1"/>
          </p:cNvSpPr>
          <p:nvPr>
            <p:ph idx="1"/>
          </p:nvPr>
        </p:nvSpPr>
        <p:spPr>
          <a:xfrm>
            <a:off x="549275" y="1676400"/>
            <a:ext cx="7756525" cy="4800600"/>
          </a:xfrm>
        </p:spPr>
        <p:txBody>
          <a:bodyPr/>
          <a:lstStyle/>
          <a:p>
            <a:r>
              <a:rPr lang="en-US" sz="2000" dirty="0"/>
              <a:t>A service gap is the difference between customer expectations for service quality and the actual service delivered. There are four service gaps.</a:t>
            </a:r>
          </a:p>
          <a:p>
            <a:r>
              <a:rPr lang="en-US" sz="2000" dirty="0"/>
              <a:t>The </a:t>
            </a:r>
            <a:r>
              <a:rPr lang="en-US" sz="2000" b="1" dirty="0"/>
              <a:t>knowledge gap </a:t>
            </a:r>
            <a:r>
              <a:rPr lang="en-US" sz="2000" dirty="0"/>
              <a:t>reflects the difference between customer expectations for service quality and management perception of customer expectations.</a:t>
            </a:r>
          </a:p>
          <a:p>
            <a:r>
              <a:rPr lang="en-US" sz="2000" dirty="0"/>
              <a:t>The </a:t>
            </a:r>
            <a:r>
              <a:rPr lang="en-US" sz="2000" b="1" dirty="0"/>
              <a:t>standards gap </a:t>
            </a:r>
            <a:r>
              <a:rPr lang="en-US" sz="2000" dirty="0"/>
              <a:t>pertains to the difference between management perception of customer expectations and standards specifying the service to be delivered.</a:t>
            </a:r>
          </a:p>
          <a:p>
            <a:r>
              <a:rPr lang="en-US" sz="2000" dirty="0"/>
              <a:t>The </a:t>
            </a:r>
            <a:r>
              <a:rPr lang="en-US" sz="2000" b="1" dirty="0"/>
              <a:t>delivery gap </a:t>
            </a:r>
            <a:r>
              <a:rPr lang="en-US" sz="2000" dirty="0"/>
              <a:t>is the difference between standards specifying the service to be delivered and the actual service delivered.</a:t>
            </a:r>
          </a:p>
          <a:p>
            <a:r>
              <a:rPr lang="en-US" sz="2000" dirty="0"/>
              <a:t>The </a:t>
            </a:r>
            <a:r>
              <a:rPr lang="en-US" sz="2000" b="1" dirty="0"/>
              <a:t>communication gap </a:t>
            </a:r>
            <a:r>
              <a:rPr lang="en-US" sz="2000" dirty="0"/>
              <a:t>refers to the difference between the actual service delivered and retailer communications about service quality.</a:t>
            </a:r>
          </a:p>
        </p:txBody>
      </p:sp>
      <p:sp>
        <p:nvSpPr>
          <p:cNvPr id="4" name="Text Placeholder 3"/>
          <p:cNvSpPr>
            <a:spLocks noGrp="1"/>
          </p:cNvSpPr>
          <p:nvPr>
            <p:ph type="body" sz="quarter" idx="16"/>
          </p:nvPr>
        </p:nvSpPr>
        <p:spPr/>
        <p:txBody>
          <a:bodyPr/>
          <a:lstStyle/>
          <a:p>
            <a:r>
              <a:rPr lang="en-US" dirty="0">
                <a:hlinkClick r:id="rId2" action="ppaction://hlinksldjump"/>
              </a:rPr>
              <a:t>Return to slide</a:t>
            </a:r>
            <a:endParaRPr lang="en-US" dirty="0">
              <a:hlinkClick r:id="rId3" action="ppaction://hlinksldjump"/>
            </a:endParaRPr>
          </a:p>
        </p:txBody>
      </p:sp>
      <p:sp>
        <p:nvSpPr>
          <p:cNvPr id="5" name="Text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29624673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3 Evaluating Service Quality</a:t>
            </a:r>
          </a:p>
        </p:txBody>
      </p:sp>
      <p:sp>
        <p:nvSpPr>
          <p:cNvPr id="3" name="Content Placeholder 2"/>
          <p:cNvSpPr>
            <a:spLocks noGrp="1"/>
          </p:cNvSpPr>
          <p:nvPr>
            <p:ph idx="1"/>
          </p:nvPr>
        </p:nvSpPr>
        <p:spPr>
          <a:xfrm>
            <a:off x="549275" y="1676400"/>
            <a:ext cx="7756525" cy="4800600"/>
          </a:xfrm>
        </p:spPr>
        <p:txBody>
          <a:bodyPr/>
          <a:lstStyle/>
          <a:p>
            <a:r>
              <a:rPr lang="en-US" sz="2000" dirty="0"/>
              <a:t>The first building block of service quality is tangibles, which is the appearance of physical facilities, equipment, personnel, and communication materials</a:t>
            </a:r>
            <a:endParaRPr lang="en-US" sz="3600" dirty="0"/>
          </a:p>
          <a:p>
            <a:r>
              <a:rPr lang="en-US" sz="2000" dirty="0"/>
              <a:t>The second building block of service quality is empathy, which is the caring, individualized attention provided to customers.</a:t>
            </a:r>
          </a:p>
          <a:p>
            <a:r>
              <a:rPr lang="en-US" sz="2000" dirty="0"/>
              <a:t>The third building block of service quality is assurance, which is the knowledge of and courtesy by employees and their ability to convey trust and confidence.</a:t>
            </a:r>
          </a:p>
          <a:p>
            <a:r>
              <a:rPr lang="en-US" sz="2000" dirty="0"/>
              <a:t>The fourth building block of service quality is responsiveness, which is the willingness to help customers and provide prompt service.</a:t>
            </a:r>
          </a:p>
          <a:p>
            <a:r>
              <a:rPr lang="en-US" sz="2000" dirty="0"/>
              <a:t>The fifth building block of service quality is reliability, the ability to perform the service dependably and accurately.</a:t>
            </a:r>
          </a:p>
          <a:p>
            <a:endParaRPr lang="en-US" sz="2000" dirty="0"/>
          </a:p>
        </p:txBody>
      </p:sp>
      <p:sp>
        <p:nvSpPr>
          <p:cNvPr id="4" name="Text Placeholder 3"/>
          <p:cNvSpPr>
            <a:spLocks noGrp="1"/>
          </p:cNvSpPr>
          <p:nvPr>
            <p:ph type="body" sz="quarter" idx="16"/>
          </p:nvPr>
        </p:nvSpPr>
        <p:spPr>
          <a:xfrm>
            <a:off x="4800600" y="6605650"/>
            <a:ext cx="1371600" cy="99950"/>
          </a:xfrm>
        </p:spPr>
        <p:txBody>
          <a:bodyPr/>
          <a:lstStyle/>
          <a:p>
            <a:r>
              <a:rPr lang="en-US" dirty="0">
                <a:hlinkClick r:id="rId2" action="ppaction://hlinksldjump"/>
              </a:rPr>
              <a:t>Return to slide</a:t>
            </a:r>
            <a:endParaRPr lang="en-US" dirty="0">
              <a:hlinkClick r:id="rId3" action="ppaction://hlinksldjump"/>
            </a:endParaRPr>
          </a:p>
        </p:txBody>
      </p:sp>
      <p:sp>
        <p:nvSpPr>
          <p:cNvPr id="5" name="Text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26904383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Marketing</a:t>
            </a:r>
            <a:br>
              <a:rPr lang="en-US" dirty="0"/>
            </a:br>
            <a:r>
              <a:rPr lang="en-US" dirty="0"/>
              <a:t>Chapter 13</a:t>
            </a:r>
          </a:p>
        </p:txBody>
      </p:sp>
      <p:sp>
        <p:nvSpPr>
          <p:cNvPr id="5" name="Subtitle 4"/>
          <p:cNvSpPr>
            <a:spLocks noGrp="1"/>
          </p:cNvSpPr>
          <p:nvPr>
            <p:ph type="subTitle" idx="1"/>
          </p:nvPr>
        </p:nvSpPr>
        <p:spPr/>
        <p:txBody>
          <a:bodyPr/>
          <a:lstStyle/>
          <a:p>
            <a:r>
              <a:rPr lang="en-US" dirty="0"/>
              <a:t>The End</a:t>
            </a:r>
          </a:p>
        </p:txBody>
      </p:sp>
      <p:sp>
        <p:nvSpPr>
          <p:cNvPr id="3" name="Text Placeholder 2"/>
          <p:cNvSpPr>
            <a:spLocks noGrp="1"/>
          </p:cNvSpPr>
          <p:nvPr>
            <p:ph type="body" sz="quarter" idx="11"/>
          </p:nvPr>
        </p:nvSpPr>
        <p:spPr/>
        <p:txBody>
          <a:bodyPr/>
          <a:lstStyle/>
          <a:p>
            <a:r>
              <a:rPr lang="en-US" dirty="0"/>
              <a:t>The End</a:t>
            </a:r>
          </a:p>
        </p:txBody>
      </p:sp>
    </p:spTree>
    <p:extLst>
      <p:ext uri="{BB962C8B-B14F-4D97-AF65-F5344CB8AC3E}">
        <p14:creationId xmlns:p14="http://schemas.microsoft.com/office/powerpoint/2010/main" val="378894671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Economic Importance of Service</a:t>
            </a:r>
            <a:endParaRPr lang="en-US" dirty="0"/>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4035832336"/>
              </p:ext>
            </p:extLst>
          </p:nvPr>
        </p:nvGraphicFramePr>
        <p:xfrm>
          <a:off x="549275" y="1828800"/>
          <a:ext cx="80454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1"/>
          </p:nvPr>
        </p:nvSpPr>
        <p:spPr>
          <a:xfrm>
            <a:off x="3155040" y="3519304"/>
            <a:ext cx="2806700" cy="906780"/>
          </a:xfrm>
        </p:spPr>
        <p:txBody>
          <a:bodyPr/>
          <a:lstStyle/>
          <a:p>
            <a:pPr defTabSz="456487"/>
            <a:r>
              <a:rPr lang="en-US" b="1">
                <a:solidFill>
                  <a:srgbClr val="000000"/>
                </a:solidFill>
              </a:rPr>
              <a:t>Developed economies are increasingly service </a:t>
            </a:r>
          </a:p>
          <a:p>
            <a:pPr defTabSz="456487"/>
            <a:r>
              <a:rPr lang="en-US" b="1">
                <a:solidFill>
                  <a:srgbClr val="000000"/>
                </a:solidFill>
              </a:rPr>
              <a:t>oriented economies</a:t>
            </a:r>
            <a:endParaRPr lang="en-US" b="1" dirty="0">
              <a:solidFill>
                <a:srgbClr val="000000"/>
              </a:solidFill>
            </a:endParaRPr>
          </a:p>
        </p:txBody>
      </p:sp>
      <p:sp>
        <p:nvSpPr>
          <p:cNvPr id="2" name="Text Placeholder 1"/>
          <p:cNvSpPr>
            <a:spLocks noGrp="1"/>
          </p:cNvSpPr>
          <p:nvPr>
            <p:ph type="body" sz="quarter" idx="10"/>
          </p:nvPr>
        </p:nvSpPr>
        <p:spPr>
          <a:xfrm>
            <a:off x="3581400" y="2103120"/>
            <a:ext cx="1981200" cy="990600"/>
          </a:xfrm>
        </p:spPr>
        <p:txBody>
          <a:bodyPr/>
          <a:lstStyle/>
          <a:p>
            <a:pPr lvl="0">
              <a:spcAft>
                <a:spcPts val="0"/>
              </a:spcAft>
            </a:pPr>
            <a:r>
              <a:rPr lang="en-US" dirty="0"/>
              <a:t>Production is cheaper in</a:t>
            </a:r>
            <a:r>
              <a:rPr lang="en-US" baseline="0" dirty="0"/>
              <a:t> </a:t>
            </a:r>
            <a:r>
              <a:rPr lang="en-US" dirty="0"/>
              <a:t>other countries</a:t>
            </a:r>
          </a:p>
        </p:txBody>
      </p:sp>
      <p:sp>
        <p:nvSpPr>
          <p:cNvPr id="6" name="Text Placeholder 5"/>
          <p:cNvSpPr>
            <a:spLocks noGrp="1"/>
          </p:cNvSpPr>
          <p:nvPr>
            <p:ph type="body" sz="quarter" idx="13"/>
          </p:nvPr>
        </p:nvSpPr>
        <p:spPr>
          <a:xfrm>
            <a:off x="5330602" y="4645242"/>
            <a:ext cx="1679798" cy="1253908"/>
          </a:xfrm>
        </p:spPr>
        <p:txBody>
          <a:bodyPr/>
          <a:lstStyle/>
          <a:p>
            <a:pPr lvl="0">
              <a:spcAft>
                <a:spcPts val="0"/>
              </a:spcAft>
            </a:pPr>
            <a:r>
              <a:rPr lang="en-US"/>
              <a:t>High value placed on convenience and leisure</a:t>
            </a:r>
            <a:endParaRPr lang="en-US" dirty="0"/>
          </a:p>
        </p:txBody>
      </p:sp>
      <p:sp>
        <p:nvSpPr>
          <p:cNvPr id="5" name="Text Placeholder 4"/>
          <p:cNvSpPr>
            <a:spLocks noGrp="1"/>
          </p:cNvSpPr>
          <p:nvPr>
            <p:ph type="body" sz="quarter" idx="12"/>
          </p:nvPr>
        </p:nvSpPr>
        <p:spPr>
          <a:xfrm>
            <a:off x="2057400" y="4683342"/>
            <a:ext cx="1878458" cy="1256732"/>
          </a:xfrm>
        </p:spPr>
        <p:txBody>
          <a:bodyPr/>
          <a:lstStyle/>
          <a:p>
            <a:pPr lvl="0">
              <a:spcAft>
                <a:spcPts val="0"/>
              </a:spcAft>
            </a:pPr>
            <a:r>
              <a:rPr lang="en-US"/>
              <a:t>Household maintenance became more</a:t>
            </a:r>
            <a:r>
              <a:rPr lang="en-US" baseline="0"/>
              <a:t> </a:t>
            </a:r>
            <a:r>
              <a:rPr lang="en-US"/>
              <a:t>specialized</a:t>
            </a:r>
            <a:endParaRPr lang="en-US"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Services Marketing Differs </a:t>
            </a:r>
            <a:br>
              <a:rPr lang="en-US" dirty="0"/>
            </a:br>
            <a:r>
              <a:rPr lang="en-US" dirty="0"/>
              <a:t>from Product Marketing</a:t>
            </a:r>
          </a:p>
        </p:txBody>
      </p:sp>
      <p:pic>
        <p:nvPicPr>
          <p:cNvPr id="14" name="Content Placeholder 13" descr="The factors differentiating services from goods are inseparable, heterogenous, perishable, and intangibl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0" y="1752600"/>
            <a:ext cx="4572000" cy="4572000"/>
          </a:xfrm>
        </p:spPr>
      </p:pic>
    </p:spTree>
    <p:extLst>
      <p:ext uri="{BB962C8B-B14F-4D97-AF65-F5344CB8AC3E}">
        <p14:creationId xmlns:p14="http://schemas.microsoft.com/office/powerpoint/2010/main" val="26999123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p:txBody>
          <a:bodyPr/>
          <a:lstStyle/>
          <a:p>
            <a:r>
              <a:rPr lang="en-US" dirty="0"/>
              <a:t>Intangible</a:t>
            </a:r>
          </a:p>
        </p:txBody>
      </p:sp>
      <p:sp>
        <p:nvSpPr>
          <p:cNvPr id="34" name="Content Placeholder 33"/>
          <p:cNvSpPr>
            <a:spLocks noGrp="1"/>
          </p:cNvSpPr>
          <p:nvPr>
            <p:ph idx="1"/>
          </p:nvPr>
        </p:nvSpPr>
        <p:spPr/>
        <p:txBody>
          <a:bodyPr/>
          <a:lstStyle/>
          <a:p>
            <a:r>
              <a:rPr lang="en-US" dirty="0"/>
              <a:t>Requires using cues to aid customers</a:t>
            </a:r>
          </a:p>
          <a:p>
            <a:endParaRPr lang="en-US" dirty="0"/>
          </a:p>
          <a:p>
            <a:r>
              <a:rPr lang="en-US" dirty="0"/>
              <a:t>Atmosphere is important to convey value</a:t>
            </a:r>
          </a:p>
          <a:p>
            <a:endParaRPr lang="en-US" dirty="0"/>
          </a:p>
          <a:p>
            <a:r>
              <a:rPr lang="en-US" dirty="0"/>
              <a:t>Images are used to convey benefit of value</a:t>
            </a:r>
          </a:p>
        </p:txBody>
      </p:sp>
      <p:sp>
        <p:nvSpPr>
          <p:cNvPr id="8" name="Text Placeholder 7" hidden="1"/>
          <p:cNvSpPr>
            <a:spLocks noGrp="1"/>
          </p:cNvSpPr>
          <p:nvPr>
            <p:ph type="body" sz="quarter" idx="16"/>
          </p:nvPr>
        </p:nvSpPr>
        <p:spPr/>
        <p:txBody>
          <a:bodyPr/>
          <a:lstStyle/>
          <a:p>
            <a:endParaRPr lang="en-US"/>
          </a:p>
        </p:txBody>
      </p:sp>
      <p:sp>
        <p:nvSpPr>
          <p:cNvPr id="7" name="Text Placeholder 6" hidden="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4517680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Inseparable Production and Consumption</a:t>
            </a:r>
          </a:p>
        </p:txBody>
      </p:sp>
      <p:sp>
        <p:nvSpPr>
          <p:cNvPr id="26627" name="Content Placeholder 9"/>
          <p:cNvSpPr>
            <a:spLocks noGrp="1"/>
          </p:cNvSpPr>
          <p:nvPr>
            <p:ph sz="half" idx="1"/>
          </p:nvPr>
        </p:nvSpPr>
        <p:spPr/>
        <p:txBody>
          <a:bodyPr/>
          <a:lstStyle/>
          <a:p>
            <a:r>
              <a:rPr lang="en-US" dirty="0"/>
              <a:t>Production and consumption are simultaneous</a:t>
            </a:r>
          </a:p>
          <a:p>
            <a:endParaRPr lang="en-US" dirty="0"/>
          </a:p>
          <a:p>
            <a:r>
              <a:rPr lang="en-US" dirty="0"/>
              <a:t>Little opportunity to test a service before use</a:t>
            </a:r>
          </a:p>
          <a:p>
            <a:endParaRPr lang="en-US" dirty="0"/>
          </a:p>
          <a:p>
            <a:r>
              <a:rPr lang="en-US" dirty="0"/>
              <a:t>Lower risk by offering guarantees or warranties</a:t>
            </a:r>
          </a:p>
        </p:txBody>
      </p:sp>
      <p:pic>
        <p:nvPicPr>
          <p:cNvPr id="3" name="g9VfThXLWo4"/>
          <p:cNvPicPr>
            <a:picLocks noGrp="1" noRot="1" noChangeAspect="1"/>
          </p:cNvPicPr>
          <p:nvPr>
            <p:ph sz="half" idx="2"/>
            <a:videoFile r:link="rId1"/>
          </p:nvPr>
        </p:nvPicPr>
        <p:blipFill>
          <a:blip r:embed="rId4" cstate="print"/>
          <a:stretch>
            <a:fillRect/>
          </a:stretch>
        </p:blipFill>
        <p:spPr>
          <a:xfrm>
            <a:off x="4648201" y="2470249"/>
            <a:ext cx="3962400" cy="2228850"/>
          </a:xfrm>
          <a:prstGeom prst="rect">
            <a:avLst/>
          </a:prstGeom>
        </p:spPr>
      </p:pic>
      <p:grpSp>
        <p:nvGrpSpPr>
          <p:cNvPr id="10" name="Group 9" descr="Click for a FedEx commercial."/>
          <p:cNvGrpSpPr/>
          <p:nvPr/>
        </p:nvGrpSpPr>
        <p:grpSpPr>
          <a:xfrm>
            <a:off x="4343401" y="5108674"/>
            <a:ext cx="4572000" cy="764977"/>
            <a:chOff x="4343400" y="5486400"/>
            <a:chExt cx="4572000" cy="764977"/>
          </a:xfrm>
        </p:grpSpPr>
        <p:pic>
          <p:nvPicPr>
            <p:cNvPr id="13" name="Picture 6" descr="Click for video.">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01160" y="5486400"/>
              <a:ext cx="456480" cy="426285"/>
            </a:xfrm>
            <a:prstGeom prst="rect">
              <a:avLst/>
            </a:prstGeom>
            <a:noFill/>
            <a:ln w="9398">
              <a:noFill/>
              <a:miter lim="800000"/>
              <a:headEnd/>
              <a:tailEnd/>
            </a:ln>
          </p:spPr>
        </p:pic>
        <p:sp>
          <p:nvSpPr>
            <p:cNvPr id="2" name="Rectangle 1"/>
            <p:cNvSpPr/>
            <p:nvPr/>
          </p:nvSpPr>
          <p:spPr>
            <a:xfrm>
              <a:off x="4343400" y="5943600"/>
              <a:ext cx="4572000" cy="307777"/>
            </a:xfrm>
            <a:prstGeom prst="rect">
              <a:avLst/>
            </a:prstGeom>
          </p:spPr>
          <p:txBody>
            <a:bodyPr>
              <a:spAutoFit/>
            </a:bodyPr>
            <a:lstStyle/>
            <a:p>
              <a:pPr algn="ctr"/>
              <a:r>
                <a:rPr lang="en-US" sz="1400" dirty="0">
                  <a:latin typeface="Arial" pitchFamily="34" charset="0"/>
                  <a:hlinkClick r:id="rId5"/>
                </a:rPr>
                <a:t>http://www.youtube.com/watch?v=Set-r53xvBI</a:t>
              </a:r>
              <a:endParaRPr lang="en-US" sz="1400" dirty="0"/>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Heterogeneous</a:t>
            </a:r>
            <a:endParaRPr lang="en-US" dirty="0"/>
          </a:p>
        </p:txBody>
      </p:sp>
      <p:graphicFrame>
        <p:nvGraphicFramePr>
          <p:cNvPr id="15" name="Content Placeholder 8"/>
          <p:cNvGraphicFramePr>
            <a:graphicFrameLocks/>
          </p:cNvGraphicFramePr>
          <p:nvPr>
            <p:extLst/>
          </p:nvPr>
        </p:nvGraphicFramePr>
        <p:xfrm>
          <a:off x="2819400" y="1839276"/>
          <a:ext cx="42370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ontent Placeholder 12"/>
          <p:cNvSpPr>
            <a:spLocks noGrp="1"/>
          </p:cNvSpPr>
          <p:nvPr>
            <p:ph sz="half" idx="1"/>
          </p:nvPr>
        </p:nvSpPr>
        <p:spPr>
          <a:xfrm>
            <a:off x="3418979" y="2123121"/>
            <a:ext cx="3932080" cy="4288155"/>
          </a:xfrm>
        </p:spPr>
        <p:txBody>
          <a:bodyPr/>
          <a:lstStyle/>
          <a:p>
            <a:r>
              <a:rPr lang="en-US" dirty="0"/>
              <a:t>Technology</a:t>
            </a:r>
          </a:p>
          <a:p>
            <a:endParaRPr lang="en-US" dirty="0"/>
          </a:p>
          <a:p>
            <a:endParaRPr lang="en-US" dirty="0"/>
          </a:p>
          <a:p>
            <a:r>
              <a:rPr lang="en-US" dirty="0"/>
              <a:t>Training</a:t>
            </a:r>
          </a:p>
          <a:p>
            <a:endParaRPr lang="en-US" dirty="0"/>
          </a:p>
          <a:p>
            <a:endParaRPr lang="en-US" dirty="0"/>
          </a:p>
          <a:p>
            <a:r>
              <a:rPr lang="en-US" dirty="0"/>
              <a:t>Automation</a:t>
            </a:r>
          </a:p>
        </p:txBody>
      </p:sp>
      <p:sp>
        <p:nvSpPr>
          <p:cNvPr id="7" name="Text Placeholder 6" hidden="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384124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PROGRESS CHECK (1 of 3)</a:t>
            </a:r>
            <a:endParaRPr lang="en-US" dirty="0"/>
          </a:p>
        </p:txBody>
      </p:sp>
      <p:sp>
        <p:nvSpPr>
          <p:cNvPr id="16" name="Text Placeholder 15"/>
          <p:cNvSpPr>
            <a:spLocks noGrp="1"/>
          </p:cNvSpPr>
          <p:nvPr>
            <p:ph type="body" sz="quarter" idx="10"/>
          </p:nvPr>
        </p:nvSpPr>
        <p:spPr/>
        <p:txBody>
          <a:bodyPr/>
          <a:lstStyle/>
          <a:p>
            <a:r>
              <a:rPr lang="en-US"/>
              <a:t>What are the four marketing elements that distinguish services from products?</a:t>
            </a:r>
          </a:p>
          <a:p>
            <a:r>
              <a:rPr lang="en-US"/>
              <a:t>Why can’t we separate firms into just service or just product sellers?</a:t>
            </a:r>
            <a:endParaRPr lang="en-US" dirty="0"/>
          </a:p>
        </p:txBody>
      </p:sp>
    </p:spTree>
  </p:cSld>
  <p:clrMapOvr>
    <a:masterClrMapping/>
  </p:clrMapOvr>
  <p:transition spd="med"/>
</p:sld>
</file>

<file path=ppt/theme/theme1.xml><?xml version="1.0" encoding="utf-8"?>
<a:theme xmlns:a="http://schemas.openxmlformats.org/drawingml/2006/main" name="Marketing 6e">
  <a:themeElements>
    <a:clrScheme name="M5e">
      <a:dk1>
        <a:srgbClr val="000000"/>
      </a:dk1>
      <a:lt1>
        <a:srgbClr val="FFFFFF"/>
      </a:lt1>
      <a:dk2>
        <a:srgbClr val="D84F14"/>
      </a:dk2>
      <a:lt2>
        <a:srgbClr val="FCEFAA"/>
      </a:lt2>
      <a:accent1>
        <a:srgbClr val="3A81B2"/>
      </a:accent1>
      <a:accent2>
        <a:srgbClr val="671F82"/>
      </a:accent2>
      <a:accent3>
        <a:srgbClr val="E2774B"/>
      </a:accent3>
      <a:accent4>
        <a:srgbClr val="7BAB6F"/>
      </a:accent4>
      <a:accent5>
        <a:srgbClr val="BA182D"/>
      </a:accent5>
      <a:accent6>
        <a:srgbClr val="F4CF43"/>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rketing 6e" id="{87995137-0C6B-4C75-A6A6-F6078438110D}" vid="{8D81ADC7-DE09-4092-B95E-88DD0B0218F0}"/>
    </a:ext>
  </a:ext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Grewal 5e</Template>
  <TotalTime>853</TotalTime>
  <Words>2045</Words>
  <Application>Microsoft Office PowerPoint</Application>
  <PresentationFormat>Letter Paper (8.5x11 in)</PresentationFormat>
  <Paragraphs>206</Paragraphs>
  <Slides>33</Slides>
  <Notes>28</Notes>
  <HiddenSlides>13</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Arial</vt:lpstr>
      <vt:lpstr>Arial Rounded MT Bold</vt:lpstr>
      <vt:lpstr>ArumSans Bold</vt:lpstr>
      <vt:lpstr>ArumSans Regular</vt:lpstr>
      <vt:lpstr>Calibri</vt:lpstr>
      <vt:lpstr>DejaVu Sans</vt:lpstr>
      <vt:lpstr>Palatino Linotype</vt:lpstr>
      <vt:lpstr>Tahoma</vt:lpstr>
      <vt:lpstr>Wingdings</vt:lpstr>
      <vt:lpstr>Marketing 6e</vt:lpstr>
      <vt:lpstr>Alternate FIRST, BREAK, LAST slides</vt:lpstr>
      <vt:lpstr>Chapter 13 Services: The Intangible Product</vt:lpstr>
      <vt:lpstr>Learning Objectives</vt:lpstr>
      <vt:lpstr>The Service Product Continuum</vt:lpstr>
      <vt:lpstr>Economic Importance of Service</vt:lpstr>
      <vt:lpstr>Services Marketing Differs  from Product Marketing</vt:lpstr>
      <vt:lpstr>Intangible</vt:lpstr>
      <vt:lpstr>Inseparable Production and Consumption</vt:lpstr>
      <vt:lpstr>Heterogeneous</vt:lpstr>
      <vt:lpstr>PROGRESS CHECK (1 of 3)</vt:lpstr>
      <vt:lpstr>The Knowledge Gap: Understanding Customer Expectations</vt:lpstr>
      <vt:lpstr>Providing Great Service: The Gaps Model</vt:lpstr>
      <vt:lpstr>Understanding Customer Expectations</vt:lpstr>
      <vt:lpstr>Evaluating Service Quality</vt:lpstr>
      <vt:lpstr>The Standards Gap:  Setting Service Standards</vt:lpstr>
      <vt:lpstr>The Delivery Gap:  Delivering Service Quality</vt:lpstr>
      <vt:lpstr>The Communications Gap:  Communicating the Service Promise</vt:lpstr>
      <vt:lpstr>PROGRESS CHECK (2 of 3)</vt:lpstr>
      <vt:lpstr>Service Recovery</vt:lpstr>
      <vt:lpstr>PROGRESS CHECK (3 of 3)</vt:lpstr>
      <vt:lpstr>Glossary</vt:lpstr>
      <vt:lpstr>Glossary-1</vt:lpstr>
      <vt:lpstr>Glossary-2</vt:lpstr>
      <vt:lpstr>Glossary-3</vt:lpstr>
      <vt:lpstr>Glossary-4</vt:lpstr>
      <vt:lpstr>Glossary-5</vt:lpstr>
      <vt:lpstr>Glossary-6</vt:lpstr>
      <vt:lpstr>Glossary-7</vt:lpstr>
      <vt:lpstr>Glossary-8</vt:lpstr>
      <vt:lpstr>Image Descriptions Appendix</vt:lpstr>
      <vt:lpstr>Appendix 1 The Service Product Continuum</vt:lpstr>
      <vt:lpstr>Appendix 2 Providing Great Service:  The Gaps Model</vt:lpstr>
      <vt:lpstr>Appendix 3 Evaluating Service Quality</vt:lpstr>
      <vt:lpstr>Marketing Chapter 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dc:title>
  <dc:creator>Katie</dc:creator>
  <cp:lastModifiedBy>Harper, Jeffrey</cp:lastModifiedBy>
  <cp:revision>75</cp:revision>
  <dcterms:created xsi:type="dcterms:W3CDTF">2010-07-16T23:58:43Z</dcterms:created>
  <dcterms:modified xsi:type="dcterms:W3CDTF">2017-08-24T19:44:13Z</dcterms:modified>
</cp:coreProperties>
</file>