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 id="2147483893" r:id="rId2"/>
    <p:sldMasterId id="2147483908" r:id="rId3"/>
    <p:sldMasterId id="2147483917" r:id="rId4"/>
  </p:sldMasterIdLst>
  <p:notesMasterIdLst>
    <p:notesMasterId r:id="rId44"/>
  </p:notesMasterIdLst>
  <p:sldIdLst>
    <p:sldId id="378" r:id="rId5"/>
    <p:sldId id="258" r:id="rId6"/>
    <p:sldId id="384" r:id="rId7"/>
    <p:sldId id="385" r:id="rId8"/>
    <p:sldId id="383" r:id="rId9"/>
    <p:sldId id="386" r:id="rId10"/>
    <p:sldId id="352" r:id="rId11"/>
    <p:sldId id="282" r:id="rId12"/>
    <p:sldId id="387" r:id="rId13"/>
    <p:sldId id="388" r:id="rId14"/>
    <p:sldId id="389" r:id="rId15"/>
    <p:sldId id="390" r:id="rId16"/>
    <p:sldId id="391" r:id="rId17"/>
    <p:sldId id="392" r:id="rId18"/>
    <p:sldId id="374" r:id="rId19"/>
    <p:sldId id="393" r:id="rId20"/>
    <p:sldId id="394" r:id="rId21"/>
    <p:sldId id="395" r:id="rId22"/>
    <p:sldId id="396" r:id="rId23"/>
    <p:sldId id="397" r:id="rId24"/>
    <p:sldId id="375" r:id="rId25"/>
    <p:sldId id="324" r:id="rId26"/>
    <p:sldId id="398" r:id="rId27"/>
    <p:sldId id="399" r:id="rId28"/>
    <p:sldId id="359" r:id="rId29"/>
    <p:sldId id="376" r:id="rId30"/>
    <p:sldId id="347" r:id="rId31"/>
    <p:sldId id="380" r:id="rId32"/>
    <p:sldId id="363" r:id="rId33"/>
    <p:sldId id="364" r:id="rId34"/>
    <p:sldId id="365" r:id="rId35"/>
    <p:sldId id="337" r:id="rId36"/>
    <p:sldId id="366" r:id="rId37"/>
    <p:sldId id="362" r:id="rId38"/>
    <p:sldId id="334" r:id="rId39"/>
    <p:sldId id="368" r:id="rId40"/>
    <p:sldId id="381" r:id="rId41"/>
    <p:sldId id="356" r:id="rId42"/>
    <p:sldId id="382" r:id="rId43"/>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9E8C"/>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0" autoAdjust="0"/>
    <p:restoredTop sz="77860" autoAdjust="0"/>
  </p:normalViewPr>
  <p:slideViewPr>
    <p:cSldViewPr>
      <p:cViewPr varScale="1">
        <p:scale>
          <a:sx n="58" d="100"/>
          <a:sy n="58" d="100"/>
        </p:scale>
        <p:origin x="139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63A1E2-AE95-42F8-BBEF-C6A1D2469995}" type="doc">
      <dgm:prSet loTypeId="urn:microsoft.com/office/officeart/2005/8/layout/target3" loCatId="list" qsTypeId="urn:microsoft.com/office/officeart/2005/8/quickstyle/simple3" qsCatId="simple" csTypeId="urn:microsoft.com/office/officeart/2005/8/colors/colorful1" csCatId="colorful" phldr="1"/>
      <dgm:spPr/>
      <dgm:t>
        <a:bodyPr/>
        <a:lstStyle/>
        <a:p>
          <a:endParaRPr lang="en-US"/>
        </a:p>
      </dgm:t>
    </dgm:pt>
    <dgm:pt modelId="{C611E5CE-3474-401E-A489-62AF12D84329}">
      <dgm:prSet/>
      <dgm:spPr/>
      <dgm:t>
        <a:bodyPr/>
        <a:lstStyle/>
        <a:p>
          <a:endParaRPr lang="en-US"/>
        </a:p>
      </dgm:t>
    </dgm:pt>
    <dgm:pt modelId="{8E02F0B6-B130-4E56-A2F1-783745F97B5C}" type="parTrans" cxnId="{20682AB5-8137-4C7F-A726-25E8F9505C0D}">
      <dgm:prSet/>
      <dgm:spPr/>
      <dgm:t>
        <a:bodyPr/>
        <a:lstStyle/>
        <a:p>
          <a:endParaRPr lang="en-US"/>
        </a:p>
      </dgm:t>
    </dgm:pt>
    <dgm:pt modelId="{3E8EE072-E9C2-46E7-A252-59BBA977332C}" type="sibTrans" cxnId="{20682AB5-8137-4C7F-A726-25E8F9505C0D}">
      <dgm:prSet/>
      <dgm:spPr/>
      <dgm:t>
        <a:bodyPr/>
        <a:lstStyle/>
        <a:p>
          <a:endParaRPr lang="en-US"/>
        </a:p>
      </dgm:t>
    </dgm:pt>
    <dgm:pt modelId="{5BFB00DF-7A07-4538-97AF-E7B1719E8249}">
      <dgm:prSet/>
      <dgm:spPr/>
      <dgm:t>
        <a:bodyPr/>
        <a:lstStyle/>
        <a:p>
          <a:endParaRPr lang="en-US"/>
        </a:p>
      </dgm:t>
    </dgm:pt>
    <dgm:pt modelId="{4A369E20-8486-4AEB-9538-9AB92CF1E29C}" type="parTrans" cxnId="{E1FD62CC-83FA-442E-8397-768A50B8B845}">
      <dgm:prSet/>
      <dgm:spPr/>
      <dgm:t>
        <a:bodyPr/>
        <a:lstStyle/>
        <a:p>
          <a:endParaRPr lang="en-US"/>
        </a:p>
      </dgm:t>
    </dgm:pt>
    <dgm:pt modelId="{71342FE6-8B1D-40EA-A37D-BF644FDF85AB}" type="sibTrans" cxnId="{E1FD62CC-83FA-442E-8397-768A50B8B845}">
      <dgm:prSet/>
      <dgm:spPr/>
      <dgm:t>
        <a:bodyPr/>
        <a:lstStyle/>
        <a:p>
          <a:endParaRPr lang="en-US"/>
        </a:p>
      </dgm:t>
    </dgm:pt>
    <dgm:pt modelId="{A95FFFF6-883E-42AD-847E-244749AEDF13}">
      <dgm:prSet/>
      <dgm:spPr/>
      <dgm:t>
        <a:bodyPr/>
        <a:lstStyle/>
        <a:p>
          <a:endParaRPr lang="en-US"/>
        </a:p>
      </dgm:t>
    </dgm:pt>
    <dgm:pt modelId="{11822A85-B9DC-4695-98BF-DE4ED7120823}" type="parTrans" cxnId="{2E8600C8-23AD-46EA-B143-BAF52A04F64E}">
      <dgm:prSet/>
      <dgm:spPr/>
      <dgm:t>
        <a:bodyPr/>
        <a:lstStyle/>
        <a:p>
          <a:endParaRPr lang="en-US"/>
        </a:p>
      </dgm:t>
    </dgm:pt>
    <dgm:pt modelId="{408B9FF9-A3BA-491E-934A-11E87607EC3D}" type="sibTrans" cxnId="{2E8600C8-23AD-46EA-B143-BAF52A04F64E}">
      <dgm:prSet/>
      <dgm:spPr/>
      <dgm:t>
        <a:bodyPr/>
        <a:lstStyle/>
        <a:p>
          <a:endParaRPr lang="en-US"/>
        </a:p>
      </dgm:t>
    </dgm:pt>
    <dgm:pt modelId="{D031E6FC-9758-4588-8682-84F7DC79199A}" type="pres">
      <dgm:prSet presAssocID="{A463A1E2-AE95-42F8-BBEF-C6A1D2469995}" presName="Name0" presStyleCnt="0">
        <dgm:presLayoutVars>
          <dgm:chMax val="7"/>
          <dgm:dir/>
          <dgm:animLvl val="lvl"/>
          <dgm:resizeHandles val="exact"/>
        </dgm:presLayoutVars>
      </dgm:prSet>
      <dgm:spPr/>
      <dgm:t>
        <a:bodyPr/>
        <a:lstStyle/>
        <a:p>
          <a:endParaRPr lang="en-US"/>
        </a:p>
      </dgm:t>
    </dgm:pt>
    <dgm:pt modelId="{75FEE328-E096-471F-9B64-B42CDF1F3DB2}" type="pres">
      <dgm:prSet presAssocID="{5BFB00DF-7A07-4538-97AF-E7B1719E8249}" presName="circle1" presStyleLbl="node1" presStyleIdx="0" presStyleCnt="3"/>
      <dgm:spPr/>
    </dgm:pt>
    <dgm:pt modelId="{9A14014C-FAE3-4415-AC27-B655C14459A4}" type="pres">
      <dgm:prSet presAssocID="{5BFB00DF-7A07-4538-97AF-E7B1719E8249}" presName="space" presStyleCnt="0"/>
      <dgm:spPr/>
    </dgm:pt>
    <dgm:pt modelId="{D7B3F4F8-F201-4230-BF36-EC573E27E270}" type="pres">
      <dgm:prSet presAssocID="{5BFB00DF-7A07-4538-97AF-E7B1719E8249}" presName="rect1" presStyleLbl="alignAcc1" presStyleIdx="0" presStyleCnt="3"/>
      <dgm:spPr/>
      <dgm:t>
        <a:bodyPr/>
        <a:lstStyle/>
        <a:p>
          <a:endParaRPr lang="en-US"/>
        </a:p>
      </dgm:t>
    </dgm:pt>
    <dgm:pt modelId="{54A706A4-BBAE-4C4E-A8A9-80A348137F02}" type="pres">
      <dgm:prSet presAssocID="{A95FFFF6-883E-42AD-847E-244749AEDF13}" presName="vertSpace2" presStyleLbl="node1" presStyleIdx="0" presStyleCnt="3"/>
      <dgm:spPr/>
    </dgm:pt>
    <dgm:pt modelId="{B8700FE2-5992-43F1-A286-775281472139}" type="pres">
      <dgm:prSet presAssocID="{A95FFFF6-883E-42AD-847E-244749AEDF13}" presName="circle2" presStyleLbl="node1" presStyleIdx="1" presStyleCnt="3"/>
      <dgm:spPr/>
    </dgm:pt>
    <dgm:pt modelId="{9E9A437B-07CC-4F60-9C62-949A9836DB97}" type="pres">
      <dgm:prSet presAssocID="{A95FFFF6-883E-42AD-847E-244749AEDF13}" presName="rect2" presStyleLbl="alignAcc1" presStyleIdx="1" presStyleCnt="3"/>
      <dgm:spPr/>
      <dgm:t>
        <a:bodyPr/>
        <a:lstStyle/>
        <a:p>
          <a:endParaRPr lang="en-US"/>
        </a:p>
      </dgm:t>
    </dgm:pt>
    <dgm:pt modelId="{619FF3C0-32A0-4543-BBCC-76FE0F41DD30}" type="pres">
      <dgm:prSet presAssocID="{C611E5CE-3474-401E-A489-62AF12D84329}" presName="vertSpace3" presStyleLbl="node1" presStyleIdx="1" presStyleCnt="3"/>
      <dgm:spPr/>
    </dgm:pt>
    <dgm:pt modelId="{34D92077-21E5-4C51-81CA-97E2AF3256F5}" type="pres">
      <dgm:prSet presAssocID="{C611E5CE-3474-401E-A489-62AF12D84329}" presName="circle3" presStyleLbl="node1" presStyleIdx="2" presStyleCnt="3"/>
      <dgm:spPr/>
    </dgm:pt>
    <dgm:pt modelId="{0EA46110-384F-4F84-85D2-0D4E5D234544}" type="pres">
      <dgm:prSet presAssocID="{C611E5CE-3474-401E-A489-62AF12D84329}" presName="rect3" presStyleLbl="alignAcc1" presStyleIdx="2" presStyleCnt="3"/>
      <dgm:spPr/>
      <dgm:t>
        <a:bodyPr/>
        <a:lstStyle/>
        <a:p>
          <a:endParaRPr lang="en-US"/>
        </a:p>
      </dgm:t>
    </dgm:pt>
    <dgm:pt modelId="{690A1B28-EF3E-4052-848A-10A88074E5F1}" type="pres">
      <dgm:prSet presAssocID="{5BFB00DF-7A07-4538-97AF-E7B1719E8249}" presName="rect1ParTxNoCh" presStyleLbl="alignAcc1" presStyleIdx="2" presStyleCnt="3">
        <dgm:presLayoutVars>
          <dgm:chMax val="1"/>
          <dgm:bulletEnabled val="1"/>
        </dgm:presLayoutVars>
      </dgm:prSet>
      <dgm:spPr/>
      <dgm:t>
        <a:bodyPr/>
        <a:lstStyle/>
        <a:p>
          <a:endParaRPr lang="en-US"/>
        </a:p>
      </dgm:t>
    </dgm:pt>
    <dgm:pt modelId="{EE34C617-6613-4BDD-B1A4-11CF2C7F80CB}" type="pres">
      <dgm:prSet presAssocID="{A95FFFF6-883E-42AD-847E-244749AEDF13}" presName="rect2ParTxNoCh" presStyleLbl="alignAcc1" presStyleIdx="2" presStyleCnt="3">
        <dgm:presLayoutVars>
          <dgm:chMax val="1"/>
          <dgm:bulletEnabled val="1"/>
        </dgm:presLayoutVars>
      </dgm:prSet>
      <dgm:spPr/>
      <dgm:t>
        <a:bodyPr/>
        <a:lstStyle/>
        <a:p>
          <a:endParaRPr lang="en-US"/>
        </a:p>
      </dgm:t>
    </dgm:pt>
    <dgm:pt modelId="{391696C3-31A8-4AA4-91E2-DD66F7284A1C}" type="pres">
      <dgm:prSet presAssocID="{C611E5CE-3474-401E-A489-62AF12D84329}" presName="rect3ParTxNoCh" presStyleLbl="alignAcc1" presStyleIdx="2" presStyleCnt="3">
        <dgm:presLayoutVars>
          <dgm:chMax val="1"/>
          <dgm:bulletEnabled val="1"/>
        </dgm:presLayoutVars>
      </dgm:prSet>
      <dgm:spPr/>
      <dgm:t>
        <a:bodyPr/>
        <a:lstStyle/>
        <a:p>
          <a:endParaRPr lang="en-US"/>
        </a:p>
      </dgm:t>
    </dgm:pt>
  </dgm:ptLst>
  <dgm:cxnLst>
    <dgm:cxn modelId="{68046413-0CCA-4D8D-93CB-D999B396DC66}" type="presOf" srcId="{C611E5CE-3474-401E-A489-62AF12D84329}" destId="{391696C3-31A8-4AA4-91E2-DD66F7284A1C}" srcOrd="1" destOrd="0" presId="urn:microsoft.com/office/officeart/2005/8/layout/target3"/>
    <dgm:cxn modelId="{E1FD62CC-83FA-442E-8397-768A50B8B845}" srcId="{A463A1E2-AE95-42F8-BBEF-C6A1D2469995}" destId="{5BFB00DF-7A07-4538-97AF-E7B1719E8249}" srcOrd="0" destOrd="0" parTransId="{4A369E20-8486-4AEB-9538-9AB92CF1E29C}" sibTransId="{71342FE6-8B1D-40EA-A37D-BF644FDF85AB}"/>
    <dgm:cxn modelId="{20682AB5-8137-4C7F-A726-25E8F9505C0D}" srcId="{A463A1E2-AE95-42F8-BBEF-C6A1D2469995}" destId="{C611E5CE-3474-401E-A489-62AF12D84329}" srcOrd="2" destOrd="0" parTransId="{8E02F0B6-B130-4E56-A2F1-783745F97B5C}" sibTransId="{3E8EE072-E9C2-46E7-A252-59BBA977332C}"/>
    <dgm:cxn modelId="{0BABA96B-9ECD-492D-998E-EB3632428EC4}" type="presOf" srcId="{5BFB00DF-7A07-4538-97AF-E7B1719E8249}" destId="{D7B3F4F8-F201-4230-BF36-EC573E27E270}" srcOrd="0" destOrd="0" presId="urn:microsoft.com/office/officeart/2005/8/layout/target3"/>
    <dgm:cxn modelId="{3AF1F6F4-7CB6-423D-B57C-D99853177B17}" type="presOf" srcId="{5BFB00DF-7A07-4538-97AF-E7B1719E8249}" destId="{690A1B28-EF3E-4052-848A-10A88074E5F1}" srcOrd="1" destOrd="0" presId="urn:microsoft.com/office/officeart/2005/8/layout/target3"/>
    <dgm:cxn modelId="{37C05DF2-3DCF-4BC8-8CB0-9E0F40429CBE}" type="presOf" srcId="{A95FFFF6-883E-42AD-847E-244749AEDF13}" destId="{9E9A437B-07CC-4F60-9C62-949A9836DB97}" srcOrd="0" destOrd="0" presId="urn:microsoft.com/office/officeart/2005/8/layout/target3"/>
    <dgm:cxn modelId="{2DE44C0A-7B29-455A-9F0D-3F83FB6B0DC8}" type="presOf" srcId="{A95FFFF6-883E-42AD-847E-244749AEDF13}" destId="{EE34C617-6613-4BDD-B1A4-11CF2C7F80CB}" srcOrd="1" destOrd="0" presId="urn:microsoft.com/office/officeart/2005/8/layout/target3"/>
    <dgm:cxn modelId="{2E8600C8-23AD-46EA-B143-BAF52A04F64E}" srcId="{A463A1E2-AE95-42F8-BBEF-C6A1D2469995}" destId="{A95FFFF6-883E-42AD-847E-244749AEDF13}" srcOrd="1" destOrd="0" parTransId="{11822A85-B9DC-4695-98BF-DE4ED7120823}" sibTransId="{408B9FF9-A3BA-491E-934A-11E87607EC3D}"/>
    <dgm:cxn modelId="{E5AA112A-98AE-4D5D-B3C8-2E11EB712FDF}" type="presOf" srcId="{A463A1E2-AE95-42F8-BBEF-C6A1D2469995}" destId="{D031E6FC-9758-4588-8682-84F7DC79199A}" srcOrd="0" destOrd="0" presId="urn:microsoft.com/office/officeart/2005/8/layout/target3"/>
    <dgm:cxn modelId="{5BED301B-8509-4702-946B-ADBC3AF633AA}" type="presOf" srcId="{C611E5CE-3474-401E-A489-62AF12D84329}" destId="{0EA46110-384F-4F84-85D2-0D4E5D234544}" srcOrd="0" destOrd="0" presId="urn:microsoft.com/office/officeart/2005/8/layout/target3"/>
    <dgm:cxn modelId="{EB7D3846-E672-4FA6-9DE3-093B51E8D6CC}" type="presParOf" srcId="{D031E6FC-9758-4588-8682-84F7DC79199A}" destId="{75FEE328-E096-471F-9B64-B42CDF1F3DB2}" srcOrd="0" destOrd="0" presId="urn:microsoft.com/office/officeart/2005/8/layout/target3"/>
    <dgm:cxn modelId="{38953EE7-D375-4394-8EF5-07771C6B3EDC}" type="presParOf" srcId="{D031E6FC-9758-4588-8682-84F7DC79199A}" destId="{9A14014C-FAE3-4415-AC27-B655C14459A4}" srcOrd="1" destOrd="0" presId="urn:microsoft.com/office/officeart/2005/8/layout/target3"/>
    <dgm:cxn modelId="{7B0620C4-58EA-4981-A2BF-6745F2628ED7}" type="presParOf" srcId="{D031E6FC-9758-4588-8682-84F7DC79199A}" destId="{D7B3F4F8-F201-4230-BF36-EC573E27E270}" srcOrd="2" destOrd="0" presId="urn:microsoft.com/office/officeart/2005/8/layout/target3"/>
    <dgm:cxn modelId="{C527B344-DC62-4769-A5C7-F1182E8BF0F3}" type="presParOf" srcId="{D031E6FC-9758-4588-8682-84F7DC79199A}" destId="{54A706A4-BBAE-4C4E-A8A9-80A348137F02}" srcOrd="3" destOrd="0" presId="urn:microsoft.com/office/officeart/2005/8/layout/target3"/>
    <dgm:cxn modelId="{FE2FAD89-CC8F-4172-AD73-DE84A8D34671}" type="presParOf" srcId="{D031E6FC-9758-4588-8682-84F7DC79199A}" destId="{B8700FE2-5992-43F1-A286-775281472139}" srcOrd="4" destOrd="0" presId="urn:microsoft.com/office/officeart/2005/8/layout/target3"/>
    <dgm:cxn modelId="{8DB4F34B-B041-4AE8-BD61-8836BF79DEA3}" type="presParOf" srcId="{D031E6FC-9758-4588-8682-84F7DC79199A}" destId="{9E9A437B-07CC-4F60-9C62-949A9836DB97}" srcOrd="5" destOrd="0" presId="urn:microsoft.com/office/officeart/2005/8/layout/target3"/>
    <dgm:cxn modelId="{EF000B86-FF48-420D-8400-8465E56F6B1B}" type="presParOf" srcId="{D031E6FC-9758-4588-8682-84F7DC79199A}" destId="{619FF3C0-32A0-4543-BBCC-76FE0F41DD30}" srcOrd="6" destOrd="0" presId="urn:microsoft.com/office/officeart/2005/8/layout/target3"/>
    <dgm:cxn modelId="{7B283B86-AF2A-4A7C-A3FF-8DA234149CF0}" type="presParOf" srcId="{D031E6FC-9758-4588-8682-84F7DC79199A}" destId="{34D92077-21E5-4C51-81CA-97E2AF3256F5}" srcOrd="7" destOrd="0" presId="urn:microsoft.com/office/officeart/2005/8/layout/target3"/>
    <dgm:cxn modelId="{9FBDC8E9-B23B-4687-A033-044112DB0298}" type="presParOf" srcId="{D031E6FC-9758-4588-8682-84F7DC79199A}" destId="{0EA46110-384F-4F84-85D2-0D4E5D234544}" srcOrd="8" destOrd="0" presId="urn:microsoft.com/office/officeart/2005/8/layout/target3"/>
    <dgm:cxn modelId="{83510C22-0E8F-43B3-BB4C-56256CCB5920}" type="presParOf" srcId="{D031E6FC-9758-4588-8682-84F7DC79199A}" destId="{690A1B28-EF3E-4052-848A-10A88074E5F1}" srcOrd="9" destOrd="0" presId="urn:microsoft.com/office/officeart/2005/8/layout/target3"/>
    <dgm:cxn modelId="{D20244DF-3CB9-4310-9B90-6C032FFCE85C}" type="presParOf" srcId="{D031E6FC-9758-4588-8682-84F7DC79199A}" destId="{EE34C617-6613-4BDD-B1A4-11CF2C7F80CB}" srcOrd="10" destOrd="0" presId="urn:microsoft.com/office/officeart/2005/8/layout/target3"/>
    <dgm:cxn modelId="{7AF02868-9C8C-44EB-9BD6-B33F6D449C3C}" type="presParOf" srcId="{D031E6FC-9758-4588-8682-84F7DC79199A}" destId="{391696C3-31A8-4AA4-91E2-DD66F7284A1C}"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67AD9D-92F1-4D5A-BE75-137D41BB8906}" type="doc">
      <dgm:prSet loTypeId="urn:microsoft.com/office/officeart/2005/8/layout/list1" loCatId="list" qsTypeId="urn:microsoft.com/office/officeart/2005/8/quickstyle/simple3" qsCatId="simple" csTypeId="urn:microsoft.com/office/officeart/2005/8/colors/colorful1#5" csCatId="colorful" phldr="1"/>
      <dgm:spPr/>
      <dgm:t>
        <a:bodyPr/>
        <a:lstStyle/>
        <a:p>
          <a:endParaRPr lang="en-US"/>
        </a:p>
      </dgm:t>
    </dgm:pt>
    <dgm:pt modelId="{9FE90F23-D448-459F-AB9E-DA59EC03C0A5}">
      <dgm:prSet custT="1"/>
      <dgm:spPr/>
      <dgm:t>
        <a:bodyPr/>
        <a:lstStyle/>
        <a:p>
          <a:pPr rtl="0"/>
          <a:endParaRPr lang="en-US" sz="2400" dirty="0"/>
        </a:p>
      </dgm:t>
    </dgm:pt>
    <dgm:pt modelId="{D5C4A743-B7DB-4B6C-AAE4-1B1FA9D51332}" type="parTrans" cxnId="{B2853813-0EE0-4634-8146-62478DF531F2}">
      <dgm:prSet/>
      <dgm:spPr/>
      <dgm:t>
        <a:bodyPr/>
        <a:lstStyle/>
        <a:p>
          <a:endParaRPr lang="en-US" sz="2800"/>
        </a:p>
      </dgm:t>
    </dgm:pt>
    <dgm:pt modelId="{84D3248D-148B-40EC-AE4F-301A73D981AF}" type="sibTrans" cxnId="{B2853813-0EE0-4634-8146-62478DF531F2}">
      <dgm:prSet/>
      <dgm:spPr/>
      <dgm:t>
        <a:bodyPr/>
        <a:lstStyle/>
        <a:p>
          <a:endParaRPr lang="en-US" sz="2800"/>
        </a:p>
      </dgm:t>
    </dgm:pt>
    <dgm:pt modelId="{EDF3C070-9C94-4BED-9FB0-4F63337818DF}">
      <dgm:prSet custT="1"/>
      <dgm:spPr/>
      <dgm:t>
        <a:bodyPr/>
        <a:lstStyle/>
        <a:p>
          <a:pPr rtl="0"/>
          <a:endParaRPr lang="en-US" sz="2400" dirty="0"/>
        </a:p>
      </dgm:t>
    </dgm:pt>
    <dgm:pt modelId="{F67FDD59-82D5-4A9B-AA7B-E8774ECFCF92}" type="parTrans" cxnId="{66C7BCC2-858C-40DF-AB24-C8CEC4258079}">
      <dgm:prSet/>
      <dgm:spPr/>
      <dgm:t>
        <a:bodyPr/>
        <a:lstStyle/>
        <a:p>
          <a:endParaRPr lang="en-US" sz="2800"/>
        </a:p>
      </dgm:t>
    </dgm:pt>
    <dgm:pt modelId="{8CCC31D0-B0B8-4BCC-BB15-AA6D9D89C727}" type="sibTrans" cxnId="{66C7BCC2-858C-40DF-AB24-C8CEC4258079}">
      <dgm:prSet/>
      <dgm:spPr/>
      <dgm:t>
        <a:bodyPr/>
        <a:lstStyle/>
        <a:p>
          <a:endParaRPr lang="en-US" sz="2800"/>
        </a:p>
      </dgm:t>
    </dgm:pt>
    <dgm:pt modelId="{C3AAF8D9-05E3-4EC8-B61B-11BBA8D7737C}">
      <dgm:prSet custT="1"/>
      <dgm:spPr/>
      <dgm:t>
        <a:bodyPr/>
        <a:lstStyle/>
        <a:p>
          <a:pPr rtl="0"/>
          <a:endParaRPr lang="en-US" sz="2400" dirty="0"/>
        </a:p>
      </dgm:t>
    </dgm:pt>
    <dgm:pt modelId="{12AC57D4-AD0B-467B-9B47-B28BD0E922A7}" type="parTrans" cxnId="{EEC1ED35-3533-4B46-8E35-06BAE20DEE62}">
      <dgm:prSet/>
      <dgm:spPr/>
      <dgm:t>
        <a:bodyPr/>
        <a:lstStyle/>
        <a:p>
          <a:endParaRPr lang="en-US" sz="2800"/>
        </a:p>
      </dgm:t>
    </dgm:pt>
    <dgm:pt modelId="{CF63DFBA-DB95-4B60-90A7-10C7DA1894C2}" type="sibTrans" cxnId="{EEC1ED35-3533-4B46-8E35-06BAE20DEE62}">
      <dgm:prSet/>
      <dgm:spPr/>
      <dgm:t>
        <a:bodyPr/>
        <a:lstStyle/>
        <a:p>
          <a:endParaRPr lang="en-US" sz="2800"/>
        </a:p>
      </dgm:t>
    </dgm:pt>
    <dgm:pt modelId="{974B96D9-51CE-459E-B4B7-C571A1351854}">
      <dgm:prSet custT="1"/>
      <dgm:spPr/>
      <dgm:t>
        <a:bodyPr/>
        <a:lstStyle/>
        <a:p>
          <a:pPr rtl="0"/>
          <a:endParaRPr lang="en-US" sz="2400" dirty="0"/>
        </a:p>
      </dgm:t>
    </dgm:pt>
    <dgm:pt modelId="{BA3CEE6D-D7C3-4D9C-BC20-600A800CAA3C}" type="parTrans" cxnId="{C461F05B-B030-4060-8112-961708CA5860}">
      <dgm:prSet/>
      <dgm:spPr/>
      <dgm:t>
        <a:bodyPr/>
        <a:lstStyle/>
        <a:p>
          <a:endParaRPr lang="en-US" sz="2800"/>
        </a:p>
      </dgm:t>
    </dgm:pt>
    <dgm:pt modelId="{25EB2CAF-92AB-466E-89A0-C9862C13CF82}" type="sibTrans" cxnId="{C461F05B-B030-4060-8112-961708CA5860}">
      <dgm:prSet/>
      <dgm:spPr/>
      <dgm:t>
        <a:bodyPr/>
        <a:lstStyle/>
        <a:p>
          <a:endParaRPr lang="en-US" sz="2800"/>
        </a:p>
      </dgm:t>
    </dgm:pt>
    <dgm:pt modelId="{52CB73B6-3A1D-44B4-A172-2058D1A8AA41}">
      <dgm:prSet custT="1"/>
      <dgm:spPr/>
      <dgm:t>
        <a:bodyPr/>
        <a:lstStyle/>
        <a:p>
          <a:pPr rtl="0"/>
          <a:endParaRPr lang="en-US" sz="2400" dirty="0"/>
        </a:p>
      </dgm:t>
    </dgm:pt>
    <dgm:pt modelId="{22163170-3123-4DA1-9CC0-2C8EDBF85371}" type="parTrans" cxnId="{567B3F58-F286-44DE-84DE-07C6DBB53F25}">
      <dgm:prSet/>
      <dgm:spPr/>
      <dgm:t>
        <a:bodyPr/>
        <a:lstStyle/>
        <a:p>
          <a:endParaRPr lang="en-US" sz="2800"/>
        </a:p>
      </dgm:t>
    </dgm:pt>
    <dgm:pt modelId="{A5097AC2-9E97-41DC-AF65-033D9AF2517A}" type="sibTrans" cxnId="{567B3F58-F286-44DE-84DE-07C6DBB53F25}">
      <dgm:prSet/>
      <dgm:spPr/>
      <dgm:t>
        <a:bodyPr/>
        <a:lstStyle/>
        <a:p>
          <a:endParaRPr lang="en-US" sz="2800"/>
        </a:p>
      </dgm:t>
    </dgm:pt>
    <dgm:pt modelId="{1DAAFA9C-41A8-4710-A93B-1D2D98ED497A}">
      <dgm:prSet custT="1"/>
      <dgm:spPr/>
      <dgm:t>
        <a:bodyPr/>
        <a:lstStyle/>
        <a:p>
          <a:pPr rtl="0"/>
          <a:endParaRPr lang="en-US" sz="2400" dirty="0"/>
        </a:p>
      </dgm:t>
    </dgm:pt>
    <dgm:pt modelId="{EA447D07-5C4F-42B4-A433-16B97F9A4744}" type="parTrans" cxnId="{01CC68AF-EE18-4661-B488-623AC750586D}">
      <dgm:prSet/>
      <dgm:spPr/>
      <dgm:t>
        <a:bodyPr/>
        <a:lstStyle/>
        <a:p>
          <a:endParaRPr lang="en-US" sz="2800"/>
        </a:p>
      </dgm:t>
    </dgm:pt>
    <dgm:pt modelId="{0DBBB33E-27A2-474D-814B-5A551B3378FD}" type="sibTrans" cxnId="{01CC68AF-EE18-4661-B488-623AC750586D}">
      <dgm:prSet/>
      <dgm:spPr/>
      <dgm:t>
        <a:bodyPr/>
        <a:lstStyle/>
        <a:p>
          <a:endParaRPr lang="en-US" sz="2800"/>
        </a:p>
      </dgm:t>
    </dgm:pt>
    <dgm:pt modelId="{B2278E94-DC73-4057-AAC4-2439DC95654E}" type="pres">
      <dgm:prSet presAssocID="{5367AD9D-92F1-4D5A-BE75-137D41BB8906}" presName="linear" presStyleCnt="0">
        <dgm:presLayoutVars>
          <dgm:dir/>
          <dgm:animLvl val="lvl"/>
          <dgm:resizeHandles val="exact"/>
        </dgm:presLayoutVars>
      </dgm:prSet>
      <dgm:spPr/>
      <dgm:t>
        <a:bodyPr/>
        <a:lstStyle/>
        <a:p>
          <a:endParaRPr lang="en-US"/>
        </a:p>
      </dgm:t>
    </dgm:pt>
    <dgm:pt modelId="{26BF3464-7462-4CFD-9ED0-571E470F8DF9}" type="pres">
      <dgm:prSet presAssocID="{9FE90F23-D448-459F-AB9E-DA59EC03C0A5}" presName="parentLin" presStyleCnt="0"/>
      <dgm:spPr/>
    </dgm:pt>
    <dgm:pt modelId="{6E3636E7-FDCE-4E6E-ACF4-E5564063FBE7}" type="pres">
      <dgm:prSet presAssocID="{9FE90F23-D448-459F-AB9E-DA59EC03C0A5}" presName="parentLeftMargin" presStyleLbl="node1" presStyleIdx="0" presStyleCnt="6"/>
      <dgm:spPr/>
      <dgm:t>
        <a:bodyPr/>
        <a:lstStyle/>
        <a:p>
          <a:endParaRPr lang="en-US"/>
        </a:p>
      </dgm:t>
    </dgm:pt>
    <dgm:pt modelId="{20D8C295-D527-41A0-A655-12504A77D39F}" type="pres">
      <dgm:prSet presAssocID="{9FE90F23-D448-459F-AB9E-DA59EC03C0A5}" presName="parentText" presStyleLbl="node1" presStyleIdx="0" presStyleCnt="6">
        <dgm:presLayoutVars>
          <dgm:chMax val="0"/>
          <dgm:bulletEnabled val="1"/>
        </dgm:presLayoutVars>
      </dgm:prSet>
      <dgm:spPr/>
      <dgm:t>
        <a:bodyPr/>
        <a:lstStyle/>
        <a:p>
          <a:endParaRPr lang="en-US"/>
        </a:p>
      </dgm:t>
    </dgm:pt>
    <dgm:pt modelId="{A32111FE-E8DC-430A-BC8C-DAC3FCFD22AF}" type="pres">
      <dgm:prSet presAssocID="{9FE90F23-D448-459F-AB9E-DA59EC03C0A5}" presName="negativeSpace" presStyleCnt="0"/>
      <dgm:spPr/>
    </dgm:pt>
    <dgm:pt modelId="{5F1B16BC-DF30-4037-B827-5EBB3091ABA7}" type="pres">
      <dgm:prSet presAssocID="{9FE90F23-D448-459F-AB9E-DA59EC03C0A5}" presName="childText" presStyleLbl="conFgAcc1" presStyleIdx="0" presStyleCnt="6">
        <dgm:presLayoutVars>
          <dgm:bulletEnabled val="1"/>
        </dgm:presLayoutVars>
      </dgm:prSet>
      <dgm:spPr/>
    </dgm:pt>
    <dgm:pt modelId="{E1ED2303-CF04-4B6D-8C7F-931D9725AB4C}" type="pres">
      <dgm:prSet presAssocID="{84D3248D-148B-40EC-AE4F-301A73D981AF}" presName="spaceBetweenRectangles" presStyleCnt="0"/>
      <dgm:spPr/>
    </dgm:pt>
    <dgm:pt modelId="{8E2DE2F4-1043-4183-9580-40E7B63517D5}" type="pres">
      <dgm:prSet presAssocID="{EDF3C070-9C94-4BED-9FB0-4F63337818DF}" presName="parentLin" presStyleCnt="0"/>
      <dgm:spPr/>
    </dgm:pt>
    <dgm:pt modelId="{05D4B97E-47D2-482F-9EDF-0BD43EC48563}" type="pres">
      <dgm:prSet presAssocID="{EDF3C070-9C94-4BED-9FB0-4F63337818DF}" presName="parentLeftMargin" presStyleLbl="node1" presStyleIdx="0" presStyleCnt="6"/>
      <dgm:spPr/>
      <dgm:t>
        <a:bodyPr/>
        <a:lstStyle/>
        <a:p>
          <a:endParaRPr lang="en-US"/>
        </a:p>
      </dgm:t>
    </dgm:pt>
    <dgm:pt modelId="{7702631D-1939-47C0-89DB-DE0B27983B3A}" type="pres">
      <dgm:prSet presAssocID="{EDF3C070-9C94-4BED-9FB0-4F63337818DF}" presName="parentText" presStyleLbl="node1" presStyleIdx="1" presStyleCnt="6">
        <dgm:presLayoutVars>
          <dgm:chMax val="0"/>
          <dgm:bulletEnabled val="1"/>
        </dgm:presLayoutVars>
      </dgm:prSet>
      <dgm:spPr/>
      <dgm:t>
        <a:bodyPr/>
        <a:lstStyle/>
        <a:p>
          <a:endParaRPr lang="en-US"/>
        </a:p>
      </dgm:t>
    </dgm:pt>
    <dgm:pt modelId="{E0167D9D-1DE0-43EA-93EE-527AD3DCE46E}" type="pres">
      <dgm:prSet presAssocID="{EDF3C070-9C94-4BED-9FB0-4F63337818DF}" presName="negativeSpace" presStyleCnt="0"/>
      <dgm:spPr/>
    </dgm:pt>
    <dgm:pt modelId="{A90CF3C5-8094-4F4F-80F7-F590FE40B3EF}" type="pres">
      <dgm:prSet presAssocID="{EDF3C070-9C94-4BED-9FB0-4F63337818DF}" presName="childText" presStyleLbl="conFgAcc1" presStyleIdx="1" presStyleCnt="6">
        <dgm:presLayoutVars>
          <dgm:bulletEnabled val="1"/>
        </dgm:presLayoutVars>
      </dgm:prSet>
      <dgm:spPr/>
    </dgm:pt>
    <dgm:pt modelId="{B526C9F1-09BB-48E1-BFC0-8E8C1C514755}" type="pres">
      <dgm:prSet presAssocID="{8CCC31D0-B0B8-4BCC-BB15-AA6D9D89C727}" presName="spaceBetweenRectangles" presStyleCnt="0"/>
      <dgm:spPr/>
    </dgm:pt>
    <dgm:pt modelId="{94C29A3E-0246-4BFF-822A-19B9FB514E02}" type="pres">
      <dgm:prSet presAssocID="{C3AAF8D9-05E3-4EC8-B61B-11BBA8D7737C}" presName="parentLin" presStyleCnt="0"/>
      <dgm:spPr/>
    </dgm:pt>
    <dgm:pt modelId="{8CF598B9-1EFB-4B02-AF77-BEBAD440BEAD}" type="pres">
      <dgm:prSet presAssocID="{C3AAF8D9-05E3-4EC8-B61B-11BBA8D7737C}" presName="parentLeftMargin" presStyleLbl="node1" presStyleIdx="1" presStyleCnt="6"/>
      <dgm:spPr/>
      <dgm:t>
        <a:bodyPr/>
        <a:lstStyle/>
        <a:p>
          <a:endParaRPr lang="en-US"/>
        </a:p>
      </dgm:t>
    </dgm:pt>
    <dgm:pt modelId="{1029A4EB-ABE4-4A9B-AE5E-6468374E8414}" type="pres">
      <dgm:prSet presAssocID="{C3AAF8D9-05E3-4EC8-B61B-11BBA8D7737C}" presName="parentText" presStyleLbl="node1" presStyleIdx="2" presStyleCnt="6">
        <dgm:presLayoutVars>
          <dgm:chMax val="0"/>
          <dgm:bulletEnabled val="1"/>
        </dgm:presLayoutVars>
      </dgm:prSet>
      <dgm:spPr/>
      <dgm:t>
        <a:bodyPr/>
        <a:lstStyle/>
        <a:p>
          <a:endParaRPr lang="en-US"/>
        </a:p>
      </dgm:t>
    </dgm:pt>
    <dgm:pt modelId="{C81D2E36-7FC7-41D1-B9D1-0B64DC0CDA4F}" type="pres">
      <dgm:prSet presAssocID="{C3AAF8D9-05E3-4EC8-B61B-11BBA8D7737C}" presName="negativeSpace" presStyleCnt="0"/>
      <dgm:spPr/>
    </dgm:pt>
    <dgm:pt modelId="{E8BA88B9-1DD9-4C10-ADFE-C278424CB178}" type="pres">
      <dgm:prSet presAssocID="{C3AAF8D9-05E3-4EC8-B61B-11BBA8D7737C}" presName="childText" presStyleLbl="conFgAcc1" presStyleIdx="2" presStyleCnt="6">
        <dgm:presLayoutVars>
          <dgm:bulletEnabled val="1"/>
        </dgm:presLayoutVars>
      </dgm:prSet>
      <dgm:spPr/>
    </dgm:pt>
    <dgm:pt modelId="{3C51F330-65B0-4662-A8C0-3D65E1996FEF}" type="pres">
      <dgm:prSet presAssocID="{CF63DFBA-DB95-4B60-90A7-10C7DA1894C2}" presName="spaceBetweenRectangles" presStyleCnt="0"/>
      <dgm:spPr/>
    </dgm:pt>
    <dgm:pt modelId="{24E13B39-16B4-4E97-96E1-6601576C2AE2}" type="pres">
      <dgm:prSet presAssocID="{974B96D9-51CE-459E-B4B7-C571A1351854}" presName="parentLin" presStyleCnt="0"/>
      <dgm:spPr/>
    </dgm:pt>
    <dgm:pt modelId="{588708A2-33EC-42C9-815D-BEDC5C081276}" type="pres">
      <dgm:prSet presAssocID="{974B96D9-51CE-459E-B4B7-C571A1351854}" presName="parentLeftMargin" presStyleLbl="node1" presStyleIdx="2" presStyleCnt="6"/>
      <dgm:spPr/>
      <dgm:t>
        <a:bodyPr/>
        <a:lstStyle/>
        <a:p>
          <a:endParaRPr lang="en-US"/>
        </a:p>
      </dgm:t>
    </dgm:pt>
    <dgm:pt modelId="{CE4B1234-D817-4DE8-AD5B-D44EADF3D380}" type="pres">
      <dgm:prSet presAssocID="{974B96D9-51CE-459E-B4B7-C571A1351854}" presName="parentText" presStyleLbl="node1" presStyleIdx="3" presStyleCnt="6">
        <dgm:presLayoutVars>
          <dgm:chMax val="0"/>
          <dgm:bulletEnabled val="1"/>
        </dgm:presLayoutVars>
      </dgm:prSet>
      <dgm:spPr/>
      <dgm:t>
        <a:bodyPr/>
        <a:lstStyle/>
        <a:p>
          <a:endParaRPr lang="en-US"/>
        </a:p>
      </dgm:t>
    </dgm:pt>
    <dgm:pt modelId="{A616DC2E-C902-432B-BC3F-23292D8935A0}" type="pres">
      <dgm:prSet presAssocID="{974B96D9-51CE-459E-B4B7-C571A1351854}" presName="negativeSpace" presStyleCnt="0"/>
      <dgm:spPr/>
    </dgm:pt>
    <dgm:pt modelId="{13AE0C57-DC2E-40D3-A70C-88B0B5661E60}" type="pres">
      <dgm:prSet presAssocID="{974B96D9-51CE-459E-B4B7-C571A1351854}" presName="childText" presStyleLbl="conFgAcc1" presStyleIdx="3" presStyleCnt="6">
        <dgm:presLayoutVars>
          <dgm:bulletEnabled val="1"/>
        </dgm:presLayoutVars>
      </dgm:prSet>
      <dgm:spPr/>
    </dgm:pt>
    <dgm:pt modelId="{C433B663-ECC1-4A5C-96AE-B1F4A7638C2B}" type="pres">
      <dgm:prSet presAssocID="{25EB2CAF-92AB-466E-89A0-C9862C13CF82}" presName="spaceBetweenRectangles" presStyleCnt="0"/>
      <dgm:spPr/>
    </dgm:pt>
    <dgm:pt modelId="{09B89B99-A9CE-4319-9319-88015275ED0A}" type="pres">
      <dgm:prSet presAssocID="{52CB73B6-3A1D-44B4-A172-2058D1A8AA41}" presName="parentLin" presStyleCnt="0"/>
      <dgm:spPr/>
    </dgm:pt>
    <dgm:pt modelId="{7E76A58E-2327-4D4A-800D-2BCA6FD5D18A}" type="pres">
      <dgm:prSet presAssocID="{52CB73B6-3A1D-44B4-A172-2058D1A8AA41}" presName="parentLeftMargin" presStyleLbl="node1" presStyleIdx="3" presStyleCnt="6"/>
      <dgm:spPr/>
      <dgm:t>
        <a:bodyPr/>
        <a:lstStyle/>
        <a:p>
          <a:endParaRPr lang="en-US"/>
        </a:p>
      </dgm:t>
    </dgm:pt>
    <dgm:pt modelId="{45AA649D-8604-4402-9FAF-7BD26DF76FD2}" type="pres">
      <dgm:prSet presAssocID="{52CB73B6-3A1D-44B4-A172-2058D1A8AA41}" presName="parentText" presStyleLbl="node1" presStyleIdx="4" presStyleCnt="6">
        <dgm:presLayoutVars>
          <dgm:chMax val="0"/>
          <dgm:bulletEnabled val="1"/>
        </dgm:presLayoutVars>
      </dgm:prSet>
      <dgm:spPr/>
      <dgm:t>
        <a:bodyPr/>
        <a:lstStyle/>
        <a:p>
          <a:endParaRPr lang="en-US"/>
        </a:p>
      </dgm:t>
    </dgm:pt>
    <dgm:pt modelId="{DB2DE738-85A5-4F28-A7DB-DC667F9E5970}" type="pres">
      <dgm:prSet presAssocID="{52CB73B6-3A1D-44B4-A172-2058D1A8AA41}" presName="negativeSpace" presStyleCnt="0"/>
      <dgm:spPr/>
    </dgm:pt>
    <dgm:pt modelId="{D878F150-8867-4539-88BE-70EE5C9A5A3D}" type="pres">
      <dgm:prSet presAssocID="{52CB73B6-3A1D-44B4-A172-2058D1A8AA41}" presName="childText" presStyleLbl="conFgAcc1" presStyleIdx="4" presStyleCnt="6" custLinFactY="1675" custLinFactNeighborX="-767" custLinFactNeighborY="100000">
        <dgm:presLayoutVars>
          <dgm:bulletEnabled val="1"/>
        </dgm:presLayoutVars>
      </dgm:prSet>
      <dgm:spPr/>
    </dgm:pt>
    <dgm:pt modelId="{4066EB90-3B37-4F74-A9BC-4FC9508DDBE7}" type="pres">
      <dgm:prSet presAssocID="{A5097AC2-9E97-41DC-AF65-033D9AF2517A}" presName="spaceBetweenRectangles" presStyleCnt="0"/>
      <dgm:spPr/>
    </dgm:pt>
    <dgm:pt modelId="{15BBD926-E48C-4294-BE72-233BAA7A9E3F}" type="pres">
      <dgm:prSet presAssocID="{1DAAFA9C-41A8-4710-A93B-1D2D98ED497A}" presName="parentLin" presStyleCnt="0"/>
      <dgm:spPr/>
    </dgm:pt>
    <dgm:pt modelId="{BB618529-15DB-4908-9899-82FC7F766CED}" type="pres">
      <dgm:prSet presAssocID="{1DAAFA9C-41A8-4710-A93B-1D2D98ED497A}" presName="parentLeftMargin" presStyleLbl="node1" presStyleIdx="4" presStyleCnt="6"/>
      <dgm:spPr/>
      <dgm:t>
        <a:bodyPr/>
        <a:lstStyle/>
        <a:p>
          <a:endParaRPr lang="en-US"/>
        </a:p>
      </dgm:t>
    </dgm:pt>
    <dgm:pt modelId="{30717A0B-4EE8-4B37-A188-0F30E2BA134C}" type="pres">
      <dgm:prSet presAssocID="{1DAAFA9C-41A8-4710-A93B-1D2D98ED497A}" presName="parentText" presStyleLbl="node1" presStyleIdx="5" presStyleCnt="6">
        <dgm:presLayoutVars>
          <dgm:chMax val="0"/>
          <dgm:bulletEnabled val="1"/>
        </dgm:presLayoutVars>
      </dgm:prSet>
      <dgm:spPr/>
      <dgm:t>
        <a:bodyPr/>
        <a:lstStyle/>
        <a:p>
          <a:endParaRPr lang="en-US"/>
        </a:p>
      </dgm:t>
    </dgm:pt>
    <dgm:pt modelId="{405A4CB9-F7BB-49D9-9946-7097C7674E95}" type="pres">
      <dgm:prSet presAssocID="{1DAAFA9C-41A8-4710-A93B-1D2D98ED497A}" presName="negativeSpace" presStyleCnt="0"/>
      <dgm:spPr/>
    </dgm:pt>
    <dgm:pt modelId="{EC85B1ED-D5DD-4CC7-B549-0E2001C1DC6E}" type="pres">
      <dgm:prSet presAssocID="{1DAAFA9C-41A8-4710-A93B-1D2D98ED497A}" presName="childText" presStyleLbl="conFgAcc1" presStyleIdx="5" presStyleCnt="6">
        <dgm:presLayoutVars>
          <dgm:bulletEnabled val="1"/>
        </dgm:presLayoutVars>
      </dgm:prSet>
      <dgm:spPr/>
    </dgm:pt>
  </dgm:ptLst>
  <dgm:cxnLst>
    <dgm:cxn modelId="{FE38833B-C57A-45B2-A251-0699CED531FA}" type="presOf" srcId="{EDF3C070-9C94-4BED-9FB0-4F63337818DF}" destId="{05D4B97E-47D2-482F-9EDF-0BD43EC48563}" srcOrd="0" destOrd="0" presId="urn:microsoft.com/office/officeart/2005/8/layout/list1"/>
    <dgm:cxn modelId="{B2853813-0EE0-4634-8146-62478DF531F2}" srcId="{5367AD9D-92F1-4D5A-BE75-137D41BB8906}" destId="{9FE90F23-D448-459F-AB9E-DA59EC03C0A5}" srcOrd="0" destOrd="0" parTransId="{D5C4A743-B7DB-4B6C-AAE4-1B1FA9D51332}" sibTransId="{84D3248D-148B-40EC-AE4F-301A73D981AF}"/>
    <dgm:cxn modelId="{179C39EC-38D8-44F0-8657-B2F3AB30A2CC}" type="presOf" srcId="{52CB73B6-3A1D-44B4-A172-2058D1A8AA41}" destId="{45AA649D-8604-4402-9FAF-7BD26DF76FD2}" srcOrd="1" destOrd="0" presId="urn:microsoft.com/office/officeart/2005/8/layout/list1"/>
    <dgm:cxn modelId="{66C7BCC2-858C-40DF-AB24-C8CEC4258079}" srcId="{5367AD9D-92F1-4D5A-BE75-137D41BB8906}" destId="{EDF3C070-9C94-4BED-9FB0-4F63337818DF}" srcOrd="1" destOrd="0" parTransId="{F67FDD59-82D5-4A9B-AA7B-E8774ECFCF92}" sibTransId="{8CCC31D0-B0B8-4BCC-BB15-AA6D9D89C727}"/>
    <dgm:cxn modelId="{3B8C845B-ABF5-41D7-A98B-21A88FACD638}" type="presOf" srcId="{C3AAF8D9-05E3-4EC8-B61B-11BBA8D7737C}" destId="{8CF598B9-1EFB-4B02-AF77-BEBAD440BEAD}" srcOrd="0" destOrd="0" presId="urn:microsoft.com/office/officeart/2005/8/layout/list1"/>
    <dgm:cxn modelId="{96144AE4-2FF9-48B3-819D-084B4C36853B}" type="presOf" srcId="{C3AAF8D9-05E3-4EC8-B61B-11BBA8D7737C}" destId="{1029A4EB-ABE4-4A9B-AE5E-6468374E8414}" srcOrd="1" destOrd="0" presId="urn:microsoft.com/office/officeart/2005/8/layout/list1"/>
    <dgm:cxn modelId="{851DFF51-0766-40D2-BE9F-B66991D9D20B}" type="presOf" srcId="{9FE90F23-D448-459F-AB9E-DA59EC03C0A5}" destId="{6E3636E7-FDCE-4E6E-ACF4-E5564063FBE7}" srcOrd="0" destOrd="0" presId="urn:microsoft.com/office/officeart/2005/8/layout/list1"/>
    <dgm:cxn modelId="{06FDBC92-3932-4F85-AA8C-BF95D396A8F3}" type="presOf" srcId="{1DAAFA9C-41A8-4710-A93B-1D2D98ED497A}" destId="{BB618529-15DB-4908-9899-82FC7F766CED}" srcOrd="0" destOrd="0" presId="urn:microsoft.com/office/officeart/2005/8/layout/list1"/>
    <dgm:cxn modelId="{0BDD16CC-B819-42E4-8285-F8A215026ECB}" type="presOf" srcId="{9FE90F23-D448-459F-AB9E-DA59EC03C0A5}" destId="{20D8C295-D527-41A0-A655-12504A77D39F}" srcOrd="1" destOrd="0" presId="urn:microsoft.com/office/officeart/2005/8/layout/list1"/>
    <dgm:cxn modelId="{4B8D30E9-DC12-4D56-866C-9745BD5249EA}" type="presOf" srcId="{1DAAFA9C-41A8-4710-A93B-1D2D98ED497A}" destId="{30717A0B-4EE8-4B37-A188-0F30E2BA134C}" srcOrd="1" destOrd="0" presId="urn:microsoft.com/office/officeart/2005/8/layout/list1"/>
    <dgm:cxn modelId="{F032C4C8-D798-46A5-89B0-5424DC1DEB2C}" type="presOf" srcId="{974B96D9-51CE-459E-B4B7-C571A1351854}" destId="{588708A2-33EC-42C9-815D-BEDC5C081276}" srcOrd="0" destOrd="0" presId="urn:microsoft.com/office/officeart/2005/8/layout/list1"/>
    <dgm:cxn modelId="{C461F05B-B030-4060-8112-961708CA5860}" srcId="{5367AD9D-92F1-4D5A-BE75-137D41BB8906}" destId="{974B96D9-51CE-459E-B4B7-C571A1351854}" srcOrd="3" destOrd="0" parTransId="{BA3CEE6D-D7C3-4D9C-BC20-600A800CAA3C}" sibTransId="{25EB2CAF-92AB-466E-89A0-C9862C13CF82}"/>
    <dgm:cxn modelId="{D87D60D3-8912-4D31-8797-ADC063767DB6}" type="presOf" srcId="{52CB73B6-3A1D-44B4-A172-2058D1A8AA41}" destId="{7E76A58E-2327-4D4A-800D-2BCA6FD5D18A}" srcOrd="0" destOrd="0" presId="urn:microsoft.com/office/officeart/2005/8/layout/list1"/>
    <dgm:cxn modelId="{567B3F58-F286-44DE-84DE-07C6DBB53F25}" srcId="{5367AD9D-92F1-4D5A-BE75-137D41BB8906}" destId="{52CB73B6-3A1D-44B4-A172-2058D1A8AA41}" srcOrd="4" destOrd="0" parTransId="{22163170-3123-4DA1-9CC0-2C8EDBF85371}" sibTransId="{A5097AC2-9E97-41DC-AF65-033D9AF2517A}"/>
    <dgm:cxn modelId="{EEC1ED35-3533-4B46-8E35-06BAE20DEE62}" srcId="{5367AD9D-92F1-4D5A-BE75-137D41BB8906}" destId="{C3AAF8D9-05E3-4EC8-B61B-11BBA8D7737C}" srcOrd="2" destOrd="0" parTransId="{12AC57D4-AD0B-467B-9B47-B28BD0E922A7}" sibTransId="{CF63DFBA-DB95-4B60-90A7-10C7DA1894C2}"/>
    <dgm:cxn modelId="{01CC68AF-EE18-4661-B488-623AC750586D}" srcId="{5367AD9D-92F1-4D5A-BE75-137D41BB8906}" destId="{1DAAFA9C-41A8-4710-A93B-1D2D98ED497A}" srcOrd="5" destOrd="0" parTransId="{EA447D07-5C4F-42B4-A433-16B97F9A4744}" sibTransId="{0DBBB33E-27A2-474D-814B-5A551B3378FD}"/>
    <dgm:cxn modelId="{FF4DC168-4903-42D3-BC90-BF8F52A169A3}" type="presOf" srcId="{974B96D9-51CE-459E-B4B7-C571A1351854}" destId="{CE4B1234-D817-4DE8-AD5B-D44EADF3D380}" srcOrd="1" destOrd="0" presId="urn:microsoft.com/office/officeart/2005/8/layout/list1"/>
    <dgm:cxn modelId="{2A95F27C-6444-479E-AB64-1ADA1A29475F}" type="presOf" srcId="{EDF3C070-9C94-4BED-9FB0-4F63337818DF}" destId="{7702631D-1939-47C0-89DB-DE0B27983B3A}" srcOrd="1" destOrd="0" presId="urn:microsoft.com/office/officeart/2005/8/layout/list1"/>
    <dgm:cxn modelId="{44FB3032-F977-48A5-8E1F-0339922616BB}" type="presOf" srcId="{5367AD9D-92F1-4D5A-BE75-137D41BB8906}" destId="{B2278E94-DC73-4057-AAC4-2439DC95654E}" srcOrd="0" destOrd="0" presId="urn:microsoft.com/office/officeart/2005/8/layout/list1"/>
    <dgm:cxn modelId="{E44476E1-C19A-4E91-8064-11E6E7C59362}" type="presParOf" srcId="{B2278E94-DC73-4057-AAC4-2439DC95654E}" destId="{26BF3464-7462-4CFD-9ED0-571E470F8DF9}" srcOrd="0" destOrd="0" presId="urn:microsoft.com/office/officeart/2005/8/layout/list1"/>
    <dgm:cxn modelId="{2528695D-C54C-4BA0-975B-C80C05B532A4}" type="presParOf" srcId="{26BF3464-7462-4CFD-9ED0-571E470F8DF9}" destId="{6E3636E7-FDCE-4E6E-ACF4-E5564063FBE7}" srcOrd="0" destOrd="0" presId="urn:microsoft.com/office/officeart/2005/8/layout/list1"/>
    <dgm:cxn modelId="{F5242B4E-E870-4F5D-A67C-D62A2004CDD6}" type="presParOf" srcId="{26BF3464-7462-4CFD-9ED0-571E470F8DF9}" destId="{20D8C295-D527-41A0-A655-12504A77D39F}" srcOrd="1" destOrd="0" presId="urn:microsoft.com/office/officeart/2005/8/layout/list1"/>
    <dgm:cxn modelId="{2706EEA9-8BCC-4C5E-A476-F16C8C4AC98B}" type="presParOf" srcId="{B2278E94-DC73-4057-AAC4-2439DC95654E}" destId="{A32111FE-E8DC-430A-BC8C-DAC3FCFD22AF}" srcOrd="1" destOrd="0" presId="urn:microsoft.com/office/officeart/2005/8/layout/list1"/>
    <dgm:cxn modelId="{36C4892B-105E-402E-B25D-2A896B612DAD}" type="presParOf" srcId="{B2278E94-DC73-4057-AAC4-2439DC95654E}" destId="{5F1B16BC-DF30-4037-B827-5EBB3091ABA7}" srcOrd="2" destOrd="0" presId="urn:microsoft.com/office/officeart/2005/8/layout/list1"/>
    <dgm:cxn modelId="{CE636F1A-0DD2-4312-81B8-3CF195BFA585}" type="presParOf" srcId="{B2278E94-DC73-4057-AAC4-2439DC95654E}" destId="{E1ED2303-CF04-4B6D-8C7F-931D9725AB4C}" srcOrd="3" destOrd="0" presId="urn:microsoft.com/office/officeart/2005/8/layout/list1"/>
    <dgm:cxn modelId="{DB18DC22-DF4A-42AD-863B-20E8448ACECA}" type="presParOf" srcId="{B2278E94-DC73-4057-AAC4-2439DC95654E}" destId="{8E2DE2F4-1043-4183-9580-40E7B63517D5}" srcOrd="4" destOrd="0" presId="urn:microsoft.com/office/officeart/2005/8/layout/list1"/>
    <dgm:cxn modelId="{63C49E9E-26B8-421B-AF8F-0F0FC1442FEB}" type="presParOf" srcId="{8E2DE2F4-1043-4183-9580-40E7B63517D5}" destId="{05D4B97E-47D2-482F-9EDF-0BD43EC48563}" srcOrd="0" destOrd="0" presId="urn:microsoft.com/office/officeart/2005/8/layout/list1"/>
    <dgm:cxn modelId="{A7B7891E-E68E-48EE-BB39-BE2A686D6024}" type="presParOf" srcId="{8E2DE2F4-1043-4183-9580-40E7B63517D5}" destId="{7702631D-1939-47C0-89DB-DE0B27983B3A}" srcOrd="1" destOrd="0" presId="urn:microsoft.com/office/officeart/2005/8/layout/list1"/>
    <dgm:cxn modelId="{4953BC89-8A20-47F7-8213-D75F6BC488E2}" type="presParOf" srcId="{B2278E94-DC73-4057-AAC4-2439DC95654E}" destId="{E0167D9D-1DE0-43EA-93EE-527AD3DCE46E}" srcOrd="5" destOrd="0" presId="urn:microsoft.com/office/officeart/2005/8/layout/list1"/>
    <dgm:cxn modelId="{B2EA57F2-8BD8-4E31-8B67-EA3B45F71D3E}" type="presParOf" srcId="{B2278E94-DC73-4057-AAC4-2439DC95654E}" destId="{A90CF3C5-8094-4F4F-80F7-F590FE40B3EF}" srcOrd="6" destOrd="0" presId="urn:microsoft.com/office/officeart/2005/8/layout/list1"/>
    <dgm:cxn modelId="{D5BAB800-1DD8-4C65-B892-B4C071A86862}" type="presParOf" srcId="{B2278E94-DC73-4057-AAC4-2439DC95654E}" destId="{B526C9F1-09BB-48E1-BFC0-8E8C1C514755}" srcOrd="7" destOrd="0" presId="urn:microsoft.com/office/officeart/2005/8/layout/list1"/>
    <dgm:cxn modelId="{FF26C8F8-DCB8-4B64-A4E2-2EFB0AE8A027}" type="presParOf" srcId="{B2278E94-DC73-4057-AAC4-2439DC95654E}" destId="{94C29A3E-0246-4BFF-822A-19B9FB514E02}" srcOrd="8" destOrd="0" presId="urn:microsoft.com/office/officeart/2005/8/layout/list1"/>
    <dgm:cxn modelId="{8E8A81F1-FE3E-4689-B8E3-D32C4A17DA2B}" type="presParOf" srcId="{94C29A3E-0246-4BFF-822A-19B9FB514E02}" destId="{8CF598B9-1EFB-4B02-AF77-BEBAD440BEAD}" srcOrd="0" destOrd="0" presId="urn:microsoft.com/office/officeart/2005/8/layout/list1"/>
    <dgm:cxn modelId="{344CE86D-EB30-49A8-A61E-BA4513AFBF02}" type="presParOf" srcId="{94C29A3E-0246-4BFF-822A-19B9FB514E02}" destId="{1029A4EB-ABE4-4A9B-AE5E-6468374E8414}" srcOrd="1" destOrd="0" presId="urn:microsoft.com/office/officeart/2005/8/layout/list1"/>
    <dgm:cxn modelId="{C3F23362-5743-47E1-ADC8-0AD56B9372D0}" type="presParOf" srcId="{B2278E94-DC73-4057-AAC4-2439DC95654E}" destId="{C81D2E36-7FC7-41D1-B9D1-0B64DC0CDA4F}" srcOrd="9" destOrd="0" presId="urn:microsoft.com/office/officeart/2005/8/layout/list1"/>
    <dgm:cxn modelId="{93D005A8-2040-479C-A9FF-3B6AC5E636FE}" type="presParOf" srcId="{B2278E94-DC73-4057-AAC4-2439DC95654E}" destId="{E8BA88B9-1DD9-4C10-ADFE-C278424CB178}" srcOrd="10" destOrd="0" presId="urn:microsoft.com/office/officeart/2005/8/layout/list1"/>
    <dgm:cxn modelId="{B67C34B3-DBE3-4667-8567-D46794E277CA}" type="presParOf" srcId="{B2278E94-DC73-4057-AAC4-2439DC95654E}" destId="{3C51F330-65B0-4662-A8C0-3D65E1996FEF}" srcOrd="11" destOrd="0" presId="urn:microsoft.com/office/officeart/2005/8/layout/list1"/>
    <dgm:cxn modelId="{39EE9F31-578F-4F20-B611-84DE657DBBA2}" type="presParOf" srcId="{B2278E94-DC73-4057-AAC4-2439DC95654E}" destId="{24E13B39-16B4-4E97-96E1-6601576C2AE2}" srcOrd="12" destOrd="0" presId="urn:microsoft.com/office/officeart/2005/8/layout/list1"/>
    <dgm:cxn modelId="{D6E4AF37-F6C4-4B8D-A01C-36D9A6F42A3F}" type="presParOf" srcId="{24E13B39-16B4-4E97-96E1-6601576C2AE2}" destId="{588708A2-33EC-42C9-815D-BEDC5C081276}" srcOrd="0" destOrd="0" presId="urn:microsoft.com/office/officeart/2005/8/layout/list1"/>
    <dgm:cxn modelId="{59FF3E5A-7FDA-49D3-961E-FB709AA3E4CD}" type="presParOf" srcId="{24E13B39-16B4-4E97-96E1-6601576C2AE2}" destId="{CE4B1234-D817-4DE8-AD5B-D44EADF3D380}" srcOrd="1" destOrd="0" presId="urn:microsoft.com/office/officeart/2005/8/layout/list1"/>
    <dgm:cxn modelId="{3845D80B-84A1-48EA-AE77-219A4EC7D4A6}" type="presParOf" srcId="{B2278E94-DC73-4057-AAC4-2439DC95654E}" destId="{A616DC2E-C902-432B-BC3F-23292D8935A0}" srcOrd="13" destOrd="0" presId="urn:microsoft.com/office/officeart/2005/8/layout/list1"/>
    <dgm:cxn modelId="{72A92EA9-5369-4ECB-A129-B815CC3AC27C}" type="presParOf" srcId="{B2278E94-DC73-4057-AAC4-2439DC95654E}" destId="{13AE0C57-DC2E-40D3-A70C-88B0B5661E60}" srcOrd="14" destOrd="0" presId="urn:microsoft.com/office/officeart/2005/8/layout/list1"/>
    <dgm:cxn modelId="{F5472AE8-2ACF-4335-89C1-CC0EA7C0C336}" type="presParOf" srcId="{B2278E94-DC73-4057-AAC4-2439DC95654E}" destId="{C433B663-ECC1-4A5C-96AE-B1F4A7638C2B}" srcOrd="15" destOrd="0" presId="urn:microsoft.com/office/officeart/2005/8/layout/list1"/>
    <dgm:cxn modelId="{BCBA9005-8C40-4E8B-82FF-93D1A02C91AF}" type="presParOf" srcId="{B2278E94-DC73-4057-AAC4-2439DC95654E}" destId="{09B89B99-A9CE-4319-9319-88015275ED0A}" srcOrd="16" destOrd="0" presId="urn:microsoft.com/office/officeart/2005/8/layout/list1"/>
    <dgm:cxn modelId="{5C8DBD6D-F505-4EDC-BEBA-8978A3455B3A}" type="presParOf" srcId="{09B89B99-A9CE-4319-9319-88015275ED0A}" destId="{7E76A58E-2327-4D4A-800D-2BCA6FD5D18A}" srcOrd="0" destOrd="0" presId="urn:microsoft.com/office/officeart/2005/8/layout/list1"/>
    <dgm:cxn modelId="{10965ABE-6BA6-4EAB-BCCF-DDE41F831E2B}" type="presParOf" srcId="{09B89B99-A9CE-4319-9319-88015275ED0A}" destId="{45AA649D-8604-4402-9FAF-7BD26DF76FD2}" srcOrd="1" destOrd="0" presId="urn:microsoft.com/office/officeart/2005/8/layout/list1"/>
    <dgm:cxn modelId="{BEE01CD7-BFCE-41BC-9C03-499606B3AC23}" type="presParOf" srcId="{B2278E94-DC73-4057-AAC4-2439DC95654E}" destId="{DB2DE738-85A5-4F28-A7DB-DC667F9E5970}" srcOrd="17" destOrd="0" presId="urn:microsoft.com/office/officeart/2005/8/layout/list1"/>
    <dgm:cxn modelId="{B6EAA75B-4FA8-4431-BE57-D569D1D22CB7}" type="presParOf" srcId="{B2278E94-DC73-4057-AAC4-2439DC95654E}" destId="{D878F150-8867-4539-88BE-70EE5C9A5A3D}" srcOrd="18" destOrd="0" presId="urn:microsoft.com/office/officeart/2005/8/layout/list1"/>
    <dgm:cxn modelId="{28EFB5F6-CE76-4A86-A57D-0C95AE6CB009}" type="presParOf" srcId="{B2278E94-DC73-4057-AAC4-2439DC95654E}" destId="{4066EB90-3B37-4F74-A9BC-4FC9508DDBE7}" srcOrd="19" destOrd="0" presId="urn:microsoft.com/office/officeart/2005/8/layout/list1"/>
    <dgm:cxn modelId="{AD56F4C2-8E46-4CC0-AFD7-830B9AB85A21}" type="presParOf" srcId="{B2278E94-DC73-4057-AAC4-2439DC95654E}" destId="{15BBD926-E48C-4294-BE72-233BAA7A9E3F}" srcOrd="20" destOrd="0" presId="urn:microsoft.com/office/officeart/2005/8/layout/list1"/>
    <dgm:cxn modelId="{BED22D12-47C2-462D-9379-D90CA1FDF74F}" type="presParOf" srcId="{15BBD926-E48C-4294-BE72-233BAA7A9E3F}" destId="{BB618529-15DB-4908-9899-82FC7F766CED}" srcOrd="0" destOrd="0" presId="urn:microsoft.com/office/officeart/2005/8/layout/list1"/>
    <dgm:cxn modelId="{669474AE-9872-464F-A1D6-CA93BD7BC575}" type="presParOf" srcId="{15BBD926-E48C-4294-BE72-233BAA7A9E3F}" destId="{30717A0B-4EE8-4B37-A188-0F30E2BA134C}" srcOrd="1" destOrd="0" presId="urn:microsoft.com/office/officeart/2005/8/layout/list1"/>
    <dgm:cxn modelId="{8B4A6241-5F21-45C8-8716-A0F032FAEAB6}" type="presParOf" srcId="{B2278E94-DC73-4057-AAC4-2439DC95654E}" destId="{405A4CB9-F7BB-49D9-9946-7097C7674E95}" srcOrd="21" destOrd="0" presId="urn:microsoft.com/office/officeart/2005/8/layout/list1"/>
    <dgm:cxn modelId="{0F0F3CBE-DB57-42EC-AC62-6B41AD6F1A21}" type="presParOf" srcId="{B2278E94-DC73-4057-AAC4-2439DC95654E}" destId="{EC85B1ED-D5DD-4CC7-B549-0E2001C1DC6E}" srcOrd="22"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073CA1-48CF-42DF-AC4D-C817B28A9370}" type="doc">
      <dgm:prSet loTypeId="urn:microsoft.com/office/officeart/2005/8/layout/list1" loCatId="list" qsTypeId="urn:microsoft.com/office/officeart/2005/8/quickstyle/simple3" qsCatId="simple" csTypeId="urn:microsoft.com/office/officeart/2005/8/colors/colorful1" csCatId="colorful" phldr="1"/>
      <dgm:spPr/>
      <dgm:t>
        <a:bodyPr/>
        <a:lstStyle/>
        <a:p>
          <a:endParaRPr lang="en-US"/>
        </a:p>
      </dgm:t>
    </dgm:pt>
    <dgm:pt modelId="{D6A82828-C602-4C35-A8CD-D77819455CBD}">
      <dgm:prSet/>
      <dgm:spPr/>
      <dgm:t>
        <a:bodyPr/>
        <a:lstStyle/>
        <a:p>
          <a:endParaRPr lang="en-US"/>
        </a:p>
      </dgm:t>
    </dgm:pt>
    <dgm:pt modelId="{5C846FDD-4917-45F2-A945-F1A99968AB84}" type="parTrans" cxnId="{2B4A281D-DAE4-44DC-8EF9-418441D57EF0}">
      <dgm:prSet/>
      <dgm:spPr/>
      <dgm:t>
        <a:bodyPr/>
        <a:lstStyle/>
        <a:p>
          <a:endParaRPr lang="en-US"/>
        </a:p>
      </dgm:t>
    </dgm:pt>
    <dgm:pt modelId="{0E41D2A0-01BE-4B67-ACED-47BA57C9FEF2}" type="sibTrans" cxnId="{2B4A281D-DAE4-44DC-8EF9-418441D57EF0}">
      <dgm:prSet/>
      <dgm:spPr/>
      <dgm:t>
        <a:bodyPr/>
        <a:lstStyle/>
        <a:p>
          <a:endParaRPr lang="en-US"/>
        </a:p>
      </dgm:t>
    </dgm:pt>
    <dgm:pt modelId="{CB15B0CD-54DD-473E-965F-7FC588C3D931}">
      <dgm:prSet/>
      <dgm:spPr/>
      <dgm:t>
        <a:bodyPr/>
        <a:lstStyle/>
        <a:p>
          <a:endParaRPr lang="en-US"/>
        </a:p>
      </dgm:t>
    </dgm:pt>
    <dgm:pt modelId="{A23D5609-A3D2-4199-B635-1323FB765E8A}" type="parTrans" cxnId="{26BB76D5-DD49-47A1-B43C-04E3D6821250}">
      <dgm:prSet/>
      <dgm:spPr/>
      <dgm:t>
        <a:bodyPr/>
        <a:lstStyle/>
        <a:p>
          <a:endParaRPr lang="en-US"/>
        </a:p>
      </dgm:t>
    </dgm:pt>
    <dgm:pt modelId="{8D98EB9A-BAD9-4FB9-B377-C3DFB897E883}" type="sibTrans" cxnId="{26BB76D5-DD49-47A1-B43C-04E3D6821250}">
      <dgm:prSet/>
      <dgm:spPr/>
      <dgm:t>
        <a:bodyPr/>
        <a:lstStyle/>
        <a:p>
          <a:endParaRPr lang="en-US"/>
        </a:p>
      </dgm:t>
    </dgm:pt>
    <dgm:pt modelId="{AD9454BF-FFAF-46B6-B28E-A75572C55452}">
      <dgm:prSet/>
      <dgm:spPr/>
      <dgm:t>
        <a:bodyPr/>
        <a:lstStyle/>
        <a:p>
          <a:endParaRPr lang="en-US"/>
        </a:p>
      </dgm:t>
    </dgm:pt>
    <dgm:pt modelId="{350244ED-4D55-4E18-BDC9-0A2EFA1AD9F1}" type="parTrans" cxnId="{53B1BC9F-6E40-4DA4-A797-E7818814B316}">
      <dgm:prSet/>
      <dgm:spPr/>
      <dgm:t>
        <a:bodyPr/>
        <a:lstStyle/>
        <a:p>
          <a:endParaRPr lang="en-US"/>
        </a:p>
      </dgm:t>
    </dgm:pt>
    <dgm:pt modelId="{F77AB78C-1382-44D7-B18B-F027C12896B6}" type="sibTrans" cxnId="{53B1BC9F-6E40-4DA4-A797-E7818814B316}">
      <dgm:prSet/>
      <dgm:spPr/>
      <dgm:t>
        <a:bodyPr/>
        <a:lstStyle/>
        <a:p>
          <a:endParaRPr lang="en-US"/>
        </a:p>
      </dgm:t>
    </dgm:pt>
    <dgm:pt modelId="{B8F48255-2452-4874-872C-E0CDE7660AD1}">
      <dgm:prSet/>
      <dgm:spPr/>
      <dgm:t>
        <a:bodyPr/>
        <a:lstStyle/>
        <a:p>
          <a:endParaRPr lang="en-US"/>
        </a:p>
      </dgm:t>
    </dgm:pt>
    <dgm:pt modelId="{C7E9B9FB-BEE7-49E3-B422-A96AE89C4F01}" type="parTrans" cxnId="{E6B6045F-7300-4D30-B8F3-A0F1D39DA929}">
      <dgm:prSet/>
      <dgm:spPr/>
      <dgm:t>
        <a:bodyPr/>
        <a:lstStyle/>
        <a:p>
          <a:endParaRPr lang="en-US"/>
        </a:p>
      </dgm:t>
    </dgm:pt>
    <dgm:pt modelId="{80305A89-5C05-4E3E-AAE2-1D9B40ADDEC2}" type="sibTrans" cxnId="{E6B6045F-7300-4D30-B8F3-A0F1D39DA929}">
      <dgm:prSet/>
      <dgm:spPr/>
      <dgm:t>
        <a:bodyPr/>
        <a:lstStyle/>
        <a:p>
          <a:endParaRPr lang="en-US"/>
        </a:p>
      </dgm:t>
    </dgm:pt>
    <dgm:pt modelId="{78E264ED-CEF1-4EE7-BD15-6DA4B84106DF}">
      <dgm:prSet/>
      <dgm:spPr/>
      <dgm:t>
        <a:bodyPr/>
        <a:lstStyle/>
        <a:p>
          <a:endParaRPr lang="en-US"/>
        </a:p>
      </dgm:t>
    </dgm:pt>
    <dgm:pt modelId="{615C03A4-C70A-4004-9A08-C7152F22C5C1}" type="parTrans" cxnId="{F150D8C7-9BE0-4DB3-853A-9C5F5CA6961C}">
      <dgm:prSet/>
      <dgm:spPr/>
      <dgm:t>
        <a:bodyPr/>
        <a:lstStyle/>
        <a:p>
          <a:endParaRPr lang="en-US"/>
        </a:p>
      </dgm:t>
    </dgm:pt>
    <dgm:pt modelId="{B42142AF-D210-4BF7-B48D-D420AE6754A6}" type="sibTrans" cxnId="{F150D8C7-9BE0-4DB3-853A-9C5F5CA6961C}">
      <dgm:prSet/>
      <dgm:spPr/>
      <dgm:t>
        <a:bodyPr/>
        <a:lstStyle/>
        <a:p>
          <a:endParaRPr lang="en-US"/>
        </a:p>
      </dgm:t>
    </dgm:pt>
    <dgm:pt modelId="{2355E94B-B202-4430-A5E7-E0BEB68EBABC}" type="pres">
      <dgm:prSet presAssocID="{C8073CA1-48CF-42DF-AC4D-C817B28A9370}" presName="linear" presStyleCnt="0">
        <dgm:presLayoutVars>
          <dgm:dir/>
          <dgm:animLvl val="lvl"/>
          <dgm:resizeHandles val="exact"/>
        </dgm:presLayoutVars>
      </dgm:prSet>
      <dgm:spPr/>
      <dgm:t>
        <a:bodyPr/>
        <a:lstStyle/>
        <a:p>
          <a:endParaRPr lang="en-US"/>
        </a:p>
      </dgm:t>
    </dgm:pt>
    <dgm:pt modelId="{FF996BDE-2084-419A-8E3D-3F736EF94D0C}" type="pres">
      <dgm:prSet presAssocID="{CB15B0CD-54DD-473E-965F-7FC588C3D931}" presName="parentLin" presStyleCnt="0"/>
      <dgm:spPr/>
    </dgm:pt>
    <dgm:pt modelId="{A0786021-1801-4B09-AD82-454648381544}" type="pres">
      <dgm:prSet presAssocID="{CB15B0CD-54DD-473E-965F-7FC588C3D931}" presName="parentLeftMargin" presStyleLbl="node1" presStyleIdx="0" presStyleCnt="5"/>
      <dgm:spPr/>
      <dgm:t>
        <a:bodyPr/>
        <a:lstStyle/>
        <a:p>
          <a:endParaRPr lang="en-US"/>
        </a:p>
      </dgm:t>
    </dgm:pt>
    <dgm:pt modelId="{970BD332-1CC8-41A8-8620-2EC473DFBFCA}" type="pres">
      <dgm:prSet presAssocID="{CB15B0CD-54DD-473E-965F-7FC588C3D931}" presName="parentText" presStyleLbl="node1" presStyleIdx="0" presStyleCnt="5" custScaleX="110582">
        <dgm:presLayoutVars>
          <dgm:chMax val="0"/>
          <dgm:bulletEnabled val="1"/>
        </dgm:presLayoutVars>
      </dgm:prSet>
      <dgm:spPr/>
      <dgm:t>
        <a:bodyPr/>
        <a:lstStyle/>
        <a:p>
          <a:endParaRPr lang="en-US"/>
        </a:p>
      </dgm:t>
    </dgm:pt>
    <dgm:pt modelId="{F85B9FEA-8DC8-46BD-9DF9-E347CEE34889}" type="pres">
      <dgm:prSet presAssocID="{CB15B0CD-54DD-473E-965F-7FC588C3D931}" presName="negativeSpace" presStyleCnt="0"/>
      <dgm:spPr/>
    </dgm:pt>
    <dgm:pt modelId="{A6A4F06E-8833-409B-A0DA-F8E45E5F35EE}" type="pres">
      <dgm:prSet presAssocID="{CB15B0CD-54DD-473E-965F-7FC588C3D931}" presName="childText" presStyleLbl="conFgAcc1" presStyleIdx="0" presStyleCnt="5">
        <dgm:presLayoutVars>
          <dgm:bulletEnabled val="1"/>
        </dgm:presLayoutVars>
      </dgm:prSet>
      <dgm:spPr/>
    </dgm:pt>
    <dgm:pt modelId="{9FAE930D-C030-4BAE-98A1-E8BE2EF35396}" type="pres">
      <dgm:prSet presAssocID="{8D98EB9A-BAD9-4FB9-B377-C3DFB897E883}" presName="spaceBetweenRectangles" presStyleCnt="0"/>
      <dgm:spPr/>
    </dgm:pt>
    <dgm:pt modelId="{E0376A2D-0F3E-45E3-BB23-7B5E829F9C67}" type="pres">
      <dgm:prSet presAssocID="{AD9454BF-FFAF-46B6-B28E-A75572C55452}" presName="parentLin" presStyleCnt="0"/>
      <dgm:spPr/>
    </dgm:pt>
    <dgm:pt modelId="{3A8FB02E-688E-4C50-A8C2-134A87A531E1}" type="pres">
      <dgm:prSet presAssocID="{AD9454BF-FFAF-46B6-B28E-A75572C55452}" presName="parentLeftMargin" presStyleLbl="node1" presStyleIdx="0" presStyleCnt="5"/>
      <dgm:spPr/>
      <dgm:t>
        <a:bodyPr/>
        <a:lstStyle/>
        <a:p>
          <a:endParaRPr lang="en-US"/>
        </a:p>
      </dgm:t>
    </dgm:pt>
    <dgm:pt modelId="{FF7F027B-888D-423C-AC33-B0DE8C3ADA32}" type="pres">
      <dgm:prSet presAssocID="{AD9454BF-FFAF-46B6-B28E-A75572C55452}" presName="parentText" presStyleLbl="node1" presStyleIdx="1" presStyleCnt="5" custScaleX="110582">
        <dgm:presLayoutVars>
          <dgm:chMax val="0"/>
          <dgm:bulletEnabled val="1"/>
        </dgm:presLayoutVars>
      </dgm:prSet>
      <dgm:spPr/>
      <dgm:t>
        <a:bodyPr/>
        <a:lstStyle/>
        <a:p>
          <a:endParaRPr lang="en-US"/>
        </a:p>
      </dgm:t>
    </dgm:pt>
    <dgm:pt modelId="{36DA42F9-55B0-40AD-BC44-B4BB85619089}" type="pres">
      <dgm:prSet presAssocID="{AD9454BF-FFAF-46B6-B28E-A75572C55452}" presName="negativeSpace" presStyleCnt="0"/>
      <dgm:spPr/>
    </dgm:pt>
    <dgm:pt modelId="{1D69A141-21DF-4DA7-B12E-281B91C7573E}" type="pres">
      <dgm:prSet presAssocID="{AD9454BF-FFAF-46B6-B28E-A75572C55452}" presName="childText" presStyleLbl="conFgAcc1" presStyleIdx="1" presStyleCnt="5">
        <dgm:presLayoutVars>
          <dgm:bulletEnabled val="1"/>
        </dgm:presLayoutVars>
      </dgm:prSet>
      <dgm:spPr/>
    </dgm:pt>
    <dgm:pt modelId="{F792E788-33B7-4A67-A26B-ADEAFA587B4F}" type="pres">
      <dgm:prSet presAssocID="{F77AB78C-1382-44D7-B18B-F027C12896B6}" presName="spaceBetweenRectangles" presStyleCnt="0"/>
      <dgm:spPr/>
    </dgm:pt>
    <dgm:pt modelId="{C3985171-9B43-4C95-A662-A88C222A1977}" type="pres">
      <dgm:prSet presAssocID="{B8F48255-2452-4874-872C-E0CDE7660AD1}" presName="parentLin" presStyleCnt="0"/>
      <dgm:spPr/>
    </dgm:pt>
    <dgm:pt modelId="{C7409180-5F0E-4D49-80FA-CCA8ECC11C31}" type="pres">
      <dgm:prSet presAssocID="{B8F48255-2452-4874-872C-E0CDE7660AD1}" presName="parentLeftMargin" presStyleLbl="node1" presStyleIdx="1" presStyleCnt="5"/>
      <dgm:spPr/>
      <dgm:t>
        <a:bodyPr/>
        <a:lstStyle/>
        <a:p>
          <a:endParaRPr lang="en-US"/>
        </a:p>
      </dgm:t>
    </dgm:pt>
    <dgm:pt modelId="{D2D20657-7DDA-42FE-92BE-EED2E19C6782}" type="pres">
      <dgm:prSet presAssocID="{B8F48255-2452-4874-872C-E0CDE7660AD1}" presName="parentText" presStyleLbl="node1" presStyleIdx="2" presStyleCnt="5" custScaleX="110582">
        <dgm:presLayoutVars>
          <dgm:chMax val="0"/>
          <dgm:bulletEnabled val="1"/>
        </dgm:presLayoutVars>
      </dgm:prSet>
      <dgm:spPr/>
      <dgm:t>
        <a:bodyPr/>
        <a:lstStyle/>
        <a:p>
          <a:endParaRPr lang="en-US"/>
        </a:p>
      </dgm:t>
    </dgm:pt>
    <dgm:pt modelId="{15A2C911-5E6C-474D-9670-34C686953F80}" type="pres">
      <dgm:prSet presAssocID="{B8F48255-2452-4874-872C-E0CDE7660AD1}" presName="negativeSpace" presStyleCnt="0"/>
      <dgm:spPr/>
    </dgm:pt>
    <dgm:pt modelId="{513EA6C4-9A57-49DF-A2C5-18C54A363E9D}" type="pres">
      <dgm:prSet presAssocID="{B8F48255-2452-4874-872C-E0CDE7660AD1}" presName="childText" presStyleLbl="conFgAcc1" presStyleIdx="2" presStyleCnt="5">
        <dgm:presLayoutVars>
          <dgm:bulletEnabled val="1"/>
        </dgm:presLayoutVars>
      </dgm:prSet>
      <dgm:spPr/>
    </dgm:pt>
    <dgm:pt modelId="{DDF090F5-00A3-4051-82D8-00D9852C77B9}" type="pres">
      <dgm:prSet presAssocID="{80305A89-5C05-4E3E-AAE2-1D9B40ADDEC2}" presName="spaceBetweenRectangles" presStyleCnt="0"/>
      <dgm:spPr/>
    </dgm:pt>
    <dgm:pt modelId="{73707077-FBED-4F30-A898-A2FC63033BE5}" type="pres">
      <dgm:prSet presAssocID="{78E264ED-CEF1-4EE7-BD15-6DA4B84106DF}" presName="parentLin" presStyleCnt="0"/>
      <dgm:spPr/>
    </dgm:pt>
    <dgm:pt modelId="{7AEF2131-1953-4A39-B325-4D70ED456483}" type="pres">
      <dgm:prSet presAssocID="{78E264ED-CEF1-4EE7-BD15-6DA4B84106DF}" presName="parentLeftMargin" presStyleLbl="node1" presStyleIdx="2" presStyleCnt="5"/>
      <dgm:spPr/>
      <dgm:t>
        <a:bodyPr/>
        <a:lstStyle/>
        <a:p>
          <a:endParaRPr lang="en-US"/>
        </a:p>
      </dgm:t>
    </dgm:pt>
    <dgm:pt modelId="{20E1BE24-C410-49C5-97D2-D64CA7247809}" type="pres">
      <dgm:prSet presAssocID="{78E264ED-CEF1-4EE7-BD15-6DA4B84106DF}" presName="parentText" presStyleLbl="node1" presStyleIdx="3" presStyleCnt="5" custScaleX="110582">
        <dgm:presLayoutVars>
          <dgm:chMax val="0"/>
          <dgm:bulletEnabled val="1"/>
        </dgm:presLayoutVars>
      </dgm:prSet>
      <dgm:spPr/>
      <dgm:t>
        <a:bodyPr/>
        <a:lstStyle/>
        <a:p>
          <a:endParaRPr lang="en-US"/>
        </a:p>
      </dgm:t>
    </dgm:pt>
    <dgm:pt modelId="{EF6D0852-DA61-4FDB-8A1B-302F21861120}" type="pres">
      <dgm:prSet presAssocID="{78E264ED-CEF1-4EE7-BD15-6DA4B84106DF}" presName="negativeSpace" presStyleCnt="0"/>
      <dgm:spPr/>
    </dgm:pt>
    <dgm:pt modelId="{1A47F3EA-1048-488E-A458-101E3F488D03}" type="pres">
      <dgm:prSet presAssocID="{78E264ED-CEF1-4EE7-BD15-6DA4B84106DF}" presName="childText" presStyleLbl="conFgAcc1" presStyleIdx="3" presStyleCnt="5">
        <dgm:presLayoutVars>
          <dgm:bulletEnabled val="1"/>
        </dgm:presLayoutVars>
      </dgm:prSet>
      <dgm:spPr/>
    </dgm:pt>
    <dgm:pt modelId="{54DBCEB4-C49D-4B90-974B-1AA885297EFC}" type="pres">
      <dgm:prSet presAssocID="{B42142AF-D210-4BF7-B48D-D420AE6754A6}" presName="spaceBetweenRectangles" presStyleCnt="0"/>
      <dgm:spPr/>
    </dgm:pt>
    <dgm:pt modelId="{069B66AE-2244-431F-AA82-814331A83CC5}" type="pres">
      <dgm:prSet presAssocID="{D6A82828-C602-4C35-A8CD-D77819455CBD}" presName="parentLin" presStyleCnt="0"/>
      <dgm:spPr/>
    </dgm:pt>
    <dgm:pt modelId="{D27A5BBD-8F40-4ECB-BD51-FADD5400843F}" type="pres">
      <dgm:prSet presAssocID="{D6A82828-C602-4C35-A8CD-D77819455CBD}" presName="parentLeftMargin" presStyleLbl="node1" presStyleIdx="3" presStyleCnt="5"/>
      <dgm:spPr/>
      <dgm:t>
        <a:bodyPr/>
        <a:lstStyle/>
        <a:p>
          <a:endParaRPr lang="en-US"/>
        </a:p>
      </dgm:t>
    </dgm:pt>
    <dgm:pt modelId="{D5FB5525-A852-411B-A586-D00A8FA02C4D}" type="pres">
      <dgm:prSet presAssocID="{D6A82828-C602-4C35-A8CD-D77819455CBD}" presName="parentText" presStyleLbl="node1" presStyleIdx="4" presStyleCnt="5" custScaleX="110582">
        <dgm:presLayoutVars>
          <dgm:chMax val="0"/>
          <dgm:bulletEnabled val="1"/>
        </dgm:presLayoutVars>
      </dgm:prSet>
      <dgm:spPr/>
      <dgm:t>
        <a:bodyPr/>
        <a:lstStyle/>
        <a:p>
          <a:endParaRPr lang="en-US"/>
        </a:p>
      </dgm:t>
    </dgm:pt>
    <dgm:pt modelId="{B8D48ADC-8C8B-4A98-81A6-E9035A78DD79}" type="pres">
      <dgm:prSet presAssocID="{D6A82828-C602-4C35-A8CD-D77819455CBD}" presName="negativeSpace" presStyleCnt="0"/>
      <dgm:spPr/>
    </dgm:pt>
    <dgm:pt modelId="{A14BAABC-9B9F-4F82-98F5-AD7DE232484E}" type="pres">
      <dgm:prSet presAssocID="{D6A82828-C602-4C35-A8CD-D77819455CBD}" presName="childText" presStyleLbl="conFgAcc1" presStyleIdx="4" presStyleCnt="5">
        <dgm:presLayoutVars>
          <dgm:bulletEnabled val="1"/>
        </dgm:presLayoutVars>
      </dgm:prSet>
      <dgm:spPr/>
    </dgm:pt>
  </dgm:ptLst>
  <dgm:cxnLst>
    <dgm:cxn modelId="{1B242008-E378-412E-AB9A-59FC854380D7}" type="presOf" srcId="{78E264ED-CEF1-4EE7-BD15-6DA4B84106DF}" destId="{7AEF2131-1953-4A39-B325-4D70ED456483}" srcOrd="0" destOrd="0" presId="urn:microsoft.com/office/officeart/2005/8/layout/list1"/>
    <dgm:cxn modelId="{E6B6045F-7300-4D30-B8F3-A0F1D39DA929}" srcId="{C8073CA1-48CF-42DF-AC4D-C817B28A9370}" destId="{B8F48255-2452-4874-872C-E0CDE7660AD1}" srcOrd="2" destOrd="0" parTransId="{C7E9B9FB-BEE7-49E3-B422-A96AE89C4F01}" sibTransId="{80305A89-5C05-4E3E-AAE2-1D9B40ADDEC2}"/>
    <dgm:cxn modelId="{F150D8C7-9BE0-4DB3-853A-9C5F5CA6961C}" srcId="{C8073CA1-48CF-42DF-AC4D-C817B28A9370}" destId="{78E264ED-CEF1-4EE7-BD15-6DA4B84106DF}" srcOrd="3" destOrd="0" parTransId="{615C03A4-C70A-4004-9A08-C7152F22C5C1}" sibTransId="{B42142AF-D210-4BF7-B48D-D420AE6754A6}"/>
    <dgm:cxn modelId="{7E243F91-1B95-43F6-B3A3-64605814E2DD}" type="presOf" srcId="{AD9454BF-FFAF-46B6-B28E-A75572C55452}" destId="{3A8FB02E-688E-4C50-A8C2-134A87A531E1}" srcOrd="0" destOrd="0" presId="urn:microsoft.com/office/officeart/2005/8/layout/list1"/>
    <dgm:cxn modelId="{E5416112-5A0B-408B-B0B5-4E2F71785AFB}" type="presOf" srcId="{78E264ED-CEF1-4EE7-BD15-6DA4B84106DF}" destId="{20E1BE24-C410-49C5-97D2-D64CA7247809}" srcOrd="1" destOrd="0" presId="urn:microsoft.com/office/officeart/2005/8/layout/list1"/>
    <dgm:cxn modelId="{445CF7A9-2001-4B57-BC79-2A59D63612EF}" type="presOf" srcId="{D6A82828-C602-4C35-A8CD-D77819455CBD}" destId="{D5FB5525-A852-411B-A586-D00A8FA02C4D}" srcOrd="1" destOrd="0" presId="urn:microsoft.com/office/officeart/2005/8/layout/list1"/>
    <dgm:cxn modelId="{FC5756BC-2EDE-41E2-A704-2F42B16A7B27}" type="presOf" srcId="{D6A82828-C602-4C35-A8CD-D77819455CBD}" destId="{D27A5BBD-8F40-4ECB-BD51-FADD5400843F}" srcOrd="0" destOrd="0" presId="urn:microsoft.com/office/officeart/2005/8/layout/list1"/>
    <dgm:cxn modelId="{39BDC1C5-0881-40B8-A030-63FDA4362B7E}" type="presOf" srcId="{C8073CA1-48CF-42DF-AC4D-C817B28A9370}" destId="{2355E94B-B202-4430-A5E7-E0BEB68EBABC}" srcOrd="0" destOrd="0" presId="urn:microsoft.com/office/officeart/2005/8/layout/list1"/>
    <dgm:cxn modelId="{F98F0425-CB8D-4434-92E0-BBC852300AE6}" type="presOf" srcId="{B8F48255-2452-4874-872C-E0CDE7660AD1}" destId="{D2D20657-7DDA-42FE-92BE-EED2E19C6782}" srcOrd="1" destOrd="0" presId="urn:microsoft.com/office/officeart/2005/8/layout/list1"/>
    <dgm:cxn modelId="{2B4A281D-DAE4-44DC-8EF9-418441D57EF0}" srcId="{C8073CA1-48CF-42DF-AC4D-C817B28A9370}" destId="{D6A82828-C602-4C35-A8CD-D77819455CBD}" srcOrd="4" destOrd="0" parTransId="{5C846FDD-4917-45F2-A945-F1A99968AB84}" sibTransId="{0E41D2A0-01BE-4B67-ACED-47BA57C9FEF2}"/>
    <dgm:cxn modelId="{26BB76D5-DD49-47A1-B43C-04E3D6821250}" srcId="{C8073CA1-48CF-42DF-AC4D-C817B28A9370}" destId="{CB15B0CD-54DD-473E-965F-7FC588C3D931}" srcOrd="0" destOrd="0" parTransId="{A23D5609-A3D2-4199-B635-1323FB765E8A}" sibTransId="{8D98EB9A-BAD9-4FB9-B377-C3DFB897E883}"/>
    <dgm:cxn modelId="{006F701F-5492-44F1-A817-C9ACA359B77F}" type="presOf" srcId="{AD9454BF-FFAF-46B6-B28E-A75572C55452}" destId="{FF7F027B-888D-423C-AC33-B0DE8C3ADA32}" srcOrd="1" destOrd="0" presId="urn:microsoft.com/office/officeart/2005/8/layout/list1"/>
    <dgm:cxn modelId="{0A17976F-7738-40A9-BB89-36471C69E3E8}" type="presOf" srcId="{B8F48255-2452-4874-872C-E0CDE7660AD1}" destId="{C7409180-5F0E-4D49-80FA-CCA8ECC11C31}" srcOrd="0" destOrd="0" presId="urn:microsoft.com/office/officeart/2005/8/layout/list1"/>
    <dgm:cxn modelId="{C6653BB1-9767-46C1-BFAB-31F70C27E27B}" type="presOf" srcId="{CB15B0CD-54DD-473E-965F-7FC588C3D931}" destId="{A0786021-1801-4B09-AD82-454648381544}" srcOrd="0" destOrd="0" presId="urn:microsoft.com/office/officeart/2005/8/layout/list1"/>
    <dgm:cxn modelId="{1561E18E-46E9-4EA9-9F76-A64991F9280A}" type="presOf" srcId="{CB15B0CD-54DD-473E-965F-7FC588C3D931}" destId="{970BD332-1CC8-41A8-8620-2EC473DFBFCA}" srcOrd="1" destOrd="0" presId="urn:microsoft.com/office/officeart/2005/8/layout/list1"/>
    <dgm:cxn modelId="{53B1BC9F-6E40-4DA4-A797-E7818814B316}" srcId="{C8073CA1-48CF-42DF-AC4D-C817B28A9370}" destId="{AD9454BF-FFAF-46B6-B28E-A75572C55452}" srcOrd="1" destOrd="0" parTransId="{350244ED-4D55-4E18-BDC9-0A2EFA1AD9F1}" sibTransId="{F77AB78C-1382-44D7-B18B-F027C12896B6}"/>
    <dgm:cxn modelId="{4347FC83-A6D4-48A9-A8C4-6E5B0892C9C7}" type="presParOf" srcId="{2355E94B-B202-4430-A5E7-E0BEB68EBABC}" destId="{FF996BDE-2084-419A-8E3D-3F736EF94D0C}" srcOrd="0" destOrd="0" presId="urn:microsoft.com/office/officeart/2005/8/layout/list1"/>
    <dgm:cxn modelId="{CA30529E-5921-4E94-B0AF-370AC86AEE2F}" type="presParOf" srcId="{FF996BDE-2084-419A-8E3D-3F736EF94D0C}" destId="{A0786021-1801-4B09-AD82-454648381544}" srcOrd="0" destOrd="0" presId="urn:microsoft.com/office/officeart/2005/8/layout/list1"/>
    <dgm:cxn modelId="{DF68F9F8-5EC2-42A9-97BC-AE808698D932}" type="presParOf" srcId="{FF996BDE-2084-419A-8E3D-3F736EF94D0C}" destId="{970BD332-1CC8-41A8-8620-2EC473DFBFCA}" srcOrd="1" destOrd="0" presId="urn:microsoft.com/office/officeart/2005/8/layout/list1"/>
    <dgm:cxn modelId="{55DF745D-08FF-480B-8663-CD8796B74F9C}" type="presParOf" srcId="{2355E94B-B202-4430-A5E7-E0BEB68EBABC}" destId="{F85B9FEA-8DC8-46BD-9DF9-E347CEE34889}" srcOrd="1" destOrd="0" presId="urn:microsoft.com/office/officeart/2005/8/layout/list1"/>
    <dgm:cxn modelId="{1E5708C1-0CD5-47BB-8869-DB6B07A46D9D}" type="presParOf" srcId="{2355E94B-B202-4430-A5E7-E0BEB68EBABC}" destId="{A6A4F06E-8833-409B-A0DA-F8E45E5F35EE}" srcOrd="2" destOrd="0" presId="urn:microsoft.com/office/officeart/2005/8/layout/list1"/>
    <dgm:cxn modelId="{80B1C4BD-A25B-4D95-88AB-B1DE48CABA30}" type="presParOf" srcId="{2355E94B-B202-4430-A5E7-E0BEB68EBABC}" destId="{9FAE930D-C030-4BAE-98A1-E8BE2EF35396}" srcOrd="3" destOrd="0" presId="urn:microsoft.com/office/officeart/2005/8/layout/list1"/>
    <dgm:cxn modelId="{33749274-8445-4AB5-B2D4-40CA93CD8598}" type="presParOf" srcId="{2355E94B-B202-4430-A5E7-E0BEB68EBABC}" destId="{E0376A2D-0F3E-45E3-BB23-7B5E829F9C67}" srcOrd="4" destOrd="0" presId="urn:microsoft.com/office/officeart/2005/8/layout/list1"/>
    <dgm:cxn modelId="{22BDA50E-E637-4240-B336-8184306CBA05}" type="presParOf" srcId="{E0376A2D-0F3E-45E3-BB23-7B5E829F9C67}" destId="{3A8FB02E-688E-4C50-A8C2-134A87A531E1}" srcOrd="0" destOrd="0" presId="urn:microsoft.com/office/officeart/2005/8/layout/list1"/>
    <dgm:cxn modelId="{083EEB9F-0705-497B-BD01-1E601E0A66EA}" type="presParOf" srcId="{E0376A2D-0F3E-45E3-BB23-7B5E829F9C67}" destId="{FF7F027B-888D-423C-AC33-B0DE8C3ADA32}" srcOrd="1" destOrd="0" presId="urn:microsoft.com/office/officeart/2005/8/layout/list1"/>
    <dgm:cxn modelId="{0B163460-1BA4-4FCF-B042-E5FD7385C5E2}" type="presParOf" srcId="{2355E94B-B202-4430-A5E7-E0BEB68EBABC}" destId="{36DA42F9-55B0-40AD-BC44-B4BB85619089}" srcOrd="5" destOrd="0" presId="urn:microsoft.com/office/officeart/2005/8/layout/list1"/>
    <dgm:cxn modelId="{43EFA839-DD2E-4EEC-A5D9-FEBD1C9019B4}" type="presParOf" srcId="{2355E94B-B202-4430-A5E7-E0BEB68EBABC}" destId="{1D69A141-21DF-4DA7-B12E-281B91C7573E}" srcOrd="6" destOrd="0" presId="urn:microsoft.com/office/officeart/2005/8/layout/list1"/>
    <dgm:cxn modelId="{A32E2AA2-D074-4EA5-BEDD-88EAD8445BBF}" type="presParOf" srcId="{2355E94B-B202-4430-A5E7-E0BEB68EBABC}" destId="{F792E788-33B7-4A67-A26B-ADEAFA587B4F}" srcOrd="7" destOrd="0" presId="urn:microsoft.com/office/officeart/2005/8/layout/list1"/>
    <dgm:cxn modelId="{412BDB19-32E4-4491-942F-C32DF480AE87}" type="presParOf" srcId="{2355E94B-B202-4430-A5E7-E0BEB68EBABC}" destId="{C3985171-9B43-4C95-A662-A88C222A1977}" srcOrd="8" destOrd="0" presId="urn:microsoft.com/office/officeart/2005/8/layout/list1"/>
    <dgm:cxn modelId="{06789CCA-D8EE-4BBA-87ED-074B6729AC48}" type="presParOf" srcId="{C3985171-9B43-4C95-A662-A88C222A1977}" destId="{C7409180-5F0E-4D49-80FA-CCA8ECC11C31}" srcOrd="0" destOrd="0" presId="urn:microsoft.com/office/officeart/2005/8/layout/list1"/>
    <dgm:cxn modelId="{9EA6650B-EB4C-4AB9-8D9B-B159EE4D7801}" type="presParOf" srcId="{C3985171-9B43-4C95-A662-A88C222A1977}" destId="{D2D20657-7DDA-42FE-92BE-EED2E19C6782}" srcOrd="1" destOrd="0" presId="urn:microsoft.com/office/officeart/2005/8/layout/list1"/>
    <dgm:cxn modelId="{70AFC978-24AE-41C9-901C-EDA33DD49320}" type="presParOf" srcId="{2355E94B-B202-4430-A5E7-E0BEB68EBABC}" destId="{15A2C911-5E6C-474D-9670-34C686953F80}" srcOrd="9" destOrd="0" presId="urn:microsoft.com/office/officeart/2005/8/layout/list1"/>
    <dgm:cxn modelId="{9266B68D-BCE8-4A03-8293-9CFAECCD4CF2}" type="presParOf" srcId="{2355E94B-B202-4430-A5E7-E0BEB68EBABC}" destId="{513EA6C4-9A57-49DF-A2C5-18C54A363E9D}" srcOrd="10" destOrd="0" presId="urn:microsoft.com/office/officeart/2005/8/layout/list1"/>
    <dgm:cxn modelId="{96EFEA65-CD0E-43B0-9D11-7EBBEC354871}" type="presParOf" srcId="{2355E94B-B202-4430-A5E7-E0BEB68EBABC}" destId="{DDF090F5-00A3-4051-82D8-00D9852C77B9}" srcOrd="11" destOrd="0" presId="urn:microsoft.com/office/officeart/2005/8/layout/list1"/>
    <dgm:cxn modelId="{0F6BC09A-F0DC-4953-B605-C2029A01AF03}" type="presParOf" srcId="{2355E94B-B202-4430-A5E7-E0BEB68EBABC}" destId="{73707077-FBED-4F30-A898-A2FC63033BE5}" srcOrd="12" destOrd="0" presId="urn:microsoft.com/office/officeart/2005/8/layout/list1"/>
    <dgm:cxn modelId="{8A8B9183-024D-428E-BFF9-3F1A80B74DFE}" type="presParOf" srcId="{73707077-FBED-4F30-A898-A2FC63033BE5}" destId="{7AEF2131-1953-4A39-B325-4D70ED456483}" srcOrd="0" destOrd="0" presId="urn:microsoft.com/office/officeart/2005/8/layout/list1"/>
    <dgm:cxn modelId="{4CF9C6A3-14E2-4E72-8026-D71146A471FC}" type="presParOf" srcId="{73707077-FBED-4F30-A898-A2FC63033BE5}" destId="{20E1BE24-C410-49C5-97D2-D64CA7247809}" srcOrd="1" destOrd="0" presId="urn:microsoft.com/office/officeart/2005/8/layout/list1"/>
    <dgm:cxn modelId="{28FCE96B-BB25-4914-BFF1-585D7EC9CFE6}" type="presParOf" srcId="{2355E94B-B202-4430-A5E7-E0BEB68EBABC}" destId="{EF6D0852-DA61-4FDB-8A1B-302F21861120}" srcOrd="13" destOrd="0" presId="urn:microsoft.com/office/officeart/2005/8/layout/list1"/>
    <dgm:cxn modelId="{68780A5A-4FB7-4EE8-9B29-51DF948DBA95}" type="presParOf" srcId="{2355E94B-B202-4430-A5E7-E0BEB68EBABC}" destId="{1A47F3EA-1048-488E-A458-101E3F488D03}" srcOrd="14" destOrd="0" presId="urn:microsoft.com/office/officeart/2005/8/layout/list1"/>
    <dgm:cxn modelId="{B8F3F98E-D616-4B97-8C8F-2420BC7A9F7E}" type="presParOf" srcId="{2355E94B-B202-4430-A5E7-E0BEB68EBABC}" destId="{54DBCEB4-C49D-4B90-974B-1AA885297EFC}" srcOrd="15" destOrd="0" presId="urn:microsoft.com/office/officeart/2005/8/layout/list1"/>
    <dgm:cxn modelId="{C81806A1-6B9C-4B60-B5E7-D03B9762E17D}" type="presParOf" srcId="{2355E94B-B202-4430-A5E7-E0BEB68EBABC}" destId="{069B66AE-2244-431F-AA82-814331A83CC5}" srcOrd="16" destOrd="0" presId="urn:microsoft.com/office/officeart/2005/8/layout/list1"/>
    <dgm:cxn modelId="{7042F000-2E5C-4DA3-93B7-CF19BAB418A9}" type="presParOf" srcId="{069B66AE-2244-431F-AA82-814331A83CC5}" destId="{D27A5BBD-8F40-4ECB-BD51-FADD5400843F}" srcOrd="0" destOrd="0" presId="urn:microsoft.com/office/officeart/2005/8/layout/list1"/>
    <dgm:cxn modelId="{3F5E0963-BB64-4C38-80EF-F3C2F5016CF3}" type="presParOf" srcId="{069B66AE-2244-431F-AA82-814331A83CC5}" destId="{D5FB5525-A852-411B-A586-D00A8FA02C4D}" srcOrd="1" destOrd="0" presId="urn:microsoft.com/office/officeart/2005/8/layout/list1"/>
    <dgm:cxn modelId="{51A250C6-4756-47BE-80B5-C5CDEF400EAB}" type="presParOf" srcId="{2355E94B-B202-4430-A5E7-E0BEB68EBABC}" destId="{B8D48ADC-8C8B-4A98-81A6-E9035A78DD79}" srcOrd="17" destOrd="0" presId="urn:microsoft.com/office/officeart/2005/8/layout/list1"/>
    <dgm:cxn modelId="{E8ED84CA-DE3A-42AC-8F7B-164D40C61158}" type="presParOf" srcId="{2355E94B-B202-4430-A5E7-E0BEB68EBABC}" destId="{A14BAABC-9B9F-4F82-98F5-AD7DE232484E}"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FEE328-E096-471F-9B64-B42CDF1F3DB2}">
      <dsp:nvSpPr>
        <dsp:cNvPr id="0" name=""/>
        <dsp:cNvSpPr/>
      </dsp:nvSpPr>
      <dsp:spPr>
        <a:xfrm>
          <a:off x="0" y="0"/>
          <a:ext cx="4572000" cy="4572000"/>
        </a:xfrm>
        <a:prstGeom prst="pie">
          <a:avLst>
            <a:gd name="adj1" fmla="val 5400000"/>
            <a:gd name="adj2" fmla="val 1620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7B3F4F8-F201-4230-BF36-EC573E27E270}">
      <dsp:nvSpPr>
        <dsp:cNvPr id="0" name=""/>
        <dsp:cNvSpPr/>
      </dsp:nvSpPr>
      <dsp:spPr>
        <a:xfrm>
          <a:off x="2286000" y="0"/>
          <a:ext cx="5943600" cy="4572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a:p>
      </dsp:txBody>
      <dsp:txXfrm>
        <a:off x="2286000" y="0"/>
        <a:ext cx="5943600" cy="1371602"/>
      </dsp:txXfrm>
    </dsp:sp>
    <dsp:sp modelId="{B8700FE2-5992-43F1-A286-775281472139}">
      <dsp:nvSpPr>
        <dsp:cNvPr id="0" name=""/>
        <dsp:cNvSpPr/>
      </dsp:nvSpPr>
      <dsp:spPr>
        <a:xfrm>
          <a:off x="800101" y="1371602"/>
          <a:ext cx="2971797" cy="2971797"/>
        </a:xfrm>
        <a:prstGeom prst="pie">
          <a:avLst>
            <a:gd name="adj1" fmla="val 5400000"/>
            <a:gd name="adj2" fmla="val 1620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E9A437B-07CC-4F60-9C62-949A9836DB97}">
      <dsp:nvSpPr>
        <dsp:cNvPr id="0" name=""/>
        <dsp:cNvSpPr/>
      </dsp:nvSpPr>
      <dsp:spPr>
        <a:xfrm>
          <a:off x="2286000" y="1371602"/>
          <a:ext cx="5943600" cy="2971797"/>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a:p>
      </dsp:txBody>
      <dsp:txXfrm>
        <a:off x="2286000" y="1371602"/>
        <a:ext cx="5943600" cy="1371598"/>
      </dsp:txXfrm>
    </dsp:sp>
    <dsp:sp modelId="{34D92077-21E5-4C51-81CA-97E2AF3256F5}">
      <dsp:nvSpPr>
        <dsp:cNvPr id="0" name=""/>
        <dsp:cNvSpPr/>
      </dsp:nvSpPr>
      <dsp:spPr>
        <a:xfrm>
          <a:off x="1600200" y="2743201"/>
          <a:ext cx="1371598" cy="1371598"/>
        </a:xfrm>
        <a:prstGeom prst="pie">
          <a:avLst>
            <a:gd name="adj1" fmla="val 5400000"/>
            <a:gd name="adj2" fmla="val 1620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EA46110-384F-4F84-85D2-0D4E5D234544}">
      <dsp:nvSpPr>
        <dsp:cNvPr id="0" name=""/>
        <dsp:cNvSpPr/>
      </dsp:nvSpPr>
      <dsp:spPr>
        <a:xfrm>
          <a:off x="2286000" y="2743201"/>
          <a:ext cx="5943600" cy="1371598"/>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a:p>
      </dsp:txBody>
      <dsp:txXfrm>
        <a:off x="2286000" y="2743201"/>
        <a:ext cx="5943600" cy="1371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1B16BC-DF30-4037-B827-5EBB3091ABA7}">
      <dsp:nvSpPr>
        <dsp:cNvPr id="0" name=""/>
        <dsp:cNvSpPr/>
      </dsp:nvSpPr>
      <dsp:spPr>
        <a:xfrm>
          <a:off x="0" y="269459"/>
          <a:ext cx="3932238" cy="4284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0D8C295-D527-41A0-A655-12504A77D39F}">
      <dsp:nvSpPr>
        <dsp:cNvPr id="0" name=""/>
        <dsp:cNvSpPr/>
      </dsp:nvSpPr>
      <dsp:spPr>
        <a:xfrm>
          <a:off x="196611" y="18539"/>
          <a:ext cx="2752566" cy="50184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4040" tIns="0" rIns="104040" bIns="0" numCol="1" spcCol="1270" anchor="ctr" anchorCtr="0">
          <a:noAutofit/>
        </a:bodyPr>
        <a:lstStyle/>
        <a:p>
          <a:pPr lvl="0" algn="l" defTabSz="1066800" rtl="0">
            <a:lnSpc>
              <a:spcPct val="90000"/>
            </a:lnSpc>
            <a:spcBef>
              <a:spcPct val="0"/>
            </a:spcBef>
            <a:spcAft>
              <a:spcPct val="35000"/>
            </a:spcAft>
          </a:pPr>
          <a:endParaRPr lang="en-US" sz="2400" kern="1200" dirty="0"/>
        </a:p>
      </dsp:txBody>
      <dsp:txXfrm>
        <a:off x="221109" y="43037"/>
        <a:ext cx="2703570" cy="452844"/>
      </dsp:txXfrm>
    </dsp:sp>
    <dsp:sp modelId="{A90CF3C5-8094-4F4F-80F7-F590FE40B3EF}">
      <dsp:nvSpPr>
        <dsp:cNvPr id="0" name=""/>
        <dsp:cNvSpPr/>
      </dsp:nvSpPr>
      <dsp:spPr>
        <a:xfrm>
          <a:off x="0" y="1040579"/>
          <a:ext cx="3932238" cy="4284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702631D-1939-47C0-89DB-DE0B27983B3A}">
      <dsp:nvSpPr>
        <dsp:cNvPr id="0" name=""/>
        <dsp:cNvSpPr/>
      </dsp:nvSpPr>
      <dsp:spPr>
        <a:xfrm>
          <a:off x="196611" y="789659"/>
          <a:ext cx="2752566" cy="50184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4040" tIns="0" rIns="104040" bIns="0" numCol="1" spcCol="1270" anchor="ctr" anchorCtr="0">
          <a:noAutofit/>
        </a:bodyPr>
        <a:lstStyle/>
        <a:p>
          <a:pPr lvl="0" algn="l" defTabSz="1066800" rtl="0">
            <a:lnSpc>
              <a:spcPct val="90000"/>
            </a:lnSpc>
            <a:spcBef>
              <a:spcPct val="0"/>
            </a:spcBef>
            <a:spcAft>
              <a:spcPct val="35000"/>
            </a:spcAft>
          </a:pPr>
          <a:endParaRPr lang="en-US" sz="2400" kern="1200" dirty="0"/>
        </a:p>
      </dsp:txBody>
      <dsp:txXfrm>
        <a:off x="221109" y="814157"/>
        <a:ext cx="2703570" cy="452844"/>
      </dsp:txXfrm>
    </dsp:sp>
    <dsp:sp modelId="{E8BA88B9-1DD9-4C10-ADFE-C278424CB178}">
      <dsp:nvSpPr>
        <dsp:cNvPr id="0" name=""/>
        <dsp:cNvSpPr/>
      </dsp:nvSpPr>
      <dsp:spPr>
        <a:xfrm>
          <a:off x="0" y="1811700"/>
          <a:ext cx="3932238" cy="4284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029A4EB-ABE4-4A9B-AE5E-6468374E8414}">
      <dsp:nvSpPr>
        <dsp:cNvPr id="0" name=""/>
        <dsp:cNvSpPr/>
      </dsp:nvSpPr>
      <dsp:spPr>
        <a:xfrm>
          <a:off x="196611" y="1560779"/>
          <a:ext cx="2752566" cy="501840"/>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4040" tIns="0" rIns="104040" bIns="0" numCol="1" spcCol="1270" anchor="ctr" anchorCtr="0">
          <a:noAutofit/>
        </a:bodyPr>
        <a:lstStyle/>
        <a:p>
          <a:pPr lvl="0" algn="l" defTabSz="1066800" rtl="0">
            <a:lnSpc>
              <a:spcPct val="90000"/>
            </a:lnSpc>
            <a:spcBef>
              <a:spcPct val="0"/>
            </a:spcBef>
            <a:spcAft>
              <a:spcPct val="35000"/>
            </a:spcAft>
          </a:pPr>
          <a:endParaRPr lang="en-US" sz="2400" kern="1200" dirty="0"/>
        </a:p>
      </dsp:txBody>
      <dsp:txXfrm>
        <a:off x="221109" y="1585277"/>
        <a:ext cx="2703570" cy="452844"/>
      </dsp:txXfrm>
    </dsp:sp>
    <dsp:sp modelId="{13AE0C57-DC2E-40D3-A70C-88B0B5661E60}">
      <dsp:nvSpPr>
        <dsp:cNvPr id="0" name=""/>
        <dsp:cNvSpPr/>
      </dsp:nvSpPr>
      <dsp:spPr>
        <a:xfrm>
          <a:off x="0" y="2582820"/>
          <a:ext cx="3932238" cy="4284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E4B1234-D817-4DE8-AD5B-D44EADF3D380}">
      <dsp:nvSpPr>
        <dsp:cNvPr id="0" name=""/>
        <dsp:cNvSpPr/>
      </dsp:nvSpPr>
      <dsp:spPr>
        <a:xfrm>
          <a:off x="196611" y="2331900"/>
          <a:ext cx="2752566" cy="50184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4040" tIns="0" rIns="104040" bIns="0" numCol="1" spcCol="1270" anchor="ctr" anchorCtr="0">
          <a:noAutofit/>
        </a:bodyPr>
        <a:lstStyle/>
        <a:p>
          <a:pPr lvl="0" algn="l" defTabSz="1066800" rtl="0">
            <a:lnSpc>
              <a:spcPct val="90000"/>
            </a:lnSpc>
            <a:spcBef>
              <a:spcPct val="0"/>
            </a:spcBef>
            <a:spcAft>
              <a:spcPct val="35000"/>
            </a:spcAft>
          </a:pPr>
          <a:endParaRPr lang="en-US" sz="2400" kern="1200" dirty="0"/>
        </a:p>
      </dsp:txBody>
      <dsp:txXfrm>
        <a:off x="221109" y="2356398"/>
        <a:ext cx="2703570" cy="452844"/>
      </dsp:txXfrm>
    </dsp:sp>
    <dsp:sp modelId="{D878F150-8867-4539-88BE-70EE5C9A5A3D}">
      <dsp:nvSpPr>
        <dsp:cNvPr id="0" name=""/>
        <dsp:cNvSpPr/>
      </dsp:nvSpPr>
      <dsp:spPr>
        <a:xfrm>
          <a:off x="0" y="3452915"/>
          <a:ext cx="3932238" cy="4284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5AA649D-8604-4402-9FAF-7BD26DF76FD2}">
      <dsp:nvSpPr>
        <dsp:cNvPr id="0" name=""/>
        <dsp:cNvSpPr/>
      </dsp:nvSpPr>
      <dsp:spPr>
        <a:xfrm>
          <a:off x="196611" y="3103019"/>
          <a:ext cx="2752566" cy="50184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4040" tIns="0" rIns="104040" bIns="0" numCol="1" spcCol="1270" anchor="ctr" anchorCtr="0">
          <a:noAutofit/>
        </a:bodyPr>
        <a:lstStyle/>
        <a:p>
          <a:pPr lvl="0" algn="l" defTabSz="1066800" rtl="0">
            <a:lnSpc>
              <a:spcPct val="90000"/>
            </a:lnSpc>
            <a:spcBef>
              <a:spcPct val="0"/>
            </a:spcBef>
            <a:spcAft>
              <a:spcPct val="35000"/>
            </a:spcAft>
          </a:pPr>
          <a:endParaRPr lang="en-US" sz="2400" kern="1200" dirty="0"/>
        </a:p>
      </dsp:txBody>
      <dsp:txXfrm>
        <a:off x="221109" y="3127517"/>
        <a:ext cx="2703570" cy="452844"/>
      </dsp:txXfrm>
    </dsp:sp>
    <dsp:sp modelId="{EC85B1ED-D5DD-4CC7-B549-0E2001C1DC6E}">
      <dsp:nvSpPr>
        <dsp:cNvPr id="0" name=""/>
        <dsp:cNvSpPr/>
      </dsp:nvSpPr>
      <dsp:spPr>
        <a:xfrm>
          <a:off x="0" y="4125060"/>
          <a:ext cx="3932238" cy="4284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0717A0B-4EE8-4B37-A188-0F30E2BA134C}">
      <dsp:nvSpPr>
        <dsp:cNvPr id="0" name=""/>
        <dsp:cNvSpPr/>
      </dsp:nvSpPr>
      <dsp:spPr>
        <a:xfrm>
          <a:off x="196611" y="3874140"/>
          <a:ext cx="2752566" cy="50184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4040" tIns="0" rIns="104040" bIns="0" numCol="1" spcCol="1270" anchor="ctr" anchorCtr="0">
          <a:noAutofit/>
        </a:bodyPr>
        <a:lstStyle/>
        <a:p>
          <a:pPr lvl="0" algn="l" defTabSz="1066800" rtl="0">
            <a:lnSpc>
              <a:spcPct val="90000"/>
            </a:lnSpc>
            <a:spcBef>
              <a:spcPct val="0"/>
            </a:spcBef>
            <a:spcAft>
              <a:spcPct val="35000"/>
            </a:spcAft>
          </a:pPr>
          <a:endParaRPr lang="en-US" sz="2400" kern="1200" dirty="0"/>
        </a:p>
      </dsp:txBody>
      <dsp:txXfrm>
        <a:off x="221109" y="3898638"/>
        <a:ext cx="2703570" cy="452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A4F06E-8833-409B-A0DA-F8E45E5F35EE}">
      <dsp:nvSpPr>
        <dsp:cNvPr id="0" name=""/>
        <dsp:cNvSpPr/>
      </dsp:nvSpPr>
      <dsp:spPr>
        <a:xfrm>
          <a:off x="0" y="401331"/>
          <a:ext cx="8229600" cy="504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70BD332-1CC8-41A8-8620-2EC473DFBFCA}">
      <dsp:nvSpPr>
        <dsp:cNvPr id="0" name=""/>
        <dsp:cNvSpPr/>
      </dsp:nvSpPr>
      <dsp:spPr>
        <a:xfrm>
          <a:off x="411480" y="106131"/>
          <a:ext cx="6370319" cy="59040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endParaRPr lang="en-US" sz="2000" kern="1200"/>
        </a:p>
      </dsp:txBody>
      <dsp:txXfrm>
        <a:off x="440301" y="134952"/>
        <a:ext cx="6312677" cy="532758"/>
      </dsp:txXfrm>
    </dsp:sp>
    <dsp:sp modelId="{1D69A141-21DF-4DA7-B12E-281B91C7573E}">
      <dsp:nvSpPr>
        <dsp:cNvPr id="0" name=""/>
        <dsp:cNvSpPr/>
      </dsp:nvSpPr>
      <dsp:spPr>
        <a:xfrm>
          <a:off x="0" y="1308531"/>
          <a:ext cx="8229600" cy="5040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F7F027B-888D-423C-AC33-B0DE8C3ADA32}">
      <dsp:nvSpPr>
        <dsp:cNvPr id="0" name=""/>
        <dsp:cNvSpPr/>
      </dsp:nvSpPr>
      <dsp:spPr>
        <a:xfrm>
          <a:off x="411480" y="1013331"/>
          <a:ext cx="6370319" cy="59040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endParaRPr lang="en-US" sz="2000" kern="1200"/>
        </a:p>
      </dsp:txBody>
      <dsp:txXfrm>
        <a:off x="440301" y="1042152"/>
        <a:ext cx="6312677" cy="532758"/>
      </dsp:txXfrm>
    </dsp:sp>
    <dsp:sp modelId="{513EA6C4-9A57-49DF-A2C5-18C54A363E9D}">
      <dsp:nvSpPr>
        <dsp:cNvPr id="0" name=""/>
        <dsp:cNvSpPr/>
      </dsp:nvSpPr>
      <dsp:spPr>
        <a:xfrm>
          <a:off x="0" y="2215731"/>
          <a:ext cx="8229600" cy="5040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2D20657-7DDA-42FE-92BE-EED2E19C6782}">
      <dsp:nvSpPr>
        <dsp:cNvPr id="0" name=""/>
        <dsp:cNvSpPr/>
      </dsp:nvSpPr>
      <dsp:spPr>
        <a:xfrm>
          <a:off x="411480" y="1920531"/>
          <a:ext cx="6370319" cy="590400"/>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endParaRPr lang="en-US" sz="2000" kern="1200"/>
        </a:p>
      </dsp:txBody>
      <dsp:txXfrm>
        <a:off x="440301" y="1949352"/>
        <a:ext cx="6312677" cy="532758"/>
      </dsp:txXfrm>
    </dsp:sp>
    <dsp:sp modelId="{1A47F3EA-1048-488E-A458-101E3F488D03}">
      <dsp:nvSpPr>
        <dsp:cNvPr id="0" name=""/>
        <dsp:cNvSpPr/>
      </dsp:nvSpPr>
      <dsp:spPr>
        <a:xfrm>
          <a:off x="0" y="3122931"/>
          <a:ext cx="8229600" cy="504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0E1BE24-C410-49C5-97D2-D64CA7247809}">
      <dsp:nvSpPr>
        <dsp:cNvPr id="0" name=""/>
        <dsp:cNvSpPr/>
      </dsp:nvSpPr>
      <dsp:spPr>
        <a:xfrm>
          <a:off x="411480" y="2827731"/>
          <a:ext cx="6370319" cy="59040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endParaRPr lang="en-US" sz="2000" kern="1200"/>
        </a:p>
      </dsp:txBody>
      <dsp:txXfrm>
        <a:off x="440301" y="2856552"/>
        <a:ext cx="6312677" cy="532758"/>
      </dsp:txXfrm>
    </dsp:sp>
    <dsp:sp modelId="{A14BAABC-9B9F-4F82-98F5-AD7DE232484E}">
      <dsp:nvSpPr>
        <dsp:cNvPr id="0" name=""/>
        <dsp:cNvSpPr/>
      </dsp:nvSpPr>
      <dsp:spPr>
        <a:xfrm>
          <a:off x="0" y="4030131"/>
          <a:ext cx="8229600" cy="5040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5FB5525-A852-411B-A586-D00A8FA02C4D}">
      <dsp:nvSpPr>
        <dsp:cNvPr id="0" name=""/>
        <dsp:cNvSpPr/>
      </dsp:nvSpPr>
      <dsp:spPr>
        <a:xfrm>
          <a:off x="411480" y="3734931"/>
          <a:ext cx="6370319" cy="59040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endParaRPr lang="en-US" sz="2000" kern="1200"/>
        </a:p>
      </dsp:txBody>
      <dsp:txXfrm>
        <a:off x="440301" y="3763752"/>
        <a:ext cx="6312677"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B27D3E82-E44A-4D3F-A6D3-E016A726B72C}" type="datetimeFigureOut">
              <a:rPr lang="en-US" smtClean="0"/>
              <a:pPr/>
              <a:t>8/24/2017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53432157-70CF-4228-9236-3700DA0479EE}" type="slidenum">
              <a:rPr lang="en-US" smtClean="0"/>
              <a:pPr/>
              <a:t>‹#›</a:t>
            </a:fld>
            <a:endParaRPr lang="en-US" dirty="0"/>
          </a:p>
        </p:txBody>
      </p:sp>
    </p:spTree>
    <p:extLst>
      <p:ext uri="{BB962C8B-B14F-4D97-AF65-F5344CB8AC3E}">
        <p14:creationId xmlns:p14="http://schemas.microsoft.com/office/powerpoint/2010/main" val="11061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5747BE-E4A6-4AAA-B8B8-94347DC0F2E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06187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pitchFamily="34" charset="0"/>
                <a:ea typeface="+mn-ea"/>
                <a:cs typeface="+mn-cs"/>
              </a:rPr>
              <a:t>Information—whether because it is funny, cute, instructive, surprising, or interesting—is the key to turning the wheel. But the relevance of the information, and therefore its impact, depends on its context and the receiver. Marketers work hard to provide information that is somehow contextually relevant, such as interjecting a humorous advertisement into a social network of users who like to joke around and share funny pictures.</a:t>
            </a:r>
          </a:p>
          <a:p>
            <a:endParaRPr lang="en-US" sz="1200" b="0" i="0" kern="1200" dirty="0">
              <a:solidFill>
                <a:schemeClr val="tx1"/>
              </a:solidFill>
              <a:effectLst/>
              <a:latin typeface="Arial" pitchFamily="34" charset="0"/>
              <a:ea typeface="+mn-ea"/>
              <a:cs typeface="+mn-cs"/>
            </a:endParaRPr>
          </a:p>
          <a:p>
            <a:r>
              <a:rPr lang="en-US" sz="1200" b="0" i="0" kern="1200" dirty="0">
                <a:solidFill>
                  <a:schemeClr val="tx1"/>
                </a:solidFill>
                <a:effectLst/>
                <a:latin typeface="Arial" pitchFamily="34" charset="0"/>
                <a:ea typeface="+mn-ea"/>
                <a:cs typeface="+mn-cs"/>
              </a:rPr>
              <a:t>For example, BMW gained in-depth information about visitors to a popular Chinese social media site. Using those data, which included income and prior purchase behaviors, it determined which visitors were likely to be luxury car buyers and targeted advertising at them. That sounds great, except that other visitors, who were not targeted, protested vehemently. By not showing them luxury car ads, they asserted, the car brand and the social media site combined to make them feel like “losers.”</a:t>
            </a:r>
            <a:endParaRPr lang="en-US" dirty="0"/>
          </a:p>
          <a:p>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10</a:t>
            </a:fld>
            <a:endParaRPr lang="en-US" dirty="0"/>
          </a:p>
        </p:txBody>
      </p:sp>
    </p:spTree>
    <p:extLst>
      <p:ext uri="{BB962C8B-B14F-4D97-AF65-F5344CB8AC3E}">
        <p14:creationId xmlns:p14="http://schemas.microsoft.com/office/powerpoint/2010/main" val="3340154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Arial" pitchFamily="34" charset="0"/>
                <a:ea typeface="+mn-ea"/>
                <a:cs typeface="+mn-cs"/>
              </a:rPr>
              <a:t>This connection in social media is bidirectional: People learn what their friends are interested in, but they also broadcast their own interests and opinions to those friends. Humans seek connections to other people, and social media have provided them with a new, easy, and engaging way to do so.</a:t>
            </a:r>
            <a:endParaRPr lang="en-US" dirty="0"/>
          </a:p>
          <a:p>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11</a:t>
            </a:fld>
            <a:endParaRPr lang="en-US" dirty="0"/>
          </a:p>
        </p:txBody>
      </p:sp>
    </p:spTree>
    <p:extLst>
      <p:ext uri="{BB962C8B-B14F-4D97-AF65-F5344CB8AC3E}">
        <p14:creationId xmlns:p14="http://schemas.microsoft.com/office/powerpoint/2010/main" val="2126189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Arial" pitchFamily="34" charset="0"/>
                <a:ea typeface="+mn-ea"/>
                <a:cs typeface="+mn-cs"/>
              </a:rPr>
              <a:t>The network effect is the outcome of social media engagement in which every time a firm or person posts information, it is transferred to the poster’s vast connections across social media, causing the information to spread instantaneously.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Arial"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Arial" pitchFamily="34" charset="0"/>
                <a:ea typeface="+mn-ea"/>
                <a:cs typeface="+mn-cs"/>
              </a:rPr>
              <a:t>One way companies can extend their network effects is by paying celebrities or pseudo-celebrities with large followings (i.e., bigger networks), hiring them to write posts about or upload pictures with their products. </a:t>
            </a:r>
            <a:r>
              <a:rPr lang="en-US" sz="1200" b="0" i="0" kern="1200" dirty="0" err="1">
                <a:solidFill>
                  <a:schemeClr val="tx1"/>
                </a:solidFill>
                <a:effectLst/>
                <a:latin typeface="Arial" pitchFamily="34" charset="0"/>
                <a:ea typeface="+mn-ea"/>
                <a:cs typeface="+mn-cs"/>
              </a:rPr>
              <a:t>CoverGirl</a:t>
            </a:r>
            <a:r>
              <a:rPr lang="en-US" sz="1200" b="0" i="0" kern="1200" dirty="0">
                <a:solidFill>
                  <a:schemeClr val="tx1"/>
                </a:solidFill>
                <a:effectLst/>
                <a:latin typeface="Arial" pitchFamily="34" charset="0"/>
                <a:ea typeface="+mn-ea"/>
                <a:cs typeface="+mn-cs"/>
              </a:rPr>
              <a:t> may have fewer than 2,000 Twitter followers,</a:t>
            </a:r>
            <a:r>
              <a:rPr lang="en-US" sz="1200" b="0" i="0" u="none" strike="noStrike" kern="1200" baseline="30000" dirty="0">
                <a:solidFill>
                  <a:schemeClr val="tx1"/>
                </a:solidFill>
                <a:effectLst/>
                <a:latin typeface="Arial" pitchFamily="34" charset="0"/>
                <a:ea typeface="+mn-ea"/>
                <a:cs typeface="+mn-cs"/>
              </a:rPr>
              <a:t> </a:t>
            </a:r>
            <a:r>
              <a:rPr lang="en-US" sz="1200" b="0" i="0" kern="1200" dirty="0">
                <a:solidFill>
                  <a:schemeClr val="tx1"/>
                </a:solidFill>
                <a:effectLst/>
                <a:latin typeface="Arial" pitchFamily="34" charset="0"/>
                <a:ea typeface="+mn-ea"/>
                <a:cs typeface="+mn-cs"/>
              </a:rPr>
              <a:t>but one of its </a:t>
            </a:r>
            <a:r>
              <a:rPr lang="en-US" sz="1200" b="0" i="0" kern="1200" dirty="0" err="1">
                <a:solidFill>
                  <a:schemeClr val="tx1"/>
                </a:solidFill>
                <a:effectLst/>
                <a:latin typeface="Arial" pitchFamily="34" charset="0"/>
                <a:ea typeface="+mn-ea"/>
                <a:cs typeface="+mn-cs"/>
              </a:rPr>
              <a:t>CoverGirls</a:t>
            </a:r>
            <a:r>
              <a:rPr lang="en-US" sz="1200" b="0" i="0" kern="1200" dirty="0">
                <a:solidFill>
                  <a:schemeClr val="tx1"/>
                </a:solidFill>
                <a:effectLst/>
                <a:latin typeface="Arial" pitchFamily="34" charset="0"/>
                <a:ea typeface="+mn-ea"/>
                <a:cs typeface="+mn-cs"/>
              </a:rPr>
              <a:t>, Katy Perry, has more than 80 million. If Katy Perry tweets a </a:t>
            </a:r>
            <a:r>
              <a:rPr lang="en-US" sz="1200" b="0" i="0" kern="1200" dirty="0" err="1">
                <a:solidFill>
                  <a:schemeClr val="tx1"/>
                </a:solidFill>
                <a:effectLst/>
                <a:latin typeface="Arial" pitchFamily="34" charset="0"/>
                <a:ea typeface="+mn-ea"/>
                <a:cs typeface="+mn-cs"/>
              </a:rPr>
              <a:t>closeup</a:t>
            </a:r>
            <a:r>
              <a:rPr lang="en-US" sz="1200" b="0" i="0" kern="1200" dirty="0">
                <a:solidFill>
                  <a:schemeClr val="tx1"/>
                </a:solidFill>
                <a:effectLst/>
                <a:latin typeface="Arial" pitchFamily="34" charset="0"/>
                <a:ea typeface="+mn-ea"/>
                <a:cs typeface="+mn-cs"/>
              </a:rPr>
              <a:t> of her eyelashes, lengthened using her favorite </a:t>
            </a:r>
            <a:r>
              <a:rPr lang="en-US" sz="1200" b="0" i="0" kern="1200" dirty="0" err="1">
                <a:solidFill>
                  <a:schemeClr val="tx1"/>
                </a:solidFill>
                <a:effectLst/>
                <a:latin typeface="Arial" pitchFamily="34" charset="0"/>
                <a:ea typeface="+mn-ea"/>
                <a:cs typeface="+mn-cs"/>
              </a:rPr>
              <a:t>CoverGirl</a:t>
            </a:r>
            <a:r>
              <a:rPr lang="en-US" sz="1200" b="0" i="0" kern="1200" dirty="0">
                <a:solidFill>
                  <a:schemeClr val="tx1"/>
                </a:solidFill>
                <a:effectLst/>
                <a:latin typeface="Arial" pitchFamily="34" charset="0"/>
                <a:ea typeface="+mn-ea"/>
                <a:cs typeface="+mn-cs"/>
              </a:rPr>
              <a:t> mascara, </a:t>
            </a:r>
            <a:r>
              <a:rPr lang="en-US" sz="1200" b="0" i="0" kern="1200" dirty="0" err="1">
                <a:solidFill>
                  <a:schemeClr val="tx1"/>
                </a:solidFill>
                <a:effectLst/>
                <a:latin typeface="Arial" pitchFamily="34" charset="0"/>
                <a:ea typeface="+mn-ea"/>
                <a:cs typeface="+mn-cs"/>
              </a:rPr>
              <a:t>CoverGirl</a:t>
            </a:r>
            <a:r>
              <a:rPr lang="en-US" sz="1200" b="0" i="0" kern="1200" dirty="0">
                <a:solidFill>
                  <a:schemeClr val="tx1"/>
                </a:solidFill>
                <a:effectLst/>
                <a:latin typeface="Arial" pitchFamily="34" charset="0"/>
                <a:ea typeface="+mn-ea"/>
                <a:cs typeface="+mn-cs"/>
              </a:rPr>
              <a:t> will have instantly reached all her millions of followers.</a:t>
            </a:r>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12</a:t>
            </a:fld>
            <a:endParaRPr lang="en-US" dirty="0"/>
          </a:p>
        </p:txBody>
      </p:sp>
    </p:spTree>
    <p:extLst>
      <p:ext uri="{BB962C8B-B14F-4D97-AF65-F5344CB8AC3E}">
        <p14:creationId xmlns:p14="http://schemas.microsoft.com/office/powerpoint/2010/main" val="3341641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pitchFamily="34" charset="0"/>
                <a:ea typeface="+mn-ea"/>
                <a:cs typeface="+mn-cs"/>
              </a:rPr>
              <a:t>The impact of the dynamic effect of social media engagement is twofold. First it describes the way in which information is exchanged to network participants through back-and-forth communications in an active and effective manner.</a:t>
            </a:r>
            <a:r>
              <a:rPr lang="en-US" sz="1200" b="0" i="0" kern="1200" baseline="0" dirty="0">
                <a:solidFill>
                  <a:schemeClr val="tx1"/>
                </a:solidFill>
                <a:effectLst/>
                <a:latin typeface="Arial" pitchFamily="34" charset="0"/>
                <a:ea typeface="+mn-ea"/>
                <a:cs typeface="+mn-cs"/>
              </a:rPr>
              <a:t> </a:t>
            </a:r>
            <a:r>
              <a:rPr lang="en-US" sz="1200" b="0" i="0" kern="1200" dirty="0">
                <a:solidFill>
                  <a:schemeClr val="tx1"/>
                </a:solidFill>
                <a:effectLst/>
                <a:latin typeface="Arial" pitchFamily="34" charset="0"/>
                <a:ea typeface="+mn-ea"/>
                <a:cs typeface="+mn-cs"/>
              </a:rPr>
              <a:t>Second, the dynamic effect expands the impact of the network effect by examining how people flow in and out of networked communities as their interests change.</a:t>
            </a:r>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13</a:t>
            </a:fld>
            <a:endParaRPr lang="en-US" dirty="0"/>
          </a:p>
        </p:txBody>
      </p:sp>
    </p:spTree>
    <p:extLst>
      <p:ext uri="{BB962C8B-B14F-4D97-AF65-F5344CB8AC3E}">
        <p14:creationId xmlns:p14="http://schemas.microsoft.com/office/powerpoint/2010/main" val="48696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pitchFamily="34" charset="0"/>
                <a:ea typeface="+mn-ea"/>
                <a:cs typeface="+mn-cs"/>
              </a:rPr>
              <a:t>The timeliness effect of social media engagement is concerned with the firm being able to engage with the customer at the right place and time—that is, 24/7 from any location. To be effective, firms must, in fact, respond quickly, or the timeliness effect benefit diminishes. </a:t>
            </a:r>
          </a:p>
          <a:p>
            <a:endParaRPr lang="en-US" sz="1200" b="0" i="0" kern="1200" dirty="0">
              <a:solidFill>
                <a:schemeClr val="tx1"/>
              </a:solidFill>
              <a:effectLst/>
              <a:latin typeface="Arial" pitchFamily="34" charset="0"/>
              <a:ea typeface="+mn-ea"/>
              <a:cs typeface="+mn-cs"/>
            </a:endParaRPr>
          </a:p>
          <a:p>
            <a:r>
              <a:rPr lang="en-US" sz="1200" b="0" i="0" kern="1200" dirty="0">
                <a:solidFill>
                  <a:schemeClr val="tx1"/>
                </a:solidFill>
                <a:effectLst/>
                <a:latin typeface="Arial" pitchFamily="34" charset="0"/>
                <a:ea typeface="+mn-ea"/>
                <a:cs typeface="+mn-cs"/>
              </a:rPr>
              <a:t>To reach customers at the right time, Coca-Cola relies on beacon technology—that is, technology that allows companies to detect where customers (who have enabled the feature) are at each moment, through their smartphones.</a:t>
            </a:r>
            <a:r>
              <a:rPr lang="en-US" sz="1200" b="0" i="0" u="none" strike="noStrike" kern="1200" baseline="30000" dirty="0">
                <a:solidFill>
                  <a:schemeClr val="tx1"/>
                </a:solidFill>
                <a:effectLst/>
                <a:latin typeface="Arial" pitchFamily="34" charset="0"/>
                <a:ea typeface="+mn-ea"/>
                <a:cs typeface="+mn-cs"/>
              </a:rPr>
              <a:t> </a:t>
            </a:r>
            <a:r>
              <a:rPr lang="en-US" sz="1200" b="0" i="0" kern="1200" dirty="0">
                <a:solidFill>
                  <a:schemeClr val="tx1"/>
                </a:solidFill>
                <a:effectLst/>
                <a:latin typeface="Arial" pitchFamily="34" charset="0"/>
                <a:ea typeface="+mn-ea"/>
                <a:cs typeface="+mn-cs"/>
              </a:rPr>
              <a:t>In 2015, Coca-Cola’s pilot campaign offered moviegoers a free Coke at the moment they walked through the movie house if they had already downloaded the appropriate app from the brand.</a:t>
            </a:r>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14</a:t>
            </a:fld>
            <a:endParaRPr lang="en-US" dirty="0"/>
          </a:p>
        </p:txBody>
      </p:sp>
    </p:spTree>
    <p:extLst>
      <p:ext uri="{BB962C8B-B14F-4D97-AF65-F5344CB8AC3E}">
        <p14:creationId xmlns:p14="http://schemas.microsoft.com/office/powerpoint/2010/main" val="3809879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The information effect, the connected effect, the network effect, the dynamic effect, and the timeliness effect</a:t>
            </a:r>
          </a:p>
          <a:p>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15</a:t>
            </a:fld>
            <a:endParaRPr lang="en-US" dirty="0"/>
          </a:p>
        </p:txBody>
      </p:sp>
    </p:spTree>
    <p:extLst>
      <p:ext uri="{BB962C8B-B14F-4D97-AF65-F5344CB8AC3E}">
        <p14:creationId xmlns:p14="http://schemas.microsoft.com/office/powerpoint/2010/main" val="4005777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ea typeface="+mn-ea"/>
                <a:cs typeface="+mn-cs"/>
              </a:rPr>
              <a:t>The audience for marketers could be bigger on social media sites than through other, more traditional forms of media.</a:t>
            </a:r>
            <a:endParaRPr lang="en-US" dirty="0"/>
          </a:p>
          <a:p>
            <a:endParaRPr lang="en-US" b="1" dirty="0"/>
          </a:p>
          <a:p>
            <a:r>
              <a:rPr lang="en-US" b="1" dirty="0"/>
              <a:t>Ask students:</a:t>
            </a:r>
            <a:r>
              <a:rPr lang="en-US" b="1" baseline="0" dirty="0"/>
              <a:t> </a:t>
            </a:r>
            <a:r>
              <a:rPr lang="en-US" sz="1200" b="0" i="0" u="none" strike="noStrike" kern="1200" baseline="0" dirty="0">
                <a:solidFill>
                  <a:schemeClr val="tx1"/>
                </a:solidFill>
                <a:ea typeface="+mn-ea"/>
                <a:cs typeface="+mn-cs"/>
              </a:rPr>
              <a:t>Are all your real-life friends your online friends too?</a:t>
            </a:r>
          </a:p>
          <a:p>
            <a:r>
              <a:rPr lang="en-US" b="1" dirty="0"/>
              <a:t>Ask students:</a:t>
            </a:r>
            <a:r>
              <a:rPr lang="en-US" b="1" baseline="0" dirty="0"/>
              <a:t> </a:t>
            </a:r>
            <a:r>
              <a:rPr lang="en-US" b="0" baseline="0" dirty="0"/>
              <a:t>D</a:t>
            </a:r>
            <a:r>
              <a:rPr lang="en-US" sz="1200" b="0" i="0" u="none" strike="noStrike" kern="1200" baseline="0" dirty="0">
                <a:solidFill>
                  <a:schemeClr val="tx1"/>
                </a:solidFill>
                <a:ea typeface="+mn-ea"/>
                <a:cs typeface="+mn-cs"/>
              </a:rPr>
              <a:t>o you actually know all the people you are “friends” with on social media?</a:t>
            </a:r>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16</a:t>
            </a:fld>
            <a:endParaRPr lang="en-US" dirty="0"/>
          </a:p>
        </p:txBody>
      </p:sp>
    </p:spTree>
    <p:extLst>
      <p:ext uri="{BB962C8B-B14F-4D97-AF65-F5344CB8AC3E}">
        <p14:creationId xmlns:p14="http://schemas.microsoft.com/office/powerpoint/2010/main" val="4234238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pitchFamily="34" charset="0"/>
                <a:ea typeface="+mn-ea"/>
                <a:cs typeface="+mn-cs"/>
              </a:rPr>
              <a:t>People can interact with friends (e.g., Facebook) or business acquaintances (e.g., LinkedIn). Although the amount of time people spend on such sites varies, </a:t>
            </a:r>
            <a:r>
              <a:rPr lang="en-US" sz="1200" b="0" i="0" kern="1200" dirty="0">
                <a:solidFill>
                  <a:schemeClr val="tx1"/>
                </a:solidFill>
                <a:effectLst/>
                <a:latin typeface="Arial" pitchFamily="34" charset="0"/>
                <a:ea typeface="+mn-ea"/>
                <a:cs typeface="+mn-cs"/>
              </a:rPr>
              <a:t>research indicates they are widely used—</a:t>
            </a:r>
            <a:r>
              <a:rPr lang="en-US" sz="1200" b="0" i="0" u="none" strike="noStrike" kern="1200" baseline="0" dirty="0">
                <a:solidFill>
                  <a:schemeClr val="tx1"/>
                </a:solidFill>
                <a:latin typeface="Arial" pitchFamily="34" charset="0"/>
                <a:ea typeface="+mn-ea"/>
                <a:cs typeface="+mn-cs"/>
              </a:rPr>
              <a:t>between one and four hours every day.</a:t>
            </a:r>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17</a:t>
            </a:fld>
            <a:endParaRPr lang="en-US" dirty="0"/>
          </a:p>
        </p:txBody>
      </p:sp>
    </p:spTree>
    <p:extLst>
      <p:ext uri="{BB962C8B-B14F-4D97-AF65-F5344CB8AC3E}">
        <p14:creationId xmlns:p14="http://schemas.microsoft.com/office/powerpoint/2010/main" val="3963054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pitchFamily="34" charset="0"/>
                <a:ea typeface="+mn-ea"/>
                <a:cs typeface="+mn-cs"/>
              </a:rPr>
              <a:t>The World Wide Web has the ability to connect people more easily and in more ways than have ever been possible before. Media-sharing sites explicitly rely on this capability to enable users to share content they have generated, from videos on YouTube to pictures on Flickr and so on. In terms of the 4E framework, companies use such sites to highlight how consumers can </a:t>
            </a:r>
            <a:r>
              <a:rPr lang="en-US" sz="1200" b="0" i="1" kern="1200" dirty="0">
                <a:solidFill>
                  <a:schemeClr val="tx1"/>
                </a:solidFill>
                <a:effectLst/>
                <a:latin typeface="Arial" pitchFamily="34" charset="0"/>
                <a:ea typeface="+mn-ea"/>
                <a:cs typeface="+mn-cs"/>
              </a:rPr>
              <a:t>experience</a:t>
            </a:r>
            <a:r>
              <a:rPr lang="en-US" sz="1200" b="0" i="0" kern="1200" dirty="0">
                <a:solidFill>
                  <a:schemeClr val="tx1"/>
                </a:solidFill>
                <a:effectLst/>
                <a:latin typeface="Arial" pitchFamily="34" charset="0"/>
                <a:ea typeface="+mn-ea"/>
                <a:cs typeface="+mn-cs"/>
              </a:rPr>
              <a:t> their goods or services as well as encourage consumers to </a:t>
            </a:r>
            <a:r>
              <a:rPr lang="en-US" sz="1200" b="0" i="1" kern="1200" dirty="0">
                <a:solidFill>
                  <a:schemeClr val="tx1"/>
                </a:solidFill>
                <a:effectLst/>
                <a:latin typeface="Arial" pitchFamily="34" charset="0"/>
                <a:ea typeface="+mn-ea"/>
                <a:cs typeface="+mn-cs"/>
              </a:rPr>
              <a:t>engage</a:t>
            </a:r>
            <a:r>
              <a:rPr lang="en-US" sz="1200" b="0" i="0" kern="1200" dirty="0">
                <a:solidFill>
                  <a:schemeClr val="tx1"/>
                </a:solidFill>
                <a:effectLst/>
                <a:latin typeface="Arial" pitchFamily="34" charset="0"/>
                <a:ea typeface="+mn-ea"/>
                <a:cs typeface="+mn-cs"/>
              </a:rPr>
              <a:t> with the firm, its other social media outlets, and other consumers.</a:t>
            </a:r>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18</a:t>
            </a:fld>
            <a:endParaRPr lang="en-US" dirty="0"/>
          </a:p>
        </p:txBody>
      </p:sp>
    </p:spTree>
    <p:extLst>
      <p:ext uri="{BB962C8B-B14F-4D97-AF65-F5344CB8AC3E}">
        <p14:creationId xmlns:p14="http://schemas.microsoft.com/office/powerpoint/2010/main" val="1470143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pitchFamily="34" charset="0"/>
                <a:ea typeface="+mn-ea"/>
                <a:cs typeface="+mn-cs"/>
              </a:rPr>
              <a:t>Thought-sharing sites consist of different types of blogs: corporate, professional, personal, and micro. In terms of the 4E framework, blogs are particularly effective at </a:t>
            </a:r>
            <a:r>
              <a:rPr lang="en-US" sz="1200" b="0" i="1" kern="1200" dirty="0">
                <a:solidFill>
                  <a:schemeClr val="tx1"/>
                </a:solidFill>
                <a:effectLst/>
                <a:latin typeface="Arial" pitchFamily="34" charset="0"/>
                <a:ea typeface="+mn-ea"/>
                <a:cs typeface="+mn-cs"/>
              </a:rPr>
              <a:t>educating</a:t>
            </a:r>
            <a:r>
              <a:rPr lang="en-US" sz="1200" b="0" i="0" kern="1200" dirty="0">
                <a:solidFill>
                  <a:schemeClr val="tx1"/>
                </a:solidFill>
                <a:effectLst/>
                <a:latin typeface="Arial" pitchFamily="34" charset="0"/>
                <a:ea typeface="+mn-ea"/>
                <a:cs typeface="+mn-cs"/>
              </a:rPr>
              <a:t> and </a:t>
            </a:r>
            <a:r>
              <a:rPr lang="en-US" sz="1200" b="0" i="1" kern="1200" dirty="0">
                <a:solidFill>
                  <a:schemeClr val="tx1"/>
                </a:solidFill>
                <a:effectLst/>
                <a:latin typeface="Arial" pitchFamily="34" charset="0"/>
                <a:ea typeface="+mn-ea"/>
                <a:cs typeface="+mn-cs"/>
              </a:rPr>
              <a:t>engaging</a:t>
            </a:r>
            <a:r>
              <a:rPr lang="en-US" sz="1200" b="0" i="0" kern="1200" dirty="0">
                <a:solidFill>
                  <a:schemeClr val="tx1"/>
                </a:solidFill>
                <a:effectLst/>
                <a:latin typeface="Arial" pitchFamily="34" charset="0"/>
                <a:ea typeface="+mn-ea"/>
                <a:cs typeface="+mn-cs"/>
              </a:rPr>
              <a:t> users, and in many cases enhance their </a:t>
            </a:r>
            <a:r>
              <a:rPr lang="en-US" sz="1200" b="0" i="1" kern="1200" dirty="0">
                <a:solidFill>
                  <a:schemeClr val="tx1"/>
                </a:solidFill>
                <a:effectLst/>
                <a:latin typeface="Arial" pitchFamily="34" charset="0"/>
                <a:ea typeface="+mn-ea"/>
                <a:cs typeface="+mn-cs"/>
              </a:rPr>
              <a:t>experience</a:t>
            </a:r>
            <a:r>
              <a:rPr lang="en-US" sz="1200" b="0" i="0" kern="1200" dirty="0">
                <a:solidFill>
                  <a:schemeClr val="tx1"/>
                </a:solidFill>
                <a:effectLst/>
                <a:latin typeface="Arial" pitchFamily="34" charset="0"/>
                <a:ea typeface="+mn-ea"/>
                <a:cs typeface="+mn-cs"/>
              </a:rPr>
              <a:t> with the products and services being discussed. </a:t>
            </a:r>
          </a:p>
          <a:p>
            <a:endParaRPr lang="en-US" sz="1200" b="0" i="0" u="none" strike="noStrike" kern="1200" baseline="0" dirty="0">
              <a:solidFill>
                <a:schemeClr val="tx1"/>
              </a:solidFill>
              <a:effectLst/>
              <a:latin typeface="Arial" pitchFamily="34" charset="0"/>
              <a:ea typeface="+mn-ea"/>
              <a:cs typeface="+mn-cs"/>
            </a:endParaRPr>
          </a:p>
          <a:p>
            <a:r>
              <a:rPr lang="en-US" sz="1200" b="0" i="0" u="none" strike="noStrike" kern="1200" baseline="0" dirty="0">
                <a:solidFill>
                  <a:schemeClr val="tx1"/>
                </a:solidFill>
                <a:latin typeface="Arial" pitchFamily="34" charset="0"/>
                <a:ea typeface="+mn-ea"/>
                <a:cs typeface="+mn-cs"/>
              </a:rPr>
              <a:t>As the name implies, a microblog</a:t>
            </a:r>
            <a:r>
              <a:rPr lang="en-US" sz="1200" b="1" i="0" u="none" strike="noStrike" kern="1200" baseline="0" dirty="0">
                <a:solidFill>
                  <a:schemeClr val="tx1"/>
                </a:solidFill>
                <a:latin typeface="Arial" pitchFamily="34" charset="0"/>
                <a:ea typeface="+mn-ea"/>
                <a:cs typeface="+mn-cs"/>
              </a:rPr>
              <a:t> </a:t>
            </a:r>
            <a:r>
              <a:rPr lang="en-US" sz="1200" b="0" i="0" u="none" strike="noStrike" kern="1200" baseline="0" dirty="0">
                <a:solidFill>
                  <a:schemeClr val="tx1"/>
                </a:solidFill>
                <a:latin typeface="Arial" pitchFamily="34" charset="0"/>
                <a:ea typeface="+mn-ea"/>
                <a:cs typeface="+mn-cs"/>
              </a:rPr>
              <a:t>differs from a traditional blog in size</a:t>
            </a:r>
            <a:r>
              <a:rPr lang="en-US" sz="1200" b="0" i="0" kern="1200" dirty="0">
                <a:solidFill>
                  <a:schemeClr val="tx1"/>
                </a:solidFill>
                <a:effectLst/>
                <a:latin typeface="Arial" pitchFamily="34" charset="0"/>
                <a:ea typeface="+mn-ea"/>
                <a:cs typeface="+mn-cs"/>
              </a:rPr>
              <a:t>—</a:t>
            </a:r>
            <a:r>
              <a:rPr lang="en-US" sz="1200" b="0" i="0" u="none" strike="noStrike" kern="1200" baseline="0" dirty="0">
                <a:solidFill>
                  <a:schemeClr val="tx1"/>
                </a:solidFill>
                <a:latin typeface="Arial" pitchFamily="34" charset="0"/>
                <a:ea typeface="+mn-ea"/>
                <a:cs typeface="+mn-cs"/>
              </a:rPr>
              <a:t>short sentences, short videos, or individual images. Twitter provides another option for companies to </a:t>
            </a:r>
            <a:r>
              <a:rPr lang="en-US" sz="1200" b="0" i="1" u="none" strike="noStrike" kern="1200" baseline="0" dirty="0">
                <a:solidFill>
                  <a:schemeClr val="tx1"/>
                </a:solidFill>
                <a:latin typeface="Arial" pitchFamily="34" charset="0"/>
                <a:ea typeface="+mn-ea"/>
                <a:cs typeface="+mn-cs"/>
              </a:rPr>
              <a:t>educate </a:t>
            </a:r>
            <a:r>
              <a:rPr lang="en-US" sz="1200" b="0" i="0" u="none" strike="noStrike" kern="1200" baseline="0" dirty="0">
                <a:solidFill>
                  <a:schemeClr val="tx1"/>
                </a:solidFill>
                <a:latin typeface="Arial" pitchFamily="34" charset="0"/>
                <a:ea typeface="+mn-ea"/>
                <a:cs typeface="+mn-cs"/>
              </a:rPr>
              <a:t>their customers by providing corporate and product information, and to </a:t>
            </a:r>
            <a:r>
              <a:rPr lang="en-US" sz="1200" b="0" i="1" u="none" strike="noStrike" kern="1200" baseline="0" dirty="0">
                <a:solidFill>
                  <a:schemeClr val="tx1"/>
                </a:solidFill>
                <a:latin typeface="Arial" pitchFamily="34" charset="0"/>
                <a:ea typeface="+mn-ea"/>
                <a:cs typeface="+mn-cs"/>
              </a:rPr>
              <a:t>engage </a:t>
            </a:r>
            <a:r>
              <a:rPr lang="en-US" sz="1200" b="0" i="0" u="none" strike="noStrike" kern="1200" baseline="0" dirty="0">
                <a:solidFill>
                  <a:schemeClr val="tx1"/>
                </a:solidFill>
                <a:latin typeface="Arial" pitchFamily="34" charset="0"/>
                <a:ea typeface="+mn-ea"/>
                <a:cs typeface="+mn-cs"/>
              </a:rPr>
              <a:t>them by providing a platform for two-way communications.</a:t>
            </a:r>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19</a:t>
            </a:fld>
            <a:endParaRPr lang="en-US" dirty="0"/>
          </a:p>
        </p:txBody>
      </p:sp>
    </p:spTree>
    <p:extLst>
      <p:ext uri="{BB962C8B-B14F-4D97-AF65-F5344CB8AC3E}">
        <p14:creationId xmlns:p14="http://schemas.microsoft.com/office/powerpoint/2010/main" val="952188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a:solidFill>
              <a:srgbClr val="000000"/>
            </a:solidFill>
            <a:miter lim="800000"/>
          </a:ln>
        </p:spPr>
      </p:sp>
      <p:sp>
        <p:nvSpPr>
          <p:cNvPr id="3" name="Notes Placeholder 2"/>
          <p:cNvSpPr>
            <a:spLocks noGrp="1"/>
          </p:cNvSpPr>
          <p:nvPr>
            <p:ph type="body" idx="1"/>
          </p:nvPr>
        </p:nvSpPr>
        <p:spPr/>
        <p:txBody>
          <a:bodyPr>
            <a:normAutofit fontScale="85000" lnSpcReduction="20000"/>
          </a:bodyPr>
          <a:lstStyle/>
          <a:p>
            <a:pPr fontAlgn="base"/>
            <a:r>
              <a:rPr lang="en-US" sz="1200" b="1" i="0" kern="1200" dirty="0">
                <a:solidFill>
                  <a:schemeClr val="tx1"/>
                </a:solidFill>
                <a:effectLst/>
                <a:latin typeface="Arial" pitchFamily="34" charset="0"/>
                <a:ea typeface="+mn-ea"/>
                <a:cs typeface="+mn-cs"/>
              </a:rPr>
              <a:t>LO3-1 </a:t>
            </a:r>
            <a:r>
              <a:rPr lang="en-US" sz="1200" b="0" i="0" kern="1200" dirty="0">
                <a:solidFill>
                  <a:schemeClr val="tx1"/>
                </a:solidFill>
                <a:effectLst/>
                <a:latin typeface="Arial" pitchFamily="34" charset="0"/>
                <a:ea typeface="+mn-ea"/>
                <a:cs typeface="+mn-cs"/>
              </a:rPr>
              <a:t>Describe the 4E framework of social media marketing. </a:t>
            </a:r>
          </a:p>
          <a:p>
            <a:pPr fontAlgn="base"/>
            <a:r>
              <a:rPr lang="en-US" sz="1200" b="1" i="0" kern="1200" dirty="0">
                <a:solidFill>
                  <a:schemeClr val="tx1"/>
                </a:solidFill>
                <a:effectLst/>
                <a:latin typeface="Arial" pitchFamily="34" charset="0"/>
                <a:ea typeface="+mn-ea"/>
                <a:cs typeface="+mn-cs"/>
              </a:rPr>
              <a:t>LO3-2 </a:t>
            </a:r>
            <a:r>
              <a:rPr lang="en-US" sz="1200" b="0" i="0" kern="1200" dirty="0">
                <a:solidFill>
                  <a:schemeClr val="tx1"/>
                </a:solidFill>
                <a:effectLst/>
                <a:latin typeface="Arial" pitchFamily="34" charset="0"/>
                <a:ea typeface="+mn-ea"/>
                <a:cs typeface="+mn-cs"/>
              </a:rPr>
              <a:t>Understand the drivers of social media engagement</a:t>
            </a:r>
          </a:p>
          <a:p>
            <a:pPr fontAlgn="base"/>
            <a:r>
              <a:rPr lang="en-US" sz="1200" b="1" i="0" kern="1200" dirty="0">
                <a:solidFill>
                  <a:schemeClr val="tx1"/>
                </a:solidFill>
                <a:effectLst/>
                <a:latin typeface="Arial" pitchFamily="34" charset="0"/>
                <a:ea typeface="+mn-ea"/>
                <a:cs typeface="+mn-cs"/>
              </a:rPr>
              <a:t>LO3-3 </a:t>
            </a:r>
            <a:r>
              <a:rPr lang="en-US" sz="1200" b="0" i="0" kern="1200" dirty="0">
                <a:solidFill>
                  <a:schemeClr val="tx1"/>
                </a:solidFill>
                <a:effectLst/>
                <a:latin typeface="Arial" pitchFamily="34" charset="0"/>
                <a:ea typeface="+mn-ea"/>
                <a:cs typeface="+mn-cs"/>
              </a:rPr>
              <a:t>Understand the types of social media.</a:t>
            </a:r>
          </a:p>
          <a:p>
            <a:pPr fontAlgn="base"/>
            <a:r>
              <a:rPr lang="en-US" sz="1200" b="1" i="0" kern="1200" dirty="0">
                <a:solidFill>
                  <a:schemeClr val="tx1"/>
                </a:solidFill>
                <a:effectLst/>
                <a:latin typeface="Arial" pitchFamily="34" charset="0"/>
                <a:ea typeface="+mn-ea"/>
                <a:cs typeface="+mn-cs"/>
              </a:rPr>
              <a:t>LO3-4 </a:t>
            </a:r>
            <a:r>
              <a:rPr lang="en-US" sz="1200" b="0" i="0" kern="1200" dirty="0">
                <a:solidFill>
                  <a:schemeClr val="tx1"/>
                </a:solidFill>
                <a:effectLst/>
                <a:latin typeface="Arial" pitchFamily="34" charset="0"/>
                <a:ea typeface="+mn-ea"/>
                <a:cs typeface="+mn-cs"/>
              </a:rPr>
              <a:t>Understand various motivations for using mobile applications and how they are priced.</a:t>
            </a:r>
          </a:p>
          <a:p>
            <a:pPr fontAlgn="base"/>
            <a:r>
              <a:rPr lang="en-US" sz="1200" b="1" i="0" kern="1200" dirty="0">
                <a:solidFill>
                  <a:schemeClr val="tx1"/>
                </a:solidFill>
                <a:effectLst/>
                <a:latin typeface="Arial" pitchFamily="34" charset="0"/>
                <a:ea typeface="+mn-ea"/>
                <a:cs typeface="+mn-cs"/>
              </a:rPr>
              <a:t>LO3-5 </a:t>
            </a:r>
            <a:r>
              <a:rPr lang="en-US" sz="1200" b="0" i="0" kern="1200" dirty="0">
                <a:solidFill>
                  <a:schemeClr val="tx1"/>
                </a:solidFill>
                <a:effectLst/>
                <a:latin typeface="Arial" pitchFamily="34" charset="0"/>
                <a:ea typeface="+mn-ea"/>
                <a:cs typeface="+mn-cs"/>
              </a:rPr>
              <a:t>Recognize and understand the three components of a social media strategy.</a:t>
            </a:r>
          </a:p>
          <a:p>
            <a:pPr fontAlgn="base"/>
            <a:endParaRPr lang="en-US" sz="1200" b="0" i="0" kern="1200" dirty="0">
              <a:solidFill>
                <a:schemeClr val="tx1"/>
              </a:solidFill>
              <a:effectLst/>
              <a:latin typeface="Arial" pitchFamily="34" charset="0"/>
              <a:ea typeface="+mn-ea"/>
              <a:cs typeface="+mn-cs"/>
            </a:endParaRPr>
          </a:p>
          <a:p>
            <a:pPr>
              <a:defRPr/>
            </a:pPr>
            <a:r>
              <a:rPr lang="en-US" sz="5000" dirty="0"/>
              <a:t>These</a:t>
            </a:r>
            <a:r>
              <a:rPr lang="en-US" sz="5000" baseline="0" dirty="0"/>
              <a:t> </a:t>
            </a:r>
            <a:r>
              <a:rPr lang="en-US" sz="5000" dirty="0"/>
              <a:t>are the learning objectives guiding the chapter and will be explored in more detail in the following slides.</a:t>
            </a:r>
            <a:endParaRPr lang="en-US" dirty="0"/>
          </a:p>
        </p:txBody>
      </p:sp>
      <p:sp>
        <p:nvSpPr>
          <p:cNvPr id="72708" name="Slide Number Placeholder 3"/>
          <p:cNvSpPr>
            <a:spLocks noGrp="1"/>
          </p:cNvSpPr>
          <p:nvPr>
            <p:ph type="sldNum" sz="quarter"/>
          </p:nvPr>
        </p:nvSpPr>
        <p:spPr>
          <a:noFill/>
          <a:ln>
            <a:miter lim="800000"/>
          </a:ln>
        </p:spPr>
        <p:txBody>
          <a:bodyPr/>
          <a:lstStyle/>
          <a:p>
            <a:pPr>
              <a:buFont typeface="Wingdings" pitchFamily="2" charset="2"/>
              <a:buNone/>
            </a:pPr>
            <a:fld id="{EED96EBA-F292-4C9C-AC08-F3E2FBEB94DA}" type="slidenum">
              <a:rPr lang="en-US" smtClean="0">
                <a:ea typeface="DejaVu Sans"/>
                <a:cs typeface="DejaVu Sans"/>
              </a:rPr>
              <a:pPr>
                <a:buFont typeface="Wingdings" pitchFamily="2" charset="2"/>
                <a:buNone/>
              </a:pPr>
              <a:t>2</a:t>
            </a:fld>
            <a:endParaRPr lang="en-US" dirty="0">
              <a:ea typeface="DejaVu Sans"/>
              <a:cs typeface="DejaVu Sans"/>
            </a:endParaRPr>
          </a:p>
        </p:txBody>
      </p:sp>
    </p:spTree>
    <p:extLst>
      <p:ext uri="{BB962C8B-B14F-4D97-AF65-F5344CB8AC3E}">
        <p14:creationId xmlns:p14="http://schemas.microsoft.com/office/powerpoint/2010/main" val="41133816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pitchFamily="34" charset="0"/>
                <a:ea typeface="+mn-ea"/>
                <a:cs typeface="+mn-cs"/>
              </a:rPr>
              <a:t>Of the more than 184 million people who have smartphones in the United States,</a:t>
            </a:r>
            <a:r>
              <a:rPr lang="en-US" sz="1200" b="0" i="0" u="none" strike="noStrike" kern="1200" baseline="30000" dirty="0">
                <a:solidFill>
                  <a:schemeClr val="tx1"/>
                </a:solidFill>
                <a:effectLst/>
                <a:latin typeface="Arial" pitchFamily="34" charset="0"/>
                <a:ea typeface="+mn-ea"/>
                <a:cs typeface="+mn-cs"/>
              </a:rPr>
              <a:t> </a:t>
            </a:r>
            <a:r>
              <a:rPr lang="en-US" sz="1200" b="0" i="0" kern="1200" dirty="0">
                <a:solidFill>
                  <a:schemeClr val="tx1"/>
                </a:solidFill>
                <a:effectLst/>
                <a:latin typeface="Arial" pitchFamily="34" charset="0"/>
                <a:ea typeface="+mn-ea"/>
                <a:cs typeface="+mn-cs"/>
              </a:rPr>
              <a:t>approximately 60 percent of them make purchases on these devices.</a:t>
            </a:r>
            <a:r>
              <a:rPr lang="en-US" sz="1200" b="0" i="0" kern="1200" baseline="0" dirty="0">
                <a:solidFill>
                  <a:schemeClr val="tx1"/>
                </a:solidFill>
                <a:effectLst/>
                <a:latin typeface="Arial" pitchFamily="34" charset="0"/>
                <a:ea typeface="+mn-ea"/>
                <a:cs typeface="+mn-cs"/>
              </a:rPr>
              <a:t> </a:t>
            </a:r>
            <a:r>
              <a:rPr lang="en-US" sz="1200" b="0" i="0" u="none" strike="noStrike" kern="1200" baseline="0" dirty="0">
                <a:solidFill>
                  <a:schemeClr val="tx1"/>
                </a:solidFill>
                <a:latin typeface="Arial" pitchFamily="34" charset="0"/>
                <a:ea typeface="+mn-ea"/>
                <a:cs typeface="+mn-cs"/>
              </a:rPr>
              <a:t>Thus, mobile marketing is significant and growing. </a:t>
            </a:r>
            <a:r>
              <a:rPr lang="en-US" sz="1200" b="0" i="0" u="none" strike="noStrike" kern="1200" baseline="0" dirty="0">
                <a:solidFill>
                  <a:schemeClr val="tx1"/>
                </a:solidFill>
                <a:effectLst/>
                <a:latin typeface="Arial" pitchFamily="34" charset="0"/>
                <a:ea typeface="+mn-ea"/>
                <a:cs typeface="+mn-cs"/>
              </a:rPr>
              <a:t>T</a:t>
            </a:r>
            <a:r>
              <a:rPr lang="en-US" sz="1200" b="0" i="0" kern="1200" dirty="0">
                <a:solidFill>
                  <a:schemeClr val="tx1"/>
                </a:solidFill>
                <a:effectLst/>
                <a:latin typeface="Arial" pitchFamily="34" charset="0"/>
                <a:ea typeface="+mn-ea"/>
                <a:cs typeface="+mn-cs"/>
              </a:rPr>
              <a:t>here are seven primary needs that apps meet: the need to find “me time,” socialize, shop, accomplish, prepare, discover, and self-express.</a:t>
            </a:r>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20</a:t>
            </a:fld>
            <a:endParaRPr lang="en-US" dirty="0"/>
          </a:p>
        </p:txBody>
      </p:sp>
    </p:spTree>
    <p:extLst>
      <p:ext uri="{BB962C8B-B14F-4D97-AF65-F5344CB8AC3E}">
        <p14:creationId xmlns:p14="http://schemas.microsoft.com/office/powerpoint/2010/main" val="39563605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pitchFamily="34" charset="0"/>
                <a:ea typeface="+mn-ea"/>
                <a:cs typeface="+mn-cs"/>
              </a:rPr>
              <a:t>A key decision for firms producing apps is what to charge for them.</a:t>
            </a:r>
          </a:p>
          <a:p>
            <a:endParaRPr lang="en-US" sz="1200" b="1" i="0" kern="1200" dirty="0">
              <a:solidFill>
                <a:schemeClr val="tx1"/>
              </a:solidFill>
              <a:effectLst/>
              <a:latin typeface="Arial" pitchFamily="34" charset="0"/>
              <a:ea typeface="+mn-ea"/>
              <a:cs typeface="+mn-cs"/>
            </a:endParaRPr>
          </a:p>
          <a:p>
            <a:r>
              <a:rPr lang="en-US" sz="1200" b="1" i="0" kern="1200" dirty="0">
                <a:solidFill>
                  <a:schemeClr val="tx1"/>
                </a:solidFill>
                <a:effectLst/>
                <a:latin typeface="Arial" pitchFamily="34" charset="0"/>
                <a:ea typeface="+mn-ea"/>
                <a:cs typeface="+mn-cs"/>
              </a:rPr>
              <a:t>Ask students:</a:t>
            </a:r>
            <a:r>
              <a:rPr lang="en-US" sz="1200" b="1" i="0" kern="1200" baseline="0" dirty="0">
                <a:solidFill>
                  <a:schemeClr val="tx1"/>
                </a:solidFill>
                <a:effectLst/>
                <a:latin typeface="Arial" pitchFamily="34" charset="0"/>
                <a:ea typeface="+mn-ea"/>
                <a:cs typeface="+mn-cs"/>
              </a:rPr>
              <a:t> </a:t>
            </a:r>
            <a:r>
              <a:rPr lang="en-US" sz="1200" b="0" i="0" kern="1200" dirty="0">
                <a:solidFill>
                  <a:schemeClr val="tx1"/>
                </a:solidFill>
                <a:effectLst/>
                <a:latin typeface="Arial" pitchFamily="34" charset="0"/>
                <a:ea typeface="+mn-ea"/>
                <a:cs typeface="+mn-cs"/>
              </a:rPr>
              <a:t>How</a:t>
            </a:r>
            <a:r>
              <a:rPr lang="en-US" sz="1200" b="0" i="0" kern="1200" baseline="0" dirty="0">
                <a:solidFill>
                  <a:schemeClr val="tx1"/>
                </a:solidFill>
                <a:effectLst/>
                <a:latin typeface="Arial" pitchFamily="34" charset="0"/>
                <a:ea typeface="+mn-ea"/>
                <a:cs typeface="+mn-cs"/>
              </a:rPr>
              <a:t> often do you pay out-of-pocket for apps? How much are you willing to pay?</a:t>
            </a:r>
            <a:endParaRPr lang="en-US" dirty="0"/>
          </a:p>
          <a:p>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21</a:t>
            </a:fld>
            <a:endParaRPr lang="en-US" dirty="0"/>
          </a:p>
        </p:txBody>
      </p:sp>
    </p:spTree>
    <p:extLst>
      <p:ext uri="{BB962C8B-B14F-4D97-AF65-F5344CB8AC3E}">
        <p14:creationId xmlns:p14="http://schemas.microsoft.com/office/powerpoint/2010/main" val="2164581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p:sp>
      <p:sp>
        <p:nvSpPr>
          <p:cNvPr id="97283" name="Notes Placeholder 2"/>
          <p:cNvSpPr>
            <a:spLocks noGrp="1"/>
          </p:cNvSpPr>
          <p:nvPr>
            <p:ph type="body" idx="1"/>
          </p:nvPr>
        </p:nvSpPr>
        <p:spPr>
          <a:noFill/>
          <a:ln/>
        </p:spPr>
        <p:txBody>
          <a:bodyPr/>
          <a:lstStyle/>
          <a:p>
            <a:pPr marL="228600" indent="-228600">
              <a:buFont typeface="+mj-lt"/>
              <a:buAutoNum type="arabicPeriod"/>
            </a:pPr>
            <a:r>
              <a:rPr lang="en-US" sz="1200" kern="1200" dirty="0">
                <a:solidFill>
                  <a:schemeClr val="tx1"/>
                </a:solidFill>
                <a:effectLst/>
                <a:latin typeface="Arial" pitchFamily="34" charset="0"/>
                <a:ea typeface="+mn-ea"/>
                <a:cs typeface="+mn-cs"/>
              </a:rPr>
              <a:t>Need for me time, need to socialize, need to shop, need to accomplish, need to prepare, need to discover, and need to self-express</a:t>
            </a:r>
          </a:p>
          <a:p>
            <a:pPr marL="228600" indent="-228600">
              <a:buFont typeface="+mj-lt"/>
              <a:buAutoNum type="arabicPeriod"/>
            </a:pPr>
            <a:r>
              <a:rPr lang="en-US" sz="1200" kern="1200" dirty="0">
                <a:solidFill>
                  <a:schemeClr val="tx1"/>
                </a:solidFill>
                <a:effectLst/>
                <a:latin typeface="Arial" pitchFamily="34" charset="0"/>
                <a:ea typeface="+mn-ea"/>
                <a:cs typeface="+mn-cs"/>
              </a:rPr>
              <a:t>Ad-supported apps, freemium apps, paid apps, and paid apps with in-app purchases.</a:t>
            </a:r>
          </a:p>
          <a:p>
            <a:pPr marL="228600" indent="-228600">
              <a:buFont typeface="+mj-lt"/>
              <a:buAutoNum type="arabicPeriod"/>
            </a:pPr>
            <a:r>
              <a:rPr lang="en-US" sz="1200" kern="1200" dirty="0">
                <a:solidFill>
                  <a:schemeClr val="tx1"/>
                </a:solidFill>
                <a:effectLst/>
                <a:latin typeface="Arial" pitchFamily="34" charset="0"/>
                <a:ea typeface="+mn-ea"/>
                <a:cs typeface="+mn-cs"/>
              </a:rPr>
              <a:t>Navigation, productivity, books, education, news, entertainment, music, newsstand, social networking, and games</a:t>
            </a:r>
          </a:p>
        </p:txBody>
      </p:sp>
      <p:sp>
        <p:nvSpPr>
          <p:cNvPr id="97284" name="Slide Number Placeholder 3"/>
          <p:cNvSpPr>
            <a:spLocks noGrp="1"/>
          </p:cNvSpPr>
          <p:nvPr>
            <p:ph type="sldNum" sz="quarter"/>
          </p:nvPr>
        </p:nvSpPr>
        <p:spPr>
          <a:noFill/>
        </p:spPr>
        <p:txBody>
          <a:bodyPr/>
          <a:lstStyle/>
          <a:p>
            <a:pPr>
              <a:buFont typeface="Wingdings" pitchFamily="2" charset="2"/>
              <a:buNone/>
            </a:pPr>
            <a:fld id="{70CC1446-3235-48CC-B946-B07FFDACE7E8}" type="slidenum">
              <a:rPr lang="en-US" smtClean="0">
                <a:ea typeface="DejaVu Sans"/>
                <a:cs typeface="DejaVu Sans"/>
              </a:rPr>
              <a:pPr>
                <a:buFont typeface="Wingdings" pitchFamily="2" charset="2"/>
                <a:buNone/>
              </a:pPr>
              <a:t>22</a:t>
            </a:fld>
            <a:endParaRPr lang="en-US" dirty="0">
              <a:ea typeface="DejaVu Sans"/>
              <a:cs typeface="DejaVu Sans"/>
            </a:endParaRPr>
          </a:p>
        </p:txBody>
      </p:sp>
    </p:spTree>
    <p:extLst>
      <p:ext uri="{BB962C8B-B14F-4D97-AF65-F5344CB8AC3E}">
        <p14:creationId xmlns:p14="http://schemas.microsoft.com/office/powerpoint/2010/main" val="21907259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pitchFamily="34" charset="0"/>
                <a:ea typeface="+mn-ea"/>
                <a:cs typeface="+mn-cs"/>
              </a:rPr>
              <a:t>Scouring millions of sites with sentiment analysis techniques provides new insights into what consumers really think.  </a:t>
            </a:r>
          </a:p>
          <a:p>
            <a:endParaRPr lang="en-US" sz="1200" b="1" i="0" u="none" strike="noStrike" kern="1200" baseline="0" dirty="0">
              <a:solidFill>
                <a:schemeClr val="tx1"/>
              </a:solidFill>
              <a:latin typeface="Arial" pitchFamily="34" charset="0"/>
              <a:ea typeface="+mn-ea"/>
              <a:cs typeface="+mn-cs"/>
            </a:endParaRPr>
          </a:p>
          <a:p>
            <a:r>
              <a:rPr lang="en-US" sz="1200" b="1" i="0" u="none" strike="noStrike" kern="1200" baseline="0" dirty="0">
                <a:solidFill>
                  <a:schemeClr val="tx1"/>
                </a:solidFill>
                <a:latin typeface="Arial" pitchFamily="34" charset="0"/>
                <a:ea typeface="+mn-ea"/>
                <a:cs typeface="+mn-cs"/>
              </a:rPr>
              <a:t>Ask students: </a:t>
            </a:r>
            <a:r>
              <a:rPr lang="en-US" sz="1200" b="0" i="0" u="none" strike="noStrike" kern="1200" baseline="0" dirty="0">
                <a:solidFill>
                  <a:schemeClr val="tx1"/>
                </a:solidFill>
                <a:latin typeface="Arial" pitchFamily="34" charset="0"/>
                <a:ea typeface="+mn-ea"/>
                <a:cs typeface="+mn-cs"/>
              </a:rPr>
              <a:t>What do you think marketers can discover about your attitudes and preferences if they search your personal social media sites?</a:t>
            </a:r>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23</a:t>
            </a:fld>
            <a:endParaRPr lang="en-US" dirty="0"/>
          </a:p>
        </p:txBody>
      </p:sp>
    </p:spTree>
    <p:extLst>
      <p:ext uri="{BB962C8B-B14F-4D97-AF65-F5344CB8AC3E}">
        <p14:creationId xmlns:p14="http://schemas.microsoft.com/office/powerpoint/2010/main" val="2617642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itchFamily="34" charset="0"/>
                <a:ea typeface="+mn-ea"/>
                <a:cs typeface="+mn-cs"/>
              </a:rPr>
              <a:t>There are three main categories of analysis used for understanding data collected from social media: (1) determine the amount of traffic using their sites, visiting blogs or tweeting, (2) learn who the visitors are, what they are doing, and what engages and excites them, and (3) analyze data that comes from other sites.</a:t>
            </a:r>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24</a:t>
            </a:fld>
            <a:endParaRPr lang="en-US" dirty="0"/>
          </a:p>
        </p:txBody>
      </p:sp>
    </p:spTree>
    <p:extLst>
      <p:ext uri="{BB962C8B-B14F-4D97-AF65-F5344CB8AC3E}">
        <p14:creationId xmlns:p14="http://schemas.microsoft.com/office/powerpoint/2010/main" val="2645693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pitchFamily="34" charset="0"/>
                <a:ea typeface="+mn-ea"/>
                <a:cs typeface="+mn-cs"/>
              </a:rPr>
              <a:t>Google Analytics tracks the elements that are shown in the exhibit and is highly customizable.</a:t>
            </a:r>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25</a:t>
            </a:fld>
            <a:endParaRPr lang="en-US" dirty="0"/>
          </a:p>
        </p:txBody>
      </p:sp>
    </p:spTree>
    <p:extLst>
      <p:ext uri="{BB962C8B-B14F-4D97-AF65-F5344CB8AC3E}">
        <p14:creationId xmlns:p14="http://schemas.microsoft.com/office/powerpoint/2010/main" val="21979142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pitchFamily="34" charset="0"/>
                <a:ea typeface="+mn-ea"/>
                <a:cs typeface="+mn-cs"/>
              </a:rPr>
              <a:t>Google Analytics tracks the elements that are shown in the exhibit and is highly customizable.</a:t>
            </a:r>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26</a:t>
            </a:fld>
            <a:endParaRPr lang="en-US" dirty="0"/>
          </a:p>
        </p:txBody>
      </p:sp>
    </p:spTree>
    <p:extLst>
      <p:ext uri="{BB962C8B-B14F-4D97-AF65-F5344CB8AC3E}">
        <p14:creationId xmlns:p14="http://schemas.microsoft.com/office/powerpoint/2010/main" val="38339790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pitchFamily="34" charset="0"/>
                <a:ea typeface="+mn-ea"/>
                <a:cs typeface="+mn-cs"/>
              </a:rPr>
              <a:t>A well-developed marketing strategy involves a host of social and mobile tools, working in conjunction with the firm’s traditional IMC tactics, to move the consumer up the purchase decision hierarchy from awareness to purchase to loyalty.  </a:t>
            </a:r>
          </a:p>
          <a:p>
            <a:r>
              <a:rPr lang="en-US" sz="1200" b="0" i="0" u="none" strike="noStrike" kern="1200" baseline="0" dirty="0">
                <a:solidFill>
                  <a:schemeClr val="tx1"/>
                </a:solidFill>
                <a:latin typeface="Arial" pitchFamily="34" charset="0"/>
                <a:ea typeface="+mn-ea"/>
                <a:cs typeface="+mn-cs"/>
              </a:rPr>
              <a:t>To illustrate how firms might go about undertaking such strategy, these are the steps involved in developing and implementing a Facebook marketing campaign.</a:t>
            </a:r>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27</a:t>
            </a:fld>
            <a:endParaRPr lang="en-US" dirty="0"/>
          </a:p>
        </p:txBody>
      </p:sp>
    </p:spTree>
    <p:extLst>
      <p:ext uri="{BB962C8B-B14F-4D97-AF65-F5344CB8AC3E}">
        <p14:creationId xmlns:p14="http://schemas.microsoft.com/office/powerpoint/2010/main" val="27090602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p:sp>
      <p:sp>
        <p:nvSpPr>
          <p:cNvPr id="119811" name="Rectangle 3"/>
          <p:cNvSpPr>
            <a:spLocks noGrp="1" noChangeArrowheads="1"/>
          </p:cNvSpPr>
          <p:nvPr>
            <p:ph type="body" idx="1"/>
          </p:nvPr>
        </p:nvSpPr>
        <p:spPr>
          <a:noFill/>
          <a:ln/>
        </p:spPr>
        <p:txBody>
          <a:bodyPr/>
          <a:lstStyle/>
          <a:p>
            <a:pPr>
              <a:tabLst>
                <a:tab pos="114300" algn="l"/>
              </a:tabLst>
            </a:pPr>
            <a:r>
              <a:rPr lang="en-US" b="1" dirty="0"/>
              <a:t>Bounce rate </a:t>
            </a:r>
            <a:r>
              <a:rPr lang="en-US" dirty="0"/>
              <a:t>– the percentage of times a visitor leaves the site almost immediately.</a:t>
            </a:r>
          </a:p>
        </p:txBody>
      </p:sp>
    </p:spTree>
    <p:extLst>
      <p:ext uri="{BB962C8B-B14F-4D97-AF65-F5344CB8AC3E}">
        <p14:creationId xmlns:p14="http://schemas.microsoft.com/office/powerpoint/2010/main" val="16165246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p:sp>
      <p:sp>
        <p:nvSpPr>
          <p:cNvPr id="119811" name="Rectangle 3"/>
          <p:cNvSpPr>
            <a:spLocks noGrp="1" noChangeArrowheads="1"/>
          </p:cNvSpPr>
          <p:nvPr>
            <p:ph type="body" idx="1"/>
          </p:nvPr>
        </p:nvSpPr>
        <p:spPr>
          <a:noFill/>
          <a:ln/>
        </p:spPr>
        <p:txBody>
          <a:bodyPr/>
          <a:lstStyle/>
          <a:p>
            <a:r>
              <a:rPr lang="en-US" b="1" dirty="0"/>
              <a:t>Click paths </a:t>
            </a:r>
            <a:r>
              <a:rPr lang="en-US" dirty="0"/>
              <a:t>– how users proceed through the information.</a:t>
            </a:r>
          </a:p>
        </p:txBody>
      </p:sp>
    </p:spTree>
    <p:extLst>
      <p:ext uri="{BB962C8B-B14F-4D97-AF65-F5344CB8AC3E}">
        <p14:creationId xmlns:p14="http://schemas.microsoft.com/office/powerpoint/2010/main" val="1616524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is an overview of the 4E</a:t>
            </a:r>
            <a:r>
              <a:rPr lang="en-US" baseline="0" dirty="0"/>
              <a:t> framework, </a:t>
            </a:r>
            <a:r>
              <a:rPr lang="en-US" dirty="0"/>
              <a:t>which will be discussed in greater depth.  </a:t>
            </a:r>
            <a:r>
              <a:rPr lang="en-US" b="1" dirty="0"/>
              <a:t>Ask students </a:t>
            </a:r>
            <a:r>
              <a:rPr lang="en-US" dirty="0"/>
              <a:t>to choose a product and ask them to describe the 4Es for that</a:t>
            </a:r>
            <a:r>
              <a:rPr lang="en-US" baseline="0" dirty="0"/>
              <a:t> </a:t>
            </a:r>
            <a:r>
              <a:rPr lang="en-US" dirty="0"/>
              <a:t>product.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eaLnBrk="1" hangingPunct="1"/>
            <a:r>
              <a:rPr lang="en-US" dirty="0">
                <a:solidFill>
                  <a:schemeClr val="tx1"/>
                </a:solidFill>
                <a:cs typeface="Arial" pitchFamily="34" charset="0"/>
              </a:rPr>
              <a:t>How effective is this video at educating employees on the use of social media? What else should EMC tell their employees? Is this sufficient training, or should they also have a written portion?</a:t>
            </a:r>
          </a:p>
          <a:p>
            <a:pPr eaLnBrk="1" hangingPunct="1"/>
            <a:endParaRPr lang="en-US" dirty="0">
              <a:solidFill>
                <a:schemeClr val="tx1"/>
              </a:solidFill>
              <a:cs typeface="Arial" pitchFamily="34" charset="0"/>
            </a:endParaRPr>
          </a:p>
          <a:p>
            <a:r>
              <a:rPr lang="en-US" dirty="0"/>
              <a:t>YouTube link: http://www.youtube.com/watch?v=ah8aHIsAJfc</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3</a:t>
            </a:fld>
            <a:endParaRPr lang="en-US" dirty="0"/>
          </a:p>
        </p:txBody>
      </p:sp>
    </p:spTree>
    <p:extLst>
      <p:ext uri="{BB962C8B-B14F-4D97-AF65-F5344CB8AC3E}">
        <p14:creationId xmlns:p14="http://schemas.microsoft.com/office/powerpoint/2010/main" val="1246939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p:sp>
      <p:sp>
        <p:nvSpPr>
          <p:cNvPr id="119811" name="Rectangle 3"/>
          <p:cNvSpPr>
            <a:spLocks noGrp="1" noChangeArrowheads="1"/>
          </p:cNvSpPr>
          <p:nvPr>
            <p:ph type="body" idx="1"/>
          </p:nvPr>
        </p:nvSpPr>
        <p:spPr>
          <a:noFill/>
          <a:ln/>
        </p:spPr>
        <p:txBody>
          <a:bodyPr/>
          <a:lstStyle/>
          <a:p>
            <a:r>
              <a:rPr lang="en-US" b="1" dirty="0"/>
              <a:t>Conversion rates </a:t>
            </a:r>
            <a:r>
              <a:rPr lang="en-US" dirty="0"/>
              <a:t>– what percentage of visitors act as the marketer hopes.</a:t>
            </a:r>
          </a:p>
        </p:txBody>
      </p:sp>
    </p:spTree>
    <p:extLst>
      <p:ext uri="{BB962C8B-B14F-4D97-AF65-F5344CB8AC3E}">
        <p14:creationId xmlns:p14="http://schemas.microsoft.com/office/powerpoint/2010/main" val="16165246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p:sp>
      <p:sp>
        <p:nvSpPr>
          <p:cNvPr id="119811" name="Rectangle 3"/>
          <p:cNvSpPr>
            <a:spLocks noGrp="1" noChangeArrowheads="1"/>
          </p:cNvSpPr>
          <p:nvPr>
            <p:ph type="body" idx="1"/>
          </p:nvPr>
        </p:nvSpPr>
        <p:spPr>
          <a:noFill/>
          <a:ln/>
        </p:spPr>
        <p:txBody>
          <a:bodyPr/>
          <a:lstStyle/>
          <a:p>
            <a:pPr marL="228600" indent="-228600"/>
            <a:r>
              <a:rPr lang="en-US" b="1" dirty="0"/>
              <a:t>Hits</a:t>
            </a:r>
            <a:r>
              <a:rPr lang="en-US" dirty="0"/>
              <a:t> – total requests for a page.</a:t>
            </a:r>
          </a:p>
        </p:txBody>
      </p:sp>
    </p:spTree>
    <p:extLst>
      <p:ext uri="{BB962C8B-B14F-4D97-AF65-F5344CB8AC3E}">
        <p14:creationId xmlns:p14="http://schemas.microsoft.com/office/powerpoint/2010/main" val="16165246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p:sp>
      <p:sp>
        <p:nvSpPr>
          <p:cNvPr id="119811" name="Rectangle 3"/>
          <p:cNvSpPr>
            <a:spLocks noGrp="1" noChangeArrowheads="1"/>
          </p:cNvSpPr>
          <p:nvPr>
            <p:ph type="body" idx="1"/>
          </p:nvPr>
        </p:nvSpPr>
        <p:spPr>
          <a:noFill/>
          <a:ln/>
        </p:spPr>
        <p:txBody>
          <a:bodyPr/>
          <a:lstStyle/>
          <a:p>
            <a:r>
              <a:rPr lang="en-US" b="1" dirty="0"/>
              <a:t>Keyword analysis </a:t>
            </a:r>
            <a:r>
              <a:rPr lang="en-US" dirty="0"/>
              <a:t>– what keywords people use to search on the Internet for their products and services.</a:t>
            </a:r>
          </a:p>
        </p:txBody>
      </p:sp>
    </p:spTree>
    <p:extLst>
      <p:ext uri="{BB962C8B-B14F-4D97-AF65-F5344CB8AC3E}">
        <p14:creationId xmlns:p14="http://schemas.microsoft.com/office/powerpoint/2010/main" val="16165246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p:sp>
      <p:sp>
        <p:nvSpPr>
          <p:cNvPr id="119811" name="Rectangle 3"/>
          <p:cNvSpPr>
            <a:spLocks noGrp="1" noChangeArrowheads="1"/>
          </p:cNvSpPr>
          <p:nvPr>
            <p:ph type="body" idx="1"/>
          </p:nvPr>
        </p:nvSpPr>
        <p:spPr>
          <a:noFill/>
          <a:ln/>
        </p:spPr>
        <p:txBody>
          <a:bodyPr/>
          <a:lstStyle/>
          <a:p>
            <a:r>
              <a:rPr lang="en-US" b="1" dirty="0"/>
              <a:t>Page views </a:t>
            </a:r>
            <a:r>
              <a:rPr lang="en-US" dirty="0"/>
              <a:t>– the number of times any pages gets viewed by any visitor.</a:t>
            </a:r>
          </a:p>
        </p:txBody>
      </p:sp>
    </p:spTree>
    <p:extLst>
      <p:ext uri="{BB962C8B-B14F-4D97-AF65-F5344CB8AC3E}">
        <p14:creationId xmlns:p14="http://schemas.microsoft.com/office/powerpoint/2010/main" val="16165246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p:sp>
      <p:sp>
        <p:nvSpPr>
          <p:cNvPr id="119811" name="Rectangle 3"/>
          <p:cNvSpPr>
            <a:spLocks noGrp="1" noChangeArrowheads="1"/>
          </p:cNvSpPr>
          <p:nvPr>
            <p:ph type="body" idx="1"/>
          </p:nvPr>
        </p:nvSpPr>
        <p:spPr>
          <a:noFill/>
          <a:ln/>
        </p:spPr>
        <p:txBody>
          <a:bodyPr/>
          <a:lstStyle/>
          <a:p>
            <a:pPr>
              <a:buNone/>
            </a:pPr>
            <a:r>
              <a:rPr lang="en-US" b="1" dirty="0"/>
              <a:t>Sentiment analysis </a:t>
            </a:r>
            <a:r>
              <a:rPr lang="en-US" dirty="0"/>
              <a:t>allows marketers to analyze data from these sources to collect consumer comments about companies and their products.</a:t>
            </a:r>
          </a:p>
        </p:txBody>
      </p:sp>
    </p:spTree>
    <p:extLst>
      <p:ext uri="{BB962C8B-B14F-4D97-AF65-F5344CB8AC3E}">
        <p14:creationId xmlns:p14="http://schemas.microsoft.com/office/powerpoint/2010/main" val="35024657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p:sp>
      <p:sp>
        <p:nvSpPr>
          <p:cNvPr id="119811" name="Rectangle 3"/>
          <p:cNvSpPr>
            <a:spLocks noGrp="1" noChangeArrowheads="1"/>
          </p:cNvSpPr>
          <p:nvPr>
            <p:ph type="body" idx="1"/>
          </p:nvPr>
        </p:nvSpPr>
        <p:spPr>
          <a:noFill/>
          <a:ln/>
        </p:spPr>
        <p:txBody>
          <a:bodyPr/>
          <a:lstStyle/>
          <a:p>
            <a:r>
              <a:rPr lang="en-US" b="1" dirty="0"/>
              <a:t>Social media </a:t>
            </a:r>
            <a:r>
              <a:rPr lang="en-US" dirty="0"/>
              <a:t>refers to content distributed through online and mobile technologies to facilitate interpersonal interactions.</a:t>
            </a:r>
          </a:p>
        </p:txBody>
      </p:sp>
    </p:spTree>
    <p:extLst>
      <p:ext uri="{BB962C8B-B14F-4D97-AF65-F5344CB8AC3E}">
        <p14:creationId xmlns:p14="http://schemas.microsoft.com/office/powerpoint/2010/main" val="3502465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pitchFamily="34" charset="0"/>
                <a:ea typeface="+mn-ea"/>
                <a:cs typeface="+mn-cs"/>
              </a:rPr>
              <a:t>To excite customers, an offer must be relevant to its targeted customer. Relevancy can be achieved by providing personalized offers, which are determined through insights and information obtained from customer relationship management and/or loyalty programs.</a:t>
            </a:r>
          </a:p>
          <a:p>
            <a:endParaRPr lang="en-US" dirty="0"/>
          </a:p>
          <a:p>
            <a:r>
              <a:rPr lang="en-US" sz="1200" b="1" kern="1200" dirty="0">
                <a:solidFill>
                  <a:schemeClr val="tx1"/>
                </a:solidFill>
                <a:effectLst/>
                <a:latin typeface="Arial" pitchFamily="34" charset="0"/>
                <a:ea typeface="+mn-ea"/>
                <a:cs typeface="+mn-cs"/>
              </a:rPr>
              <a:t>Ask students </a:t>
            </a:r>
            <a:r>
              <a:rPr lang="en-US" sz="1200" kern="1200" dirty="0">
                <a:solidFill>
                  <a:schemeClr val="tx1"/>
                </a:solidFill>
                <a:effectLst/>
                <a:latin typeface="Arial" pitchFamily="34" charset="0"/>
                <a:ea typeface="+mn-ea"/>
                <a:cs typeface="+mn-cs"/>
              </a:rPr>
              <a:t>what</a:t>
            </a:r>
            <a:r>
              <a:rPr lang="en-US" sz="1200" kern="1200" baseline="0" dirty="0">
                <a:solidFill>
                  <a:schemeClr val="tx1"/>
                </a:solidFill>
                <a:effectLst/>
                <a:latin typeface="Arial" pitchFamily="34" charset="0"/>
                <a:ea typeface="+mn-ea"/>
                <a:cs typeface="+mn-cs"/>
              </a:rPr>
              <a:t> </a:t>
            </a:r>
            <a:r>
              <a:rPr lang="en-US" sz="1200" kern="1200" dirty="0">
                <a:solidFill>
                  <a:schemeClr val="tx1"/>
                </a:solidFill>
                <a:effectLst/>
                <a:latin typeface="Arial" pitchFamily="34" charset="0"/>
                <a:ea typeface="+mn-ea"/>
                <a:cs typeface="+mn-cs"/>
              </a:rPr>
              <a:t>social networks like Facebook or Google+</a:t>
            </a:r>
            <a:r>
              <a:rPr lang="en-US" sz="1200" kern="1200" baseline="0" dirty="0">
                <a:solidFill>
                  <a:schemeClr val="tx1"/>
                </a:solidFill>
                <a:effectLst/>
                <a:latin typeface="Arial" pitchFamily="34" charset="0"/>
                <a:ea typeface="+mn-ea"/>
                <a:cs typeface="+mn-cs"/>
              </a:rPr>
              <a:t> </a:t>
            </a:r>
            <a:r>
              <a:rPr lang="en-US" sz="1200" kern="1200" dirty="0">
                <a:solidFill>
                  <a:schemeClr val="tx1"/>
                </a:solidFill>
                <a:effectLst/>
                <a:latin typeface="Arial" pitchFamily="34" charset="0"/>
                <a:ea typeface="+mn-ea"/>
                <a:cs typeface="+mn-cs"/>
              </a:rPr>
              <a:t>do to </a:t>
            </a:r>
            <a:r>
              <a:rPr lang="en-US" sz="1200" kern="1200" baseline="0" dirty="0">
                <a:solidFill>
                  <a:schemeClr val="tx1"/>
                </a:solidFill>
                <a:effectLst/>
                <a:latin typeface="Arial" pitchFamily="34" charset="0"/>
                <a:ea typeface="+mn-ea"/>
                <a:cs typeface="+mn-cs"/>
              </a:rPr>
              <a:t>excite them.  How is it important to them?</a:t>
            </a:r>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4</a:t>
            </a:fld>
            <a:endParaRPr lang="en-US" dirty="0"/>
          </a:p>
        </p:txBody>
      </p:sp>
    </p:spTree>
    <p:extLst>
      <p:ext uri="{BB962C8B-B14F-4D97-AF65-F5344CB8AC3E}">
        <p14:creationId xmlns:p14="http://schemas.microsoft.com/office/powerpoint/2010/main" val="2354549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pitchFamily="34" charset="0"/>
                <a:ea typeface="+mn-ea"/>
                <a:cs typeface="+mn-cs"/>
              </a:rPr>
              <a:t>Marketers must take advantage of the opportunity to educate potential customers about its value proposition and communicate the offered benefits. Social media marketing needs to be well-designed to ensure that this happens.</a:t>
            </a:r>
          </a:p>
        </p:txBody>
      </p:sp>
      <p:sp>
        <p:nvSpPr>
          <p:cNvPr id="4" name="Slide Number Placeholder 3"/>
          <p:cNvSpPr>
            <a:spLocks noGrp="1"/>
          </p:cNvSpPr>
          <p:nvPr>
            <p:ph type="sldNum" sz="quarter" idx="10"/>
          </p:nvPr>
        </p:nvSpPr>
        <p:spPr/>
        <p:txBody>
          <a:bodyPr/>
          <a:lstStyle/>
          <a:p>
            <a:fld id="{53432157-70CF-4228-9236-3700DA0479EE}" type="slidenum">
              <a:rPr lang="en-US" smtClean="0"/>
              <a:pPr/>
              <a:t>5</a:t>
            </a:fld>
            <a:endParaRPr lang="en-US" dirty="0"/>
          </a:p>
        </p:txBody>
      </p:sp>
    </p:spTree>
    <p:extLst>
      <p:ext uri="{BB962C8B-B14F-4D97-AF65-F5344CB8AC3E}">
        <p14:creationId xmlns:p14="http://schemas.microsoft.com/office/powerpoint/2010/main" val="3926569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pitchFamily="34" charset="0"/>
                <a:ea typeface="+mn-ea"/>
                <a:cs typeface="+mn-cs"/>
              </a:rPr>
              <a:t>One of a website’s most useful contributions may be the vivid information it provides about a firm’s goods and services</a:t>
            </a:r>
            <a:r>
              <a:rPr lang="en-US" sz="1200" b="0" i="0" kern="1200" dirty="0">
                <a:solidFill>
                  <a:schemeClr val="tx1"/>
                </a:solidFill>
                <a:effectLst/>
                <a:latin typeface="Arial" pitchFamily="34" charset="0"/>
                <a:ea typeface="+mn-ea"/>
                <a:cs typeface="+mn-cs"/>
              </a:rPr>
              <a:t>—</a:t>
            </a:r>
            <a:r>
              <a:rPr lang="en-US" sz="1200" b="0" i="0" u="none" strike="noStrike" kern="1200" baseline="0" dirty="0">
                <a:solidFill>
                  <a:schemeClr val="tx1"/>
                </a:solidFill>
                <a:latin typeface="Arial" pitchFamily="34" charset="0"/>
                <a:ea typeface="+mn-ea"/>
                <a:cs typeface="+mn-cs"/>
              </a:rPr>
              <a:t>how they work, how to use them, and where they can be obtained.  </a:t>
            </a:r>
          </a:p>
          <a:p>
            <a:endParaRPr lang="en-US" sz="1200" b="0" i="0" u="none" strike="noStrike" kern="1200" baseline="0" dirty="0">
              <a:solidFill>
                <a:schemeClr val="tx1"/>
              </a:solidFill>
              <a:latin typeface="Arial" pitchFamily="34" charset="0"/>
              <a:ea typeface="+mn-ea"/>
              <a:cs typeface="+mn-cs"/>
            </a:endParaRPr>
          </a:p>
          <a:p>
            <a:r>
              <a:rPr lang="en-US" sz="1200" b="1" i="0" u="none" strike="noStrike" kern="1200" baseline="0" dirty="0">
                <a:solidFill>
                  <a:schemeClr val="tx1"/>
                </a:solidFill>
                <a:latin typeface="Arial" pitchFamily="34" charset="0"/>
                <a:ea typeface="+mn-ea"/>
                <a:cs typeface="+mn-cs"/>
              </a:rPr>
              <a:t>Ask students </a:t>
            </a:r>
            <a:r>
              <a:rPr lang="en-US" sz="1200" b="0" i="0" u="none" strike="noStrike" kern="1200" baseline="0" dirty="0">
                <a:solidFill>
                  <a:schemeClr val="tx1"/>
                </a:solidFill>
                <a:latin typeface="Arial" pitchFamily="34" charset="0"/>
                <a:ea typeface="+mn-ea"/>
                <a:cs typeface="+mn-cs"/>
              </a:rPr>
              <a:t>how often they use YouTube to find demonstrations of how to use products or services.</a:t>
            </a:r>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6</a:t>
            </a:fld>
            <a:endParaRPr lang="en-US" dirty="0"/>
          </a:p>
        </p:txBody>
      </p:sp>
    </p:spTree>
    <p:extLst>
      <p:ext uri="{BB962C8B-B14F-4D97-AF65-F5344CB8AC3E}">
        <p14:creationId xmlns:p14="http://schemas.microsoft.com/office/powerpoint/2010/main" val="4184489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pitchFamily="34" charset="0"/>
                <a:ea typeface="+mn-ea"/>
                <a:cs typeface="+mn-cs"/>
              </a:rPr>
              <a:t>By encouraging the use of social media tools such as blogging and micro-blogging, firms ensure that customers actively engage with the firm’s products, services, and their own social networks. Positively engaged consumers tend to be more profitable consumers, purchasing 20 to 40 percent more than less engaged customers. </a:t>
            </a:r>
            <a:r>
              <a:rPr lang="en-US" sz="1200" b="0" i="0" kern="1200" dirty="0">
                <a:solidFill>
                  <a:schemeClr val="tx1"/>
                </a:solidFill>
                <a:effectLst/>
                <a:latin typeface="Arial" pitchFamily="34" charset="0"/>
                <a:ea typeface="+mn-ea"/>
                <a:cs typeface="+mn-cs"/>
              </a:rPr>
              <a:t>But negative engagement has the potential to be even more damaging than positive engagement is beneficial.</a:t>
            </a:r>
            <a:endParaRPr lang="en-US" sz="1200" b="0" i="0" u="none" strike="noStrike" kern="1200" baseline="0" dirty="0">
              <a:solidFill>
                <a:schemeClr val="tx1"/>
              </a:solidFill>
              <a:latin typeface="Arial" pitchFamily="34" charset="0"/>
              <a:ea typeface="+mn-ea"/>
              <a:cs typeface="+mn-cs"/>
            </a:endParaRPr>
          </a:p>
        </p:txBody>
      </p:sp>
      <p:sp>
        <p:nvSpPr>
          <p:cNvPr id="4" name="Slide Number Placeholder 3"/>
          <p:cNvSpPr>
            <a:spLocks noGrp="1"/>
          </p:cNvSpPr>
          <p:nvPr>
            <p:ph type="sldNum" sz="quarter" idx="10"/>
          </p:nvPr>
        </p:nvSpPr>
        <p:spPr/>
        <p:txBody>
          <a:bodyPr/>
          <a:lstStyle/>
          <a:p>
            <a:fld id="{53432157-70CF-4228-9236-3700DA0479EE}" type="slidenum">
              <a:rPr lang="en-US" smtClean="0"/>
              <a:pPr/>
              <a:t>7</a:t>
            </a:fld>
            <a:endParaRPr lang="en-US" dirty="0"/>
          </a:p>
        </p:txBody>
      </p:sp>
    </p:spTree>
    <p:extLst>
      <p:ext uri="{BB962C8B-B14F-4D97-AF65-F5344CB8AC3E}">
        <p14:creationId xmlns:p14="http://schemas.microsoft.com/office/powerpoint/2010/main" val="3959130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p:sp>
      <p:sp>
        <p:nvSpPr>
          <p:cNvPr id="97283" name="Notes Placeholder 2"/>
          <p:cNvSpPr>
            <a:spLocks noGrp="1"/>
          </p:cNvSpPr>
          <p:nvPr>
            <p:ph type="body" idx="1"/>
          </p:nvPr>
        </p:nvSpPr>
        <p:spPr>
          <a:noFill/>
          <a:ln/>
        </p:spPr>
        <p:txBody>
          <a:bodyPr/>
          <a:lstStyle/>
          <a:p>
            <a:pPr marL="205146" indent="-205146">
              <a:buFont typeface="Times New Roman" pitchFamily="18" charset="0"/>
              <a:buAutoNum type="arabicPeriod"/>
            </a:pPr>
            <a:r>
              <a:rPr lang="en-US" dirty="0"/>
              <a:t>Excite the Customer,</a:t>
            </a:r>
            <a:r>
              <a:rPr lang="en-US" baseline="0" dirty="0"/>
              <a:t> </a:t>
            </a:r>
            <a:r>
              <a:rPr lang="en-US" dirty="0"/>
              <a:t>Educate the Customer, Experience the Product or Service, Engage the Customer</a:t>
            </a:r>
          </a:p>
          <a:p>
            <a:pPr marL="205146" marR="0" indent="-205146" algn="l" defTabSz="914400" rtl="0" eaLnBrk="1" fontAlgn="auto" latinLnBrk="0" hangingPunct="1">
              <a:lnSpc>
                <a:spcPct val="100000"/>
              </a:lnSpc>
              <a:spcBef>
                <a:spcPts val="0"/>
              </a:spcBef>
              <a:spcAft>
                <a:spcPts val="0"/>
              </a:spcAft>
              <a:buClrTx/>
              <a:buSzTx/>
              <a:buFont typeface="Times New Roman" pitchFamily="18" charset="0"/>
              <a:buAutoNum type="arabicPeriod"/>
              <a:tabLst/>
              <a:defRPr/>
            </a:pPr>
            <a:r>
              <a:rPr lang="en-US" dirty="0"/>
              <a:t>Best social media elements:</a:t>
            </a:r>
          </a:p>
          <a:p>
            <a:pPr marL="685800" marR="0" lvl="1"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US" dirty="0"/>
              <a:t>Excite the Customer</a:t>
            </a:r>
            <a:r>
              <a:rPr lang="en-US" sz="1200" b="0" i="0" kern="1200" dirty="0">
                <a:solidFill>
                  <a:schemeClr val="tx1"/>
                </a:solidFill>
                <a:effectLst/>
                <a:latin typeface="Arial" pitchFamily="34" charset="0"/>
                <a:ea typeface="+mn-ea"/>
                <a:cs typeface="+mn-cs"/>
              </a:rPr>
              <a:t>—</a:t>
            </a:r>
            <a:r>
              <a:rPr lang="en-US" dirty="0"/>
              <a:t>social networks like Facebook and Google+</a:t>
            </a:r>
          </a:p>
          <a:p>
            <a:pPr marL="685800" marR="0" lvl="1"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US" dirty="0"/>
              <a:t>Educate the Customer</a:t>
            </a:r>
            <a:r>
              <a:rPr lang="en-US" sz="1200" b="0" i="0" kern="1200" dirty="0">
                <a:solidFill>
                  <a:schemeClr val="tx1"/>
                </a:solidFill>
                <a:effectLst/>
                <a:latin typeface="Arial" pitchFamily="34" charset="0"/>
                <a:ea typeface="+mn-ea"/>
                <a:cs typeface="+mn-cs"/>
              </a:rPr>
              <a:t>—</a:t>
            </a:r>
            <a:r>
              <a:rPr lang="en-US" baseline="0" dirty="0"/>
              <a:t>blogs and blogging tools (e.g., WordPress and Twitter), HubSpot (all-in-one marketing software), YouTube and Google+</a:t>
            </a:r>
            <a:endParaRPr lang="en-US" dirty="0"/>
          </a:p>
          <a:p>
            <a:pPr marL="685800" marR="0" lvl="1"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US" dirty="0"/>
              <a:t>Experience the Product or Service</a:t>
            </a:r>
            <a:r>
              <a:rPr lang="en-US" sz="1200" b="0" i="0" kern="1200" dirty="0">
                <a:solidFill>
                  <a:schemeClr val="tx1"/>
                </a:solidFill>
                <a:effectLst/>
                <a:latin typeface="Arial" pitchFamily="34" charset="0"/>
                <a:ea typeface="+mn-ea"/>
                <a:cs typeface="+mn-cs"/>
              </a:rPr>
              <a:t>—</a:t>
            </a:r>
            <a:r>
              <a:rPr lang="en-US" sz="1200" b="0" i="0" u="none" strike="noStrike" kern="1200" baseline="0" dirty="0">
                <a:solidFill>
                  <a:schemeClr val="tx1"/>
                </a:solidFill>
                <a:ea typeface="+mn-ea"/>
                <a:cs typeface="+mn-cs"/>
              </a:rPr>
              <a:t>YouTube, blogs, and retailer’s website</a:t>
            </a:r>
            <a:endParaRPr lang="en-US" dirty="0"/>
          </a:p>
          <a:p>
            <a:pPr marL="685800" marR="0" lvl="1"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US" dirty="0"/>
              <a:t>Engage the Customer</a:t>
            </a:r>
            <a:r>
              <a:rPr lang="en-US" sz="1200" b="0" i="0" kern="1200" dirty="0">
                <a:solidFill>
                  <a:schemeClr val="tx1"/>
                </a:solidFill>
                <a:effectLst/>
                <a:latin typeface="Arial" pitchFamily="34" charset="0"/>
                <a:ea typeface="+mn-ea"/>
                <a:cs typeface="+mn-cs"/>
              </a:rPr>
              <a:t>—</a:t>
            </a:r>
            <a:r>
              <a:rPr lang="en-US" sz="1200" b="0" i="0" u="none" strike="noStrike" kern="1200" baseline="0" dirty="0">
                <a:solidFill>
                  <a:schemeClr val="tx1"/>
                </a:solidFill>
                <a:ea typeface="+mn-ea"/>
                <a:cs typeface="+mn-cs"/>
              </a:rPr>
              <a:t>blogging and micro-blogging</a:t>
            </a:r>
            <a:endParaRPr lang="en-US" dirty="0"/>
          </a:p>
          <a:p>
            <a:pPr marL="205146" indent="-205146">
              <a:buFont typeface="Times New Roman" pitchFamily="18" charset="0"/>
              <a:buAutoNum type="arabicPeriod"/>
            </a:pPr>
            <a:endParaRPr lang="en-US" dirty="0"/>
          </a:p>
        </p:txBody>
      </p:sp>
      <p:sp>
        <p:nvSpPr>
          <p:cNvPr id="97284" name="Slide Number Placeholder 3"/>
          <p:cNvSpPr>
            <a:spLocks noGrp="1"/>
          </p:cNvSpPr>
          <p:nvPr>
            <p:ph type="sldNum" sz="quarter"/>
          </p:nvPr>
        </p:nvSpPr>
        <p:spPr>
          <a:noFill/>
        </p:spPr>
        <p:txBody>
          <a:bodyPr/>
          <a:lstStyle/>
          <a:p>
            <a:pPr>
              <a:buFont typeface="Wingdings" pitchFamily="2" charset="2"/>
              <a:buNone/>
            </a:pPr>
            <a:fld id="{70CC1446-3235-48CC-B946-B07FFDACE7E8}" type="slidenum">
              <a:rPr lang="en-US" smtClean="0">
                <a:ea typeface="DejaVu Sans"/>
                <a:cs typeface="DejaVu Sans"/>
              </a:rPr>
              <a:pPr>
                <a:buFont typeface="Wingdings" pitchFamily="2" charset="2"/>
                <a:buNone/>
              </a:pPr>
              <a:t>8</a:t>
            </a:fld>
            <a:endParaRPr lang="en-US" dirty="0">
              <a:ea typeface="DejaVu Sans"/>
              <a:cs typeface="DejaVu Sans"/>
            </a:endParaRPr>
          </a:p>
        </p:txBody>
      </p:sp>
    </p:spTree>
    <p:extLst>
      <p:ext uri="{BB962C8B-B14F-4D97-AF65-F5344CB8AC3E}">
        <p14:creationId xmlns:p14="http://schemas.microsoft.com/office/powerpoint/2010/main" val="269285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Arial" pitchFamily="34" charset="0"/>
                <a:ea typeface="+mn-ea"/>
                <a:cs typeface="+mn-cs"/>
              </a:rPr>
              <a:t>Firms work hard to engage customers, and social media provide them with unique abilities to target and participate in dynamic conversations with individual customers, leading to excellent returns on their investments in social media efforts.</a:t>
            </a:r>
            <a:endParaRPr lang="en-US" dirty="0"/>
          </a:p>
          <a:p>
            <a:endParaRPr lang="en-US" dirty="0"/>
          </a:p>
        </p:txBody>
      </p:sp>
      <p:sp>
        <p:nvSpPr>
          <p:cNvPr id="4" name="Slide Number Placeholder 3"/>
          <p:cNvSpPr>
            <a:spLocks noGrp="1"/>
          </p:cNvSpPr>
          <p:nvPr>
            <p:ph type="sldNum" sz="quarter" idx="10"/>
          </p:nvPr>
        </p:nvSpPr>
        <p:spPr/>
        <p:txBody>
          <a:bodyPr/>
          <a:lstStyle/>
          <a:p>
            <a:fld id="{53432157-70CF-4228-9236-3700DA0479EE}" type="slidenum">
              <a:rPr lang="en-US" smtClean="0"/>
              <a:pPr/>
              <a:t>9</a:t>
            </a:fld>
            <a:endParaRPr lang="en-US" dirty="0"/>
          </a:p>
        </p:txBody>
      </p:sp>
    </p:spTree>
    <p:extLst>
      <p:ext uri="{BB962C8B-B14F-4D97-AF65-F5344CB8AC3E}">
        <p14:creationId xmlns:p14="http://schemas.microsoft.com/office/powerpoint/2010/main" val="11529560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6276825"/>
            <a:ext cx="914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2"/>
          <p:cNvSpPr>
            <a:spLocks noGrp="1" noChangeArrowheads="1"/>
          </p:cNvSpPr>
          <p:nvPr>
            <p:ph type="subTitle" idx="1" hasCustomPrompt="1"/>
          </p:nvPr>
        </p:nvSpPr>
        <p:spPr>
          <a:xfrm>
            <a:off x="3258708" y="2322565"/>
            <a:ext cx="4769280" cy="3041599"/>
          </a:xfrm>
        </p:spPr>
        <p:txBody>
          <a:bodyPr/>
          <a:lstStyle>
            <a:lvl1pPr marL="0" indent="0" algn="l">
              <a:spcBef>
                <a:spcPts val="0"/>
              </a:spcBef>
              <a:buFont typeface="Wingdings" pitchFamily="2" charset="2"/>
              <a:buNone/>
              <a:defRPr sz="4400" spc="150" baseline="0">
                <a:solidFill>
                  <a:schemeClr val="accent3"/>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2" name="Rectangle 1"/>
          <p:cNvSpPr>
            <a:spLocks noGrp="1" noChangeArrowheads="1"/>
          </p:cNvSpPr>
          <p:nvPr>
            <p:ph type="ctrTitle"/>
          </p:nvPr>
        </p:nvSpPr>
        <p:spPr>
          <a:xfrm>
            <a:off x="1365564" y="485110"/>
            <a:ext cx="6662424" cy="886490"/>
          </a:xfrm>
        </p:spPr>
        <p:txBody>
          <a:bodyPr/>
          <a:lstStyle>
            <a:lvl1pPr algn="l">
              <a:defRPr sz="8000">
                <a:solidFill>
                  <a:srgbClr val="316E97"/>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2" name="Rectangle 1"/>
          <p:cNvSpPr/>
          <p:nvPr/>
        </p:nvSpPr>
        <p:spPr>
          <a:xfrm>
            <a:off x="228600" y="0"/>
            <a:ext cx="1143000" cy="1371600"/>
          </a:xfrm>
          <a:prstGeom prst="rect">
            <a:avLst/>
          </a:prstGeom>
          <a:solidFill>
            <a:srgbClr val="316E97"/>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Arial" panose="020B0604020202020204" pitchFamily="34" charset="0"/>
            </a:endParaRPr>
          </a:p>
        </p:txBody>
      </p:sp>
      <p:sp>
        <p:nvSpPr>
          <p:cNvPr id="7" name="Content Placeholder 6"/>
          <p:cNvSpPr>
            <a:spLocks noGrp="1"/>
          </p:cNvSpPr>
          <p:nvPr>
            <p:ph sz="quarter" idx="10" hasCustomPrompt="1"/>
          </p:nvPr>
        </p:nvSpPr>
        <p:spPr>
          <a:xfrm>
            <a:off x="228600" y="928355"/>
            <a:ext cx="1136964" cy="387811"/>
          </a:xfrm>
        </p:spPr>
        <p:txBody>
          <a:bodyPr/>
          <a:lstStyle>
            <a:lvl1pPr algn="ctr">
              <a:defRPr sz="1600" b="1">
                <a:solidFill>
                  <a:schemeClr val="bg1"/>
                </a:solidFill>
                <a:latin typeface="Arial Rounded MT Bold" panose="020F0704030504030204" pitchFamily="34" charset="0"/>
              </a:defRPr>
            </a:lvl1pPr>
          </a:lstStyle>
          <a:p>
            <a:pPr lvl="0"/>
            <a:r>
              <a:rPr lang="en-US" dirty="0"/>
              <a:t>Chapter</a:t>
            </a:r>
          </a:p>
        </p:txBody>
      </p:sp>
      <p:pic>
        <p:nvPicPr>
          <p:cNvPr id="15" name="MH Tagline" descr="Tagline: Because learning changes everythi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7518" y="6352572"/>
            <a:ext cx="3223119" cy="272375"/>
          </a:xfrm>
          <a:prstGeom prst="rect">
            <a:avLst/>
          </a:prstGeom>
        </p:spPr>
      </p:pic>
      <p:sp>
        <p:nvSpPr>
          <p:cNvPr id="16" name="Copyright" descr="©McGraw-Hill Education. All rights reserved. Authorized only for instructor use in the classroom.  No reproduction or further distribution permitted without the prior written consent of McGraw-Hill Education.&#10;"/>
          <p:cNvSpPr txBox="1">
            <a:spLocks/>
          </p:cNvSpPr>
          <p:nvPr/>
        </p:nvSpPr>
        <p:spPr>
          <a:xfrm>
            <a:off x="0" y="6700694"/>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Calibri" panose="020F0502020204030204" pitchFamily="34" charset="0"/>
              </a:rPr>
              <a:t>Copyright © 2018 McGraw-Hill Education. All rights reserved. No reproduction or distribution without the prior written consent of McGraw-Hill Education.</a:t>
            </a:r>
          </a:p>
        </p:txBody>
      </p:sp>
      <p:sp>
        <p:nvSpPr>
          <p:cNvPr id="9" name="Rectangle 8"/>
          <p:cNvSpPr/>
          <p:nvPr userDrawn="1"/>
        </p:nvSpPr>
        <p:spPr>
          <a:xfrm>
            <a:off x="0" y="6276825"/>
            <a:ext cx="914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MH Tagline" descr="Tagline: Because learning changes everythi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37518" y="6352572"/>
            <a:ext cx="3223119" cy="272375"/>
          </a:xfrm>
          <a:prstGeom prst="rect">
            <a:avLst/>
          </a:prstGeom>
        </p:spPr>
      </p:pic>
    </p:spTree>
    <p:extLst>
      <p:ext uri="{BB962C8B-B14F-4D97-AF65-F5344CB8AC3E}">
        <p14:creationId xmlns:p14="http://schemas.microsoft.com/office/powerpoint/2010/main" val="4188490051"/>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Two Content">
    <p:spTree>
      <p:nvGrpSpPr>
        <p:cNvPr id="1" name=""/>
        <p:cNvGrpSpPr/>
        <p:nvPr/>
      </p:nvGrpSpPr>
      <p:grpSpPr>
        <a:xfrm>
          <a:off x="0" y="0"/>
          <a:ext cx="0" cy="0"/>
          <a:chOff x="0" y="0"/>
          <a:chExt cx="0" cy="0"/>
        </a:xfrm>
      </p:grpSpPr>
      <p:sp>
        <p:nvSpPr>
          <p:cNvPr id="9" name="Rectangle 8"/>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8" name="Rectangle 7"/>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1" y="160020"/>
            <a:ext cx="8305800" cy="1143000"/>
          </a:xfrm>
        </p:spPr>
        <p:txBody>
          <a:bodyPr/>
          <a:lstStyle>
            <a:lvl1pPr>
              <a:defRPr/>
            </a:lvl1pPr>
          </a:lstStyle>
          <a:p>
            <a:r>
              <a:rPr lang="en-US" dirty="0"/>
              <a:t>Click to edit Master title style</a:t>
            </a:r>
          </a:p>
        </p:txBody>
      </p:sp>
      <p:sp>
        <p:nvSpPr>
          <p:cNvPr id="3" name="Content Placeholder 2"/>
          <p:cNvSpPr>
            <a:spLocks noGrp="1"/>
          </p:cNvSpPr>
          <p:nvPr>
            <p:ph sz="half" idx="1"/>
          </p:nvPr>
        </p:nvSpPr>
        <p:spPr>
          <a:xfrm>
            <a:off x="609600" y="3124200"/>
            <a:ext cx="3931920" cy="457200"/>
          </a:xfrm>
        </p:spPr>
        <p:txBody>
          <a:bodyPr/>
          <a:lstStyle>
            <a:lvl1pPr marL="0" indent="0">
              <a:buNone/>
              <a:defRPr sz="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4" name="Content Placeholder 3"/>
          <p:cNvSpPr>
            <a:spLocks noGrp="1"/>
          </p:cNvSpPr>
          <p:nvPr>
            <p:ph sz="half" idx="2"/>
          </p:nvPr>
        </p:nvSpPr>
        <p:spPr>
          <a:xfrm>
            <a:off x="4648200" y="4267200"/>
            <a:ext cx="3931920" cy="19812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11"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2" name="TextBox 11"/>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49380417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8_Two Content">
    <p:spTree>
      <p:nvGrpSpPr>
        <p:cNvPr id="1" name=""/>
        <p:cNvGrpSpPr/>
        <p:nvPr/>
      </p:nvGrpSpPr>
      <p:grpSpPr>
        <a:xfrm>
          <a:off x="0" y="0"/>
          <a:ext cx="0" cy="0"/>
          <a:chOff x="0" y="0"/>
          <a:chExt cx="0" cy="0"/>
        </a:xfrm>
      </p:grpSpPr>
      <p:sp>
        <p:nvSpPr>
          <p:cNvPr id="9" name="Rectangle 8"/>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8" name="Rectangle 7"/>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81001" y="160020"/>
            <a:ext cx="8229600" cy="1143000"/>
          </a:xfrm>
        </p:spPr>
        <p:txBody>
          <a:bodyPr/>
          <a:lstStyle>
            <a:lvl1pPr>
              <a:defRPr/>
            </a:lvl1pPr>
          </a:lstStyle>
          <a:p>
            <a:r>
              <a:rPr lang="en-US" dirty="0"/>
              <a:t>Click to edit Master title style</a:t>
            </a:r>
          </a:p>
        </p:txBody>
      </p:sp>
      <p:sp>
        <p:nvSpPr>
          <p:cNvPr id="6" name="Text Placeholder 5"/>
          <p:cNvSpPr>
            <a:spLocks noGrp="1"/>
          </p:cNvSpPr>
          <p:nvPr>
            <p:ph type="body" sz="quarter" idx="10"/>
          </p:nvPr>
        </p:nvSpPr>
        <p:spPr>
          <a:xfrm>
            <a:off x="228600" y="1676400"/>
            <a:ext cx="3657600" cy="1752600"/>
          </a:xfrm>
        </p:spPr>
        <p:txBody>
          <a:bodyPr/>
          <a:lstStyle/>
          <a:p>
            <a:pPr lvl="0"/>
            <a:r>
              <a:rPr lang="en-US" dirty="0"/>
              <a:t>Click to edit Master text styles</a:t>
            </a:r>
          </a:p>
        </p:txBody>
      </p:sp>
      <p:sp>
        <p:nvSpPr>
          <p:cNvPr id="12" name="Text Placeholder 11"/>
          <p:cNvSpPr>
            <a:spLocks noGrp="1"/>
          </p:cNvSpPr>
          <p:nvPr>
            <p:ph type="body" sz="quarter" idx="11"/>
          </p:nvPr>
        </p:nvSpPr>
        <p:spPr>
          <a:xfrm>
            <a:off x="381000" y="3810000"/>
            <a:ext cx="3733800" cy="1752600"/>
          </a:xfrm>
        </p:spPr>
        <p:txBody>
          <a:bodyPr/>
          <a:lstStyle/>
          <a:p>
            <a:pPr lvl="0"/>
            <a:r>
              <a:rPr lang="en-US" dirty="0"/>
              <a:t>Click to edit Master text styles</a:t>
            </a:r>
          </a:p>
        </p:txBody>
      </p:sp>
      <p:sp>
        <p:nvSpPr>
          <p:cNvPr id="14" name="Text Placeholder 13"/>
          <p:cNvSpPr>
            <a:spLocks noGrp="1"/>
          </p:cNvSpPr>
          <p:nvPr>
            <p:ph type="body" sz="quarter" idx="12"/>
          </p:nvPr>
        </p:nvSpPr>
        <p:spPr>
          <a:xfrm>
            <a:off x="5257800" y="4572000"/>
            <a:ext cx="3124200" cy="457200"/>
          </a:xfrm>
        </p:spPr>
        <p:txBody>
          <a:bodyPr/>
          <a:lstStyle>
            <a:lvl1pPr>
              <a:defRPr sz="800"/>
            </a:lvl1pPr>
          </a:lstStyle>
          <a:p>
            <a:pPr lvl="0"/>
            <a:r>
              <a:rPr lang="en-US" dirty="0"/>
              <a:t>Click to edit Master text styles</a:t>
            </a:r>
          </a:p>
        </p:txBody>
      </p:sp>
      <p:sp>
        <p:nvSpPr>
          <p:cNvPr id="11"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3" name="TextBox 12"/>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5"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604905656"/>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9_Two Content">
    <p:spTree>
      <p:nvGrpSpPr>
        <p:cNvPr id="1" name=""/>
        <p:cNvGrpSpPr/>
        <p:nvPr/>
      </p:nvGrpSpPr>
      <p:grpSpPr>
        <a:xfrm>
          <a:off x="0" y="0"/>
          <a:ext cx="0" cy="0"/>
          <a:chOff x="0" y="0"/>
          <a:chExt cx="0" cy="0"/>
        </a:xfrm>
      </p:grpSpPr>
      <p:sp>
        <p:nvSpPr>
          <p:cNvPr id="9" name="Rectangle 8"/>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8" name="Rectangle 7"/>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81001" y="160020"/>
            <a:ext cx="8229600" cy="1143000"/>
          </a:xfrm>
        </p:spPr>
        <p:txBody>
          <a:bodyPr/>
          <a:lstStyle>
            <a:lvl1pPr>
              <a:defRPr/>
            </a:lvl1pPr>
          </a:lstStyle>
          <a:p>
            <a:r>
              <a:rPr lang="en-US" dirty="0"/>
              <a:t>Click to edit Master title style</a:t>
            </a:r>
          </a:p>
        </p:txBody>
      </p:sp>
      <p:sp>
        <p:nvSpPr>
          <p:cNvPr id="12" name="Text Placeholder 11"/>
          <p:cNvSpPr>
            <a:spLocks noGrp="1"/>
          </p:cNvSpPr>
          <p:nvPr>
            <p:ph type="body" sz="quarter" idx="11" hasCustomPrompt="1"/>
          </p:nvPr>
        </p:nvSpPr>
        <p:spPr>
          <a:xfrm>
            <a:off x="4914900" y="1879860"/>
            <a:ext cx="3886200" cy="1219200"/>
          </a:xfrm>
        </p:spPr>
        <p:txBody>
          <a:bodyPr/>
          <a:lstStyle/>
          <a:p>
            <a:pPr lvl="0"/>
            <a:r>
              <a:rPr lang="en-US" dirty="0"/>
              <a:t>Click to edit aster text styles</a:t>
            </a:r>
          </a:p>
        </p:txBody>
      </p:sp>
      <p:sp>
        <p:nvSpPr>
          <p:cNvPr id="14" name="Text Placeholder 13"/>
          <p:cNvSpPr>
            <a:spLocks noGrp="1"/>
          </p:cNvSpPr>
          <p:nvPr>
            <p:ph type="body" sz="quarter" idx="12"/>
          </p:nvPr>
        </p:nvSpPr>
        <p:spPr>
          <a:xfrm>
            <a:off x="4967563" y="3424342"/>
            <a:ext cx="3932583" cy="1182757"/>
          </a:xfrm>
        </p:spPr>
        <p:txBody>
          <a:bodyPr/>
          <a:lstStyle/>
          <a:p>
            <a:pPr lvl="0"/>
            <a:r>
              <a:rPr lang="en-US" dirty="0"/>
              <a:t>Click to edit Master text styles</a:t>
            </a:r>
          </a:p>
        </p:txBody>
      </p:sp>
      <p:sp>
        <p:nvSpPr>
          <p:cNvPr id="18" name="Text Placeholder 17"/>
          <p:cNvSpPr>
            <a:spLocks noGrp="1"/>
          </p:cNvSpPr>
          <p:nvPr>
            <p:ph type="body" sz="quarter" idx="14"/>
          </p:nvPr>
        </p:nvSpPr>
        <p:spPr>
          <a:xfrm>
            <a:off x="5105400" y="5029200"/>
            <a:ext cx="3886200" cy="1066800"/>
          </a:xfrm>
        </p:spPr>
        <p:txBody>
          <a:bodyPr/>
          <a:lstStyle/>
          <a:p>
            <a:pPr lvl="0"/>
            <a:r>
              <a:rPr lang="en-US" dirty="0"/>
              <a:t>Click to edit Master text styles</a:t>
            </a:r>
          </a:p>
        </p:txBody>
      </p:sp>
      <p:sp>
        <p:nvSpPr>
          <p:cNvPr id="11"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3" name="TextBox 12"/>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5"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177030807"/>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5" name="Rectangle 4"/>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0" y="160020"/>
            <a:ext cx="8321674" cy="1143000"/>
          </a:xfr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1200150" y="2209800"/>
            <a:ext cx="2422525" cy="1219200"/>
          </a:xfrm>
        </p:spPr>
        <p:txBody>
          <a:bodyPr/>
          <a:lstStyle/>
          <a:p>
            <a:pPr lvl="0"/>
            <a:r>
              <a:rPr lang="en-US" dirty="0"/>
              <a:t>Click to edit Master text styles</a:t>
            </a:r>
          </a:p>
        </p:txBody>
      </p:sp>
      <p:sp>
        <p:nvSpPr>
          <p:cNvPr id="10" name="Content Placeholder 9"/>
          <p:cNvSpPr>
            <a:spLocks noGrp="1"/>
          </p:cNvSpPr>
          <p:nvPr>
            <p:ph sz="quarter" idx="10"/>
          </p:nvPr>
        </p:nvSpPr>
        <p:spPr>
          <a:xfrm>
            <a:off x="5181600" y="2057400"/>
            <a:ext cx="2209800" cy="1524000"/>
          </a:xfrm>
        </p:spPr>
        <p:txBody>
          <a:bodyPr/>
          <a:lstStyle/>
          <a:p>
            <a:pPr lvl="0"/>
            <a:r>
              <a:rPr lang="en-US" dirty="0"/>
              <a:t>Click to edit Master text styles</a:t>
            </a:r>
          </a:p>
        </p:txBody>
      </p:sp>
      <p:sp>
        <p:nvSpPr>
          <p:cNvPr id="12" name="Content Placeholder 11"/>
          <p:cNvSpPr>
            <a:spLocks noGrp="1"/>
          </p:cNvSpPr>
          <p:nvPr>
            <p:ph sz="quarter" idx="11"/>
          </p:nvPr>
        </p:nvSpPr>
        <p:spPr>
          <a:xfrm>
            <a:off x="3200400" y="3810000"/>
            <a:ext cx="2286000" cy="1447800"/>
          </a:xfrm>
        </p:spPr>
        <p:txBody>
          <a:bodyPr/>
          <a:lstStyle/>
          <a:p>
            <a:pPr lvl="0"/>
            <a:r>
              <a:rPr lang="en-US" dirty="0"/>
              <a:t>Click to edit Master text styles</a:t>
            </a:r>
          </a:p>
        </p:txBody>
      </p:sp>
      <p:sp>
        <p:nvSpPr>
          <p:cNvPr id="9"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1" name="TextBox 10"/>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3"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612878065"/>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5" name="Rectangle 4"/>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81000" y="160020"/>
            <a:ext cx="8245474" cy="1143000"/>
          </a:xfr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3886200" y="2907566"/>
            <a:ext cx="1828800" cy="1371600"/>
          </a:xfrm>
        </p:spPr>
        <p:txBody>
          <a:bodyPr/>
          <a:lstStyle/>
          <a:p>
            <a:pPr lvl="0"/>
            <a:r>
              <a:rPr lang="en-US" dirty="0"/>
              <a:t>Click to edit Master text styles</a:t>
            </a:r>
          </a:p>
        </p:txBody>
      </p:sp>
      <p:sp>
        <p:nvSpPr>
          <p:cNvPr id="12" name="Content Placeholder 11"/>
          <p:cNvSpPr>
            <a:spLocks noGrp="1"/>
          </p:cNvSpPr>
          <p:nvPr>
            <p:ph sz="quarter" idx="11"/>
          </p:nvPr>
        </p:nvSpPr>
        <p:spPr>
          <a:xfrm>
            <a:off x="6172200" y="2907566"/>
            <a:ext cx="1676400" cy="1447800"/>
          </a:xfrm>
        </p:spPr>
        <p:txBody>
          <a:bodyPr/>
          <a:lstStyle/>
          <a:p>
            <a:pPr lvl="0"/>
            <a:r>
              <a:rPr lang="en-US" dirty="0"/>
              <a:t>Click to edit Master text styles</a:t>
            </a:r>
          </a:p>
        </p:txBody>
      </p:sp>
      <p:sp>
        <p:nvSpPr>
          <p:cNvPr id="11" name="Text Placeholder 10"/>
          <p:cNvSpPr>
            <a:spLocks noGrp="1"/>
          </p:cNvSpPr>
          <p:nvPr>
            <p:ph type="body" sz="quarter" idx="12"/>
          </p:nvPr>
        </p:nvSpPr>
        <p:spPr>
          <a:xfrm>
            <a:off x="1311274" y="2907566"/>
            <a:ext cx="1752600" cy="1828800"/>
          </a:xfrm>
        </p:spPr>
        <p:txBody>
          <a:bodyPr/>
          <a:lstStyle/>
          <a:p>
            <a:pPr lvl="0"/>
            <a:r>
              <a:rPr lang="en-US" dirty="0"/>
              <a:t>Click to edit Master text styles</a:t>
            </a:r>
          </a:p>
        </p:txBody>
      </p:sp>
      <p:sp>
        <p:nvSpPr>
          <p:cNvPr id="9"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0" name="TextBox 9"/>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3"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614451989"/>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0_Two Content">
    <p:spTree>
      <p:nvGrpSpPr>
        <p:cNvPr id="1" name=""/>
        <p:cNvGrpSpPr/>
        <p:nvPr/>
      </p:nvGrpSpPr>
      <p:grpSpPr>
        <a:xfrm>
          <a:off x="0" y="0"/>
          <a:ext cx="0" cy="0"/>
          <a:chOff x="0" y="0"/>
          <a:chExt cx="0" cy="0"/>
        </a:xfrm>
      </p:grpSpPr>
      <p:sp>
        <p:nvSpPr>
          <p:cNvPr id="9" name="Rectangle 8"/>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8" name="Rectangle 7"/>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81001" y="160020"/>
            <a:ext cx="8229600" cy="1143000"/>
          </a:xfrm>
        </p:spPr>
        <p:txBody>
          <a:bodyPr/>
          <a:lstStyle>
            <a:lvl1pPr>
              <a:defRPr/>
            </a:lvl1pPr>
          </a:lstStyle>
          <a:p>
            <a:r>
              <a:rPr lang="en-US" dirty="0"/>
              <a:t>Click to edit Master title style</a:t>
            </a:r>
          </a:p>
        </p:txBody>
      </p:sp>
      <p:sp>
        <p:nvSpPr>
          <p:cNvPr id="4" name="Text Placeholder 3"/>
          <p:cNvSpPr>
            <a:spLocks noGrp="1"/>
          </p:cNvSpPr>
          <p:nvPr>
            <p:ph type="body" sz="quarter" idx="10"/>
          </p:nvPr>
        </p:nvSpPr>
        <p:spPr>
          <a:xfrm>
            <a:off x="104775" y="1463675"/>
            <a:ext cx="3019425" cy="517525"/>
          </a:xfrm>
        </p:spPr>
        <p:txBody>
          <a:bodyPr/>
          <a:lstStyle>
            <a:lvl1pPr>
              <a:defRPr sz="2400"/>
            </a:lvl1pPr>
          </a:lstStyle>
          <a:p>
            <a:pPr lvl="0"/>
            <a:r>
              <a:rPr lang="en-US" dirty="0"/>
              <a:t>Click</a:t>
            </a:r>
          </a:p>
        </p:txBody>
      </p:sp>
      <p:sp>
        <p:nvSpPr>
          <p:cNvPr id="11" name="Text Placeholder 10"/>
          <p:cNvSpPr>
            <a:spLocks noGrp="1"/>
          </p:cNvSpPr>
          <p:nvPr>
            <p:ph type="body" sz="quarter" idx="11"/>
          </p:nvPr>
        </p:nvSpPr>
        <p:spPr>
          <a:xfrm>
            <a:off x="91523" y="2251379"/>
            <a:ext cx="3124200" cy="457200"/>
          </a:xfrm>
        </p:spPr>
        <p:txBody>
          <a:bodyPr/>
          <a:lstStyle/>
          <a:p>
            <a:pPr lvl="0"/>
            <a:r>
              <a:rPr lang="en-US" dirty="0"/>
              <a:t>Click</a:t>
            </a:r>
          </a:p>
        </p:txBody>
      </p:sp>
      <p:sp>
        <p:nvSpPr>
          <p:cNvPr id="15" name="Text Placeholder 14"/>
          <p:cNvSpPr>
            <a:spLocks noGrp="1"/>
          </p:cNvSpPr>
          <p:nvPr>
            <p:ph type="body" sz="quarter" idx="12"/>
          </p:nvPr>
        </p:nvSpPr>
        <p:spPr>
          <a:xfrm>
            <a:off x="228600" y="2978759"/>
            <a:ext cx="2667000" cy="518160"/>
          </a:xfrm>
        </p:spPr>
        <p:txBody>
          <a:bodyPr/>
          <a:lstStyle/>
          <a:p>
            <a:pPr lvl="0"/>
            <a:r>
              <a:rPr lang="en-US" dirty="0"/>
              <a:t>Click</a:t>
            </a:r>
          </a:p>
        </p:txBody>
      </p:sp>
      <p:sp>
        <p:nvSpPr>
          <p:cNvPr id="17" name="Text Placeholder 16"/>
          <p:cNvSpPr>
            <a:spLocks noGrp="1"/>
          </p:cNvSpPr>
          <p:nvPr>
            <p:ph type="body" sz="quarter" idx="13"/>
          </p:nvPr>
        </p:nvSpPr>
        <p:spPr>
          <a:xfrm>
            <a:off x="228600" y="3733800"/>
            <a:ext cx="2895600" cy="499871"/>
          </a:xfrm>
        </p:spPr>
        <p:txBody>
          <a:bodyPr/>
          <a:lstStyle/>
          <a:p>
            <a:pPr lvl="0"/>
            <a:r>
              <a:rPr lang="en-US" dirty="0"/>
              <a:t>Click to edit</a:t>
            </a:r>
          </a:p>
        </p:txBody>
      </p:sp>
      <p:sp>
        <p:nvSpPr>
          <p:cNvPr id="19" name="Text Placeholder 18"/>
          <p:cNvSpPr>
            <a:spLocks noGrp="1"/>
          </p:cNvSpPr>
          <p:nvPr>
            <p:ph type="body" sz="quarter" idx="14"/>
          </p:nvPr>
        </p:nvSpPr>
        <p:spPr>
          <a:xfrm>
            <a:off x="228600" y="4572001"/>
            <a:ext cx="2895600" cy="457200"/>
          </a:xfrm>
        </p:spPr>
        <p:txBody>
          <a:bodyPr/>
          <a:lstStyle/>
          <a:p>
            <a:pPr lvl="0"/>
            <a:r>
              <a:rPr lang="en-US" dirty="0"/>
              <a:t>Click</a:t>
            </a:r>
          </a:p>
        </p:txBody>
      </p:sp>
      <p:sp>
        <p:nvSpPr>
          <p:cNvPr id="21" name="Text Placeholder 20"/>
          <p:cNvSpPr>
            <a:spLocks noGrp="1"/>
          </p:cNvSpPr>
          <p:nvPr>
            <p:ph type="body" sz="quarter" idx="15"/>
          </p:nvPr>
        </p:nvSpPr>
        <p:spPr>
          <a:xfrm>
            <a:off x="381000" y="5479210"/>
            <a:ext cx="3048000" cy="540590"/>
          </a:xfrm>
        </p:spPr>
        <p:txBody>
          <a:bodyPr/>
          <a:lstStyle/>
          <a:p>
            <a:pPr lvl="0"/>
            <a:r>
              <a:rPr lang="en-US" dirty="0"/>
              <a:t>Click</a:t>
            </a:r>
          </a:p>
        </p:txBody>
      </p:sp>
      <p:sp>
        <p:nvSpPr>
          <p:cNvPr id="13"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4" name="TextBox 13"/>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6"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673657495"/>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7" name="Rectangle 6"/>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6" name="Rectangle 5"/>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1" y="160020"/>
            <a:ext cx="8305800" cy="1143000"/>
          </a:xfrm>
        </p:spPr>
        <p:txBody>
          <a:bodyPr/>
          <a:lstStyle>
            <a:lvl1pPr>
              <a:defRPr/>
            </a:lvl1pPr>
          </a:lstStyle>
          <a:p>
            <a:r>
              <a:rPr lang="en-US" dirty="0"/>
              <a:t>Click to edit Master title style</a:t>
            </a:r>
          </a:p>
        </p:txBody>
      </p:sp>
      <p:sp>
        <p:nvSpPr>
          <p:cNvPr id="9"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0" name="TextBox 9"/>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29172395"/>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5" name="Rectangle 4"/>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0" y="160020"/>
            <a:ext cx="8321674" cy="1143000"/>
          </a:xfr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1200150" y="2209800"/>
            <a:ext cx="2422525" cy="1219200"/>
          </a:xfrm>
        </p:spPr>
        <p:txBody>
          <a:bodyPr/>
          <a:lstStyle/>
          <a:p>
            <a:pPr lvl="0"/>
            <a:r>
              <a:rPr lang="en-US" dirty="0"/>
              <a:t>Click to edit Master text styles</a:t>
            </a:r>
          </a:p>
        </p:txBody>
      </p:sp>
      <p:sp>
        <p:nvSpPr>
          <p:cNvPr id="10" name="Content Placeholder 9"/>
          <p:cNvSpPr>
            <a:spLocks noGrp="1"/>
          </p:cNvSpPr>
          <p:nvPr>
            <p:ph sz="quarter" idx="10"/>
          </p:nvPr>
        </p:nvSpPr>
        <p:spPr>
          <a:xfrm>
            <a:off x="5181600" y="2057400"/>
            <a:ext cx="2209800" cy="1524000"/>
          </a:xfrm>
        </p:spPr>
        <p:txBody>
          <a:bodyPr/>
          <a:lstStyle/>
          <a:p>
            <a:pPr lvl="0"/>
            <a:r>
              <a:rPr lang="en-US" dirty="0"/>
              <a:t>Click to edit Master text styles</a:t>
            </a:r>
          </a:p>
        </p:txBody>
      </p:sp>
      <p:sp>
        <p:nvSpPr>
          <p:cNvPr id="12" name="Content Placeholder 11"/>
          <p:cNvSpPr>
            <a:spLocks noGrp="1"/>
          </p:cNvSpPr>
          <p:nvPr>
            <p:ph sz="quarter" idx="11"/>
          </p:nvPr>
        </p:nvSpPr>
        <p:spPr>
          <a:xfrm>
            <a:off x="3200400" y="3810000"/>
            <a:ext cx="2286000" cy="1447800"/>
          </a:xfrm>
        </p:spPr>
        <p:txBody>
          <a:bodyPr/>
          <a:lstStyle/>
          <a:p>
            <a:pPr lvl="0"/>
            <a:r>
              <a:rPr lang="en-US" dirty="0"/>
              <a:t>Click to edit Master text styles</a:t>
            </a:r>
          </a:p>
        </p:txBody>
      </p:sp>
      <p:sp>
        <p:nvSpPr>
          <p:cNvPr id="9"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1" name="TextBox 10"/>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1289986026"/>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6276825"/>
            <a:ext cx="914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2"/>
          <p:cNvSpPr>
            <a:spLocks noGrp="1" noChangeArrowheads="1"/>
          </p:cNvSpPr>
          <p:nvPr>
            <p:ph type="subTitle" idx="1" hasCustomPrompt="1"/>
          </p:nvPr>
        </p:nvSpPr>
        <p:spPr>
          <a:xfrm>
            <a:off x="3258708" y="2322565"/>
            <a:ext cx="4769280" cy="3041599"/>
          </a:xfrm>
        </p:spPr>
        <p:txBody>
          <a:bodyPr/>
          <a:lstStyle>
            <a:lvl1pPr marL="0" indent="0" algn="l">
              <a:spcBef>
                <a:spcPts val="0"/>
              </a:spcBef>
              <a:buFont typeface="Wingdings" pitchFamily="2" charset="2"/>
              <a:buNone/>
              <a:defRPr sz="4400" spc="150" baseline="0">
                <a:solidFill>
                  <a:schemeClr val="accent3"/>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2" name="Rectangle 1"/>
          <p:cNvSpPr>
            <a:spLocks noGrp="1" noChangeArrowheads="1"/>
          </p:cNvSpPr>
          <p:nvPr>
            <p:ph type="ctrTitle"/>
          </p:nvPr>
        </p:nvSpPr>
        <p:spPr>
          <a:xfrm>
            <a:off x="1365564" y="485110"/>
            <a:ext cx="6662424" cy="886490"/>
          </a:xfrm>
        </p:spPr>
        <p:txBody>
          <a:bodyPr/>
          <a:lstStyle>
            <a:lvl1pPr algn="l">
              <a:defRPr sz="8000">
                <a:solidFill>
                  <a:srgbClr val="316E97"/>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2" name="Rectangle 1"/>
          <p:cNvSpPr/>
          <p:nvPr/>
        </p:nvSpPr>
        <p:spPr>
          <a:xfrm>
            <a:off x="228600" y="0"/>
            <a:ext cx="1143000" cy="1371600"/>
          </a:xfrm>
          <a:prstGeom prst="rect">
            <a:avLst/>
          </a:prstGeom>
          <a:solidFill>
            <a:srgbClr val="316E97"/>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Arial" panose="020B0604020202020204" pitchFamily="34" charset="0"/>
            </a:endParaRPr>
          </a:p>
        </p:txBody>
      </p:sp>
      <p:sp>
        <p:nvSpPr>
          <p:cNvPr id="7" name="Content Placeholder 6"/>
          <p:cNvSpPr>
            <a:spLocks noGrp="1"/>
          </p:cNvSpPr>
          <p:nvPr>
            <p:ph sz="quarter" idx="10" hasCustomPrompt="1"/>
          </p:nvPr>
        </p:nvSpPr>
        <p:spPr>
          <a:xfrm>
            <a:off x="228600" y="928355"/>
            <a:ext cx="1136964" cy="387811"/>
          </a:xfrm>
        </p:spPr>
        <p:txBody>
          <a:bodyPr/>
          <a:lstStyle>
            <a:lvl1pPr algn="ctr">
              <a:defRPr sz="1600" b="1">
                <a:solidFill>
                  <a:schemeClr val="bg1"/>
                </a:solidFill>
                <a:latin typeface="Arial Rounded MT Bold" panose="020F0704030504030204" pitchFamily="34" charset="0"/>
              </a:defRPr>
            </a:lvl1pPr>
          </a:lstStyle>
          <a:p>
            <a:pPr lvl="0"/>
            <a:r>
              <a:rPr lang="en-US" dirty="0"/>
              <a:t>Chapter</a:t>
            </a:r>
          </a:p>
        </p:txBody>
      </p:sp>
      <p:pic>
        <p:nvPicPr>
          <p:cNvPr id="15" name="MH Tagline" descr="Tagline: Because learning changes everythi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7518" y="6352572"/>
            <a:ext cx="3223119" cy="272375"/>
          </a:xfrm>
          <a:prstGeom prst="rect">
            <a:avLst/>
          </a:prstGeom>
        </p:spPr>
      </p:pic>
      <p:sp>
        <p:nvSpPr>
          <p:cNvPr id="16" name="Copyright" descr="©McGraw-Hill Education. All rights reserved. Authorized only for instructor use in the classroom.  No reproduction or further distribution permitted without the prior written consent of McGraw-Hill Education.&#10;"/>
          <p:cNvSpPr txBox="1">
            <a:spLocks/>
          </p:cNvSpPr>
          <p:nvPr/>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Calibri" panose="020F0502020204030204" pitchFamily="34" charset="0"/>
              </a:rPr>
              <a:t>Copyright © 2018 McGraw-Hill Education. All rights reserved. No reproduction or distribution without the prior written consent of McGraw-Hill Education.</a:t>
            </a:r>
          </a:p>
        </p:txBody>
      </p:sp>
      <p:sp>
        <p:nvSpPr>
          <p:cNvPr id="9" name="Rectangle 8"/>
          <p:cNvSpPr/>
          <p:nvPr userDrawn="1"/>
        </p:nvSpPr>
        <p:spPr>
          <a:xfrm>
            <a:off x="0" y="6276825"/>
            <a:ext cx="914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MH Tagline" descr="Tagline: Because learning changes everythi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37518" y="6352572"/>
            <a:ext cx="3223119" cy="272375"/>
          </a:xfrm>
          <a:prstGeom prst="rect">
            <a:avLst/>
          </a:prstGeom>
        </p:spPr>
      </p:pic>
    </p:spTree>
    <p:extLst>
      <p:ext uri="{BB962C8B-B14F-4D97-AF65-F5344CB8AC3E}">
        <p14:creationId xmlns:p14="http://schemas.microsoft.com/office/powerpoint/2010/main" val="1010702695"/>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5" name="Top Banner"/>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502920" y="160020"/>
            <a:ext cx="8138160" cy="1143000"/>
          </a:xfr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6405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4" name="TextBox 3"/>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63270045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5" name="Rectangle 4"/>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502920" y="160020"/>
            <a:ext cx="8138160" cy="1143000"/>
          </a:xfr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6405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4" name="TextBox 3"/>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2984048723"/>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0" name="Top Banner"/>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1" y="160020"/>
            <a:ext cx="8305800" cy="1143000"/>
          </a:xfrm>
        </p:spPr>
        <p:txBody>
          <a:bodyPr/>
          <a:lstStyle>
            <a:lvl1pPr>
              <a:defRPr/>
            </a:lvl1pPr>
          </a:lstStyle>
          <a:p>
            <a:r>
              <a:rPr lang="en-US"/>
              <a:t>Click to edit Master title style</a:t>
            </a:r>
            <a:endParaRPr lang="en-US" dirty="0"/>
          </a:p>
        </p:txBody>
      </p:sp>
      <p:sp>
        <p:nvSpPr>
          <p:cNvPr id="3" name="Content Placeholder 2"/>
          <p:cNvSpPr>
            <a:spLocks noGrp="1"/>
          </p:cNvSpPr>
          <p:nvPr>
            <p:ph sz="half" idx="1"/>
          </p:nvPr>
        </p:nvSpPr>
        <p:spPr>
          <a:xfrm>
            <a:off x="304801" y="1676400"/>
            <a:ext cx="4023360" cy="4572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87241" y="1676400"/>
            <a:ext cx="4023360" cy="4572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13" name="TextBox 12"/>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461799094"/>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_Two Content">
    <p:spTree>
      <p:nvGrpSpPr>
        <p:cNvPr id="1" name=""/>
        <p:cNvGrpSpPr/>
        <p:nvPr/>
      </p:nvGrpSpPr>
      <p:grpSpPr>
        <a:xfrm>
          <a:off x="0" y="0"/>
          <a:ext cx="0" cy="0"/>
          <a:chOff x="0" y="0"/>
          <a:chExt cx="0" cy="0"/>
        </a:xfrm>
      </p:grpSpPr>
      <p:sp>
        <p:nvSpPr>
          <p:cNvPr id="8" name="Top Banner"/>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1" y="160020"/>
            <a:ext cx="8305800" cy="1143000"/>
          </a:xfrm>
        </p:spPr>
        <p:txBody>
          <a:bodyPr/>
          <a:lstStyle>
            <a:lvl1pPr>
              <a:defRPr/>
            </a:lvl1pPr>
          </a:lstStyle>
          <a:p>
            <a:r>
              <a:rPr lang="en-US"/>
              <a:t>Click to edit Master title style</a:t>
            </a:r>
            <a:endParaRPr lang="en-US" dirty="0"/>
          </a:p>
        </p:txBody>
      </p:sp>
      <p:sp>
        <p:nvSpPr>
          <p:cNvPr id="3" name="Content Placeholder 2"/>
          <p:cNvSpPr>
            <a:spLocks noGrp="1"/>
          </p:cNvSpPr>
          <p:nvPr>
            <p:ph sz="half" idx="1"/>
          </p:nvPr>
        </p:nvSpPr>
        <p:spPr>
          <a:xfrm>
            <a:off x="609600" y="1676400"/>
            <a:ext cx="3931920" cy="4572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4" name="Content Placeholder 3"/>
          <p:cNvSpPr>
            <a:spLocks noGrp="1"/>
          </p:cNvSpPr>
          <p:nvPr>
            <p:ph sz="half" idx="2"/>
          </p:nvPr>
        </p:nvSpPr>
        <p:spPr>
          <a:xfrm>
            <a:off x="4648200" y="1676400"/>
            <a:ext cx="3931920" cy="3429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6" name="Content Placeholder 5"/>
          <p:cNvSpPr>
            <a:spLocks noGrp="1"/>
          </p:cNvSpPr>
          <p:nvPr>
            <p:ph sz="quarter" idx="10"/>
          </p:nvPr>
        </p:nvSpPr>
        <p:spPr>
          <a:xfrm>
            <a:off x="304800" y="2895600"/>
            <a:ext cx="1600200" cy="762000"/>
          </a:xfrm>
        </p:spPr>
        <p:txBody>
          <a:bodyPr/>
          <a:lstStyle>
            <a:lvl1pPr>
              <a:defRPr sz="2400">
                <a:latin typeface="+mn-lt"/>
              </a:defRPr>
            </a:lvl1pPr>
          </a:lstStyle>
          <a:p>
            <a:pPr lvl="0"/>
            <a:r>
              <a:rPr lang="en-US"/>
              <a:t>Edit Master text styles</a:t>
            </a:r>
          </a:p>
        </p:txBody>
      </p:sp>
      <p:sp>
        <p:nvSpPr>
          <p:cNvPr id="11" name="Content Placeholder 10"/>
          <p:cNvSpPr>
            <a:spLocks noGrp="1"/>
          </p:cNvSpPr>
          <p:nvPr>
            <p:ph sz="quarter" idx="11"/>
          </p:nvPr>
        </p:nvSpPr>
        <p:spPr>
          <a:xfrm>
            <a:off x="2385060" y="2890911"/>
            <a:ext cx="1676400" cy="685800"/>
          </a:xfrm>
        </p:spPr>
        <p:txBody>
          <a:bodyPr/>
          <a:lstStyle>
            <a:lvl1pPr>
              <a:defRPr sz="2400">
                <a:latin typeface="+mn-lt"/>
              </a:defRPr>
            </a:lvl1pPr>
          </a:lstStyle>
          <a:p>
            <a:pPr lvl="0"/>
            <a:r>
              <a:rPr lang="en-US"/>
              <a:t>Edit Master text styles</a:t>
            </a:r>
          </a:p>
        </p:txBody>
      </p:sp>
      <p:sp>
        <p:nvSpPr>
          <p:cNvPr id="13" name="Content Placeholder 12"/>
          <p:cNvSpPr>
            <a:spLocks noGrp="1"/>
          </p:cNvSpPr>
          <p:nvPr>
            <p:ph sz="quarter" idx="12"/>
          </p:nvPr>
        </p:nvSpPr>
        <p:spPr>
          <a:xfrm>
            <a:off x="304800" y="4182794"/>
            <a:ext cx="1981200" cy="685800"/>
          </a:xfrm>
        </p:spPr>
        <p:txBody>
          <a:bodyPr/>
          <a:lstStyle>
            <a:lvl1pPr>
              <a:defRPr sz="2400">
                <a:latin typeface="+mn-lt"/>
              </a:defRPr>
            </a:lvl1pPr>
          </a:lstStyle>
          <a:p>
            <a:pPr lvl="0"/>
            <a:r>
              <a:rPr lang="en-US"/>
              <a:t>Edit Master text styles</a:t>
            </a:r>
          </a:p>
        </p:txBody>
      </p:sp>
      <p:sp>
        <p:nvSpPr>
          <p:cNvPr id="15" name="Content Placeholder 14"/>
          <p:cNvSpPr>
            <a:spLocks noGrp="1"/>
          </p:cNvSpPr>
          <p:nvPr>
            <p:ph sz="quarter" idx="13"/>
          </p:nvPr>
        </p:nvSpPr>
        <p:spPr>
          <a:xfrm>
            <a:off x="2461260" y="4258994"/>
            <a:ext cx="1905000" cy="609600"/>
          </a:xfrm>
        </p:spPr>
        <p:txBody>
          <a:bodyPr/>
          <a:lstStyle>
            <a:lvl1pPr>
              <a:defRPr sz="2400">
                <a:latin typeface="+mn-lt"/>
              </a:defRPr>
            </a:lvl1pPr>
          </a:lstStyle>
          <a:p>
            <a:pPr lvl="0"/>
            <a:r>
              <a:rPr lang="en-US"/>
              <a:t>Edit Master text styles</a:t>
            </a:r>
          </a:p>
        </p:txBody>
      </p:sp>
      <p:sp>
        <p:nvSpPr>
          <p:cNvPr id="17" name="Content Placeholder 16"/>
          <p:cNvSpPr>
            <a:spLocks noGrp="1"/>
          </p:cNvSpPr>
          <p:nvPr>
            <p:ph sz="quarter" idx="14"/>
          </p:nvPr>
        </p:nvSpPr>
        <p:spPr>
          <a:xfrm>
            <a:off x="5334000" y="6096000"/>
            <a:ext cx="3276600" cy="304800"/>
          </a:xfrm>
        </p:spPr>
        <p:txBody>
          <a:bodyPr/>
          <a:lstStyle>
            <a:lvl1pPr>
              <a:defRPr sz="900"/>
            </a:lvl1pPr>
          </a:lstStyle>
          <a:p>
            <a:pPr lvl="0"/>
            <a:r>
              <a:rPr lang="en-US"/>
              <a:t>Edit Master text styles</a:t>
            </a:r>
          </a:p>
        </p:txBody>
      </p:sp>
      <p:sp>
        <p:nvSpPr>
          <p:cNvPr id="16"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8" name="TextBox 17"/>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125747426"/>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op Banner"/>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457200" y="160020"/>
            <a:ext cx="8229600" cy="1143000"/>
          </a:xfrm>
        </p:spPr>
        <p:txBody>
          <a:bodyPr/>
          <a:lstStyle>
            <a:lvl1pPr>
              <a:defRPr/>
            </a:lvl1pPr>
          </a:lstStyle>
          <a:p>
            <a:r>
              <a:rPr lang="en-US"/>
              <a:t>Click to edit Master title style</a:t>
            </a:r>
            <a:endParaRPr lang="en-US" dirty="0"/>
          </a:p>
        </p:txBody>
      </p:sp>
      <p:sp>
        <p:nvSpPr>
          <p:cNvPr id="9"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11" name="TextBox 10"/>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1038314588"/>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heck Yourself">
    <p:spTree>
      <p:nvGrpSpPr>
        <p:cNvPr id="1" name=""/>
        <p:cNvGrpSpPr/>
        <p:nvPr/>
      </p:nvGrpSpPr>
      <p:grpSpPr>
        <a:xfrm>
          <a:off x="0" y="0"/>
          <a:ext cx="0" cy="0"/>
          <a:chOff x="0" y="0"/>
          <a:chExt cx="0" cy="0"/>
        </a:xfrm>
      </p:grpSpPr>
      <p:sp>
        <p:nvSpPr>
          <p:cNvPr id="13" name="Title 12"/>
          <p:cNvSpPr>
            <a:spLocks noGrp="1"/>
          </p:cNvSpPr>
          <p:nvPr>
            <p:ph type="title"/>
          </p:nvPr>
        </p:nvSpPr>
        <p:spPr>
          <a:xfrm>
            <a:off x="1600200" y="476935"/>
            <a:ext cx="7086600" cy="646330"/>
          </a:xfrm>
        </p:spPr>
        <p:txBody>
          <a:bodyPr/>
          <a:lstStyle>
            <a:lvl1pPr algn="l">
              <a:defRPr sz="3600">
                <a:solidFill>
                  <a:schemeClr val="tx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1" name="Text Placeholder 10"/>
          <p:cNvSpPr>
            <a:spLocks noGrp="1"/>
          </p:cNvSpPr>
          <p:nvPr>
            <p:ph type="body" sz="quarter" idx="10"/>
          </p:nvPr>
        </p:nvSpPr>
        <p:spPr>
          <a:xfrm>
            <a:off x="457200" y="1581834"/>
            <a:ext cx="8229600" cy="4818965"/>
          </a:xfrm>
        </p:spPr>
        <p:txBody>
          <a:bodyPr/>
          <a:lstStyle>
            <a:lvl1pPr marL="339725" indent="-339725">
              <a:spcBef>
                <a:spcPts val="0"/>
              </a:spcBef>
              <a:spcAft>
                <a:spcPts val="1800"/>
              </a:spcAft>
              <a:buFont typeface="+mj-lt"/>
              <a:buAutoNum type="arabicPeriod"/>
              <a:defRPr>
                <a:latin typeface="Arial" panose="020B0604020202020204" pitchFamily="34" charset="0"/>
                <a:cs typeface="Arial" panose="020B0604020202020204" pitchFamily="34" charset="0"/>
              </a:defRPr>
            </a:lvl1pPr>
            <a:lvl2pPr marL="914400" indent="-457200">
              <a:buFont typeface="+mj-lt"/>
              <a:buAutoNum type="arabicPeriod"/>
              <a:defRPr>
                <a:latin typeface="Arial" panose="020B0604020202020204" pitchFamily="34" charset="0"/>
                <a:cs typeface="Arial" panose="020B0604020202020204" pitchFamily="34" charset="0"/>
              </a:defRPr>
            </a:lvl2pPr>
            <a:lvl3pPr marL="1371600" indent="-457200">
              <a:buFont typeface="+mj-lt"/>
              <a:buAutoNum type="arabicPeriod"/>
              <a:defRPr>
                <a:latin typeface="Arial" panose="020B0604020202020204" pitchFamily="34" charset="0"/>
                <a:cs typeface="Arial" panose="020B0604020202020204" pitchFamily="34" charset="0"/>
              </a:defRPr>
            </a:lvl3pPr>
            <a:lvl4pPr marL="1714500" indent="-342900">
              <a:buFont typeface="+mj-lt"/>
              <a:buAutoNum type="arabicPeriod"/>
              <a:defRPr>
                <a:latin typeface="Arial" panose="020B0604020202020204" pitchFamily="34" charset="0"/>
                <a:cs typeface="Arial" panose="020B0604020202020204" pitchFamily="34" charset="0"/>
              </a:defRPr>
            </a:lvl4pPr>
            <a:lvl5pPr marL="2171700" indent="-342900">
              <a:buFont typeface="+mj-lt"/>
              <a:buAutoNum type="arabicPeriod"/>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Box 14"/>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pic>
        <p:nvPicPr>
          <p:cNvPr id="16" name="Picture 1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42900"/>
            <a:ext cx="914400" cy="914400"/>
          </a:xfrm>
          <a:prstGeom prst="rect">
            <a:avLst/>
          </a:prstGeom>
        </p:spPr>
      </p:pic>
      <p:cxnSp>
        <p:nvCxnSpPr>
          <p:cNvPr id="8" name="Straight Connector 7"/>
          <p:cNvCxnSpPr/>
          <p:nvPr/>
        </p:nvCxnSpPr>
        <p:spPr>
          <a:xfrm>
            <a:off x="457200" y="1447800"/>
            <a:ext cx="8229600" cy="0"/>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2683659"/>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Multiple Content">
    <p:spTree>
      <p:nvGrpSpPr>
        <p:cNvPr id="1" name=""/>
        <p:cNvGrpSpPr/>
        <p:nvPr/>
      </p:nvGrpSpPr>
      <p:grpSpPr>
        <a:xfrm>
          <a:off x="0" y="0"/>
          <a:ext cx="0" cy="0"/>
          <a:chOff x="0" y="0"/>
          <a:chExt cx="0" cy="0"/>
        </a:xfrm>
      </p:grpSpPr>
      <p:sp>
        <p:nvSpPr>
          <p:cNvPr id="8" name="Top Banner"/>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1" y="160020"/>
            <a:ext cx="8305800" cy="1143000"/>
          </a:xfrm>
        </p:spPr>
        <p:txBody>
          <a:bodyPr/>
          <a:lstStyle>
            <a:lvl1pPr>
              <a:defRPr/>
            </a:lvl1pPr>
          </a:lstStyle>
          <a:p>
            <a:r>
              <a:rPr lang="en-US"/>
              <a:t>Click to edit Master title style</a:t>
            </a:r>
            <a:endParaRPr lang="en-US" dirty="0"/>
          </a:p>
        </p:txBody>
      </p:sp>
      <p:sp>
        <p:nvSpPr>
          <p:cNvPr id="17" name="Content Placeholder 16"/>
          <p:cNvSpPr>
            <a:spLocks noGrp="1"/>
          </p:cNvSpPr>
          <p:nvPr>
            <p:ph sz="quarter" idx="19"/>
          </p:nvPr>
        </p:nvSpPr>
        <p:spPr>
          <a:xfrm>
            <a:off x="4587241" y="1714500"/>
            <a:ext cx="402336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18"/>
          <p:cNvSpPr>
            <a:spLocks noGrp="1"/>
          </p:cNvSpPr>
          <p:nvPr>
            <p:ph sz="quarter" idx="20"/>
          </p:nvPr>
        </p:nvSpPr>
        <p:spPr>
          <a:xfrm>
            <a:off x="304801" y="1714500"/>
            <a:ext cx="402336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1"/>
          <p:cNvSpPr>
            <a:spLocks noGrp="1"/>
          </p:cNvSpPr>
          <p:nvPr>
            <p:ph sz="quarter" idx="10"/>
          </p:nvPr>
        </p:nvSpPr>
        <p:spPr>
          <a:xfrm>
            <a:off x="990600" y="2133600"/>
            <a:ext cx="3200400" cy="914400"/>
          </a:xfrm>
        </p:spPr>
        <p:txBody>
          <a:bodyPr anchor="ctr"/>
          <a:lstStyle>
            <a:lvl1pPr algn="ctr">
              <a:defRPr>
                <a:latin typeface="+mn-lt"/>
              </a:defRPr>
            </a:lvl1pPr>
          </a:lstStyle>
          <a:p>
            <a:pPr lvl="0"/>
            <a:r>
              <a:rPr lang="en-US"/>
              <a:t>Edit Master text styles</a:t>
            </a:r>
          </a:p>
        </p:txBody>
      </p:sp>
      <p:sp>
        <p:nvSpPr>
          <p:cNvPr id="11" name="#2"/>
          <p:cNvSpPr>
            <a:spLocks noGrp="1"/>
          </p:cNvSpPr>
          <p:nvPr>
            <p:ph sz="quarter" idx="11"/>
          </p:nvPr>
        </p:nvSpPr>
        <p:spPr>
          <a:xfrm>
            <a:off x="990600" y="3124200"/>
            <a:ext cx="3200400" cy="914400"/>
          </a:xfrm>
        </p:spPr>
        <p:txBody>
          <a:bodyPr anchor="ctr"/>
          <a:lstStyle>
            <a:lvl1pPr algn="ctr">
              <a:defRPr>
                <a:latin typeface="+mn-lt"/>
              </a:defRPr>
            </a:lvl1pPr>
          </a:lstStyle>
          <a:p>
            <a:pPr lvl="0"/>
            <a:r>
              <a:rPr lang="en-US"/>
              <a:t>Edit Master text styles</a:t>
            </a:r>
          </a:p>
        </p:txBody>
      </p:sp>
      <p:sp>
        <p:nvSpPr>
          <p:cNvPr id="13" name="#3"/>
          <p:cNvSpPr>
            <a:spLocks noGrp="1"/>
          </p:cNvSpPr>
          <p:nvPr>
            <p:ph sz="quarter" idx="12"/>
          </p:nvPr>
        </p:nvSpPr>
        <p:spPr>
          <a:xfrm>
            <a:off x="990600" y="4114800"/>
            <a:ext cx="3200400" cy="914400"/>
          </a:xfrm>
        </p:spPr>
        <p:txBody>
          <a:bodyPr anchor="ctr"/>
          <a:lstStyle>
            <a:lvl1pPr algn="ctr">
              <a:defRPr>
                <a:latin typeface="+mn-lt"/>
              </a:defRPr>
            </a:lvl1pPr>
          </a:lstStyle>
          <a:p>
            <a:pPr lvl="0"/>
            <a:r>
              <a:rPr lang="en-US"/>
              <a:t>Edit Master text styles</a:t>
            </a:r>
          </a:p>
        </p:txBody>
      </p:sp>
      <p:sp>
        <p:nvSpPr>
          <p:cNvPr id="7" name="#4"/>
          <p:cNvSpPr>
            <a:spLocks noGrp="1"/>
          </p:cNvSpPr>
          <p:nvPr>
            <p:ph sz="quarter" idx="18"/>
          </p:nvPr>
        </p:nvSpPr>
        <p:spPr>
          <a:xfrm>
            <a:off x="990600" y="5105400"/>
            <a:ext cx="3200400" cy="914400"/>
          </a:xfrm>
        </p:spPr>
        <p:txBody>
          <a:bodyPr anchor="ctr"/>
          <a:lstStyle>
            <a:lvl1pPr algn="ctr">
              <a:defRPr>
                <a:latin typeface="+mn-lt"/>
              </a:defRPr>
            </a:lvl1pPr>
          </a:lstStyle>
          <a:p>
            <a:pPr lvl="0"/>
            <a:r>
              <a:rPr lang="en-US"/>
              <a:t>Edit Master text styles</a:t>
            </a:r>
          </a:p>
        </p:txBody>
      </p:sp>
      <p:sp>
        <p:nvSpPr>
          <p:cNvPr id="10"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2"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14" name="TextBox 13"/>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1649158862"/>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5" name="Rectangle 4"/>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0" y="160020"/>
            <a:ext cx="8321674" cy="1143000"/>
          </a:xfr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1200150" y="2209800"/>
            <a:ext cx="2422525" cy="1219200"/>
          </a:xfrm>
        </p:spPr>
        <p:txBody>
          <a:bodyPr/>
          <a:lstStyle/>
          <a:p>
            <a:pPr lvl="0"/>
            <a:r>
              <a:rPr lang="en-US" dirty="0"/>
              <a:t>Click to edit Master text styles</a:t>
            </a:r>
          </a:p>
        </p:txBody>
      </p:sp>
      <p:sp>
        <p:nvSpPr>
          <p:cNvPr id="10" name="Content Placeholder 9"/>
          <p:cNvSpPr>
            <a:spLocks noGrp="1"/>
          </p:cNvSpPr>
          <p:nvPr>
            <p:ph sz="quarter" idx="10"/>
          </p:nvPr>
        </p:nvSpPr>
        <p:spPr>
          <a:xfrm>
            <a:off x="5181600" y="2057400"/>
            <a:ext cx="2209800" cy="1524000"/>
          </a:xfrm>
        </p:spPr>
        <p:txBody>
          <a:bodyPr/>
          <a:lstStyle/>
          <a:p>
            <a:pPr lvl="0"/>
            <a:r>
              <a:rPr lang="en-US" dirty="0"/>
              <a:t>Click to edit Master text styles</a:t>
            </a:r>
          </a:p>
        </p:txBody>
      </p:sp>
      <p:sp>
        <p:nvSpPr>
          <p:cNvPr id="12" name="Content Placeholder 11"/>
          <p:cNvSpPr>
            <a:spLocks noGrp="1"/>
          </p:cNvSpPr>
          <p:nvPr>
            <p:ph sz="quarter" idx="11"/>
          </p:nvPr>
        </p:nvSpPr>
        <p:spPr>
          <a:xfrm>
            <a:off x="3200400" y="3810000"/>
            <a:ext cx="2286000" cy="1447800"/>
          </a:xfrm>
        </p:spPr>
        <p:txBody>
          <a:bodyPr/>
          <a:lstStyle/>
          <a:p>
            <a:pPr lvl="0"/>
            <a:r>
              <a:rPr lang="en-US" dirty="0"/>
              <a:t>Click to edit Master text styles</a:t>
            </a:r>
          </a:p>
        </p:txBody>
      </p:sp>
      <p:sp>
        <p:nvSpPr>
          <p:cNvPr id="9"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1" name="TextBox 10"/>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3"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472756544"/>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9_Two Content">
    <p:spTree>
      <p:nvGrpSpPr>
        <p:cNvPr id="1" name=""/>
        <p:cNvGrpSpPr/>
        <p:nvPr/>
      </p:nvGrpSpPr>
      <p:grpSpPr>
        <a:xfrm>
          <a:off x="0" y="0"/>
          <a:ext cx="0" cy="0"/>
          <a:chOff x="0" y="0"/>
          <a:chExt cx="0" cy="0"/>
        </a:xfrm>
      </p:grpSpPr>
      <p:sp>
        <p:nvSpPr>
          <p:cNvPr id="9" name="Rectangle 8"/>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8" name="Rectangle 7"/>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81001" y="160020"/>
            <a:ext cx="8229600" cy="1143000"/>
          </a:xfrm>
        </p:spPr>
        <p:txBody>
          <a:bodyPr/>
          <a:lstStyle>
            <a:lvl1pPr>
              <a:defRPr/>
            </a:lvl1pPr>
          </a:lstStyle>
          <a:p>
            <a:r>
              <a:rPr lang="en-US" dirty="0"/>
              <a:t>Click to edit Master title style</a:t>
            </a:r>
          </a:p>
        </p:txBody>
      </p:sp>
      <p:sp>
        <p:nvSpPr>
          <p:cNvPr id="12" name="Text Placeholder 11"/>
          <p:cNvSpPr>
            <a:spLocks noGrp="1"/>
          </p:cNvSpPr>
          <p:nvPr>
            <p:ph type="body" sz="quarter" idx="11" hasCustomPrompt="1"/>
          </p:nvPr>
        </p:nvSpPr>
        <p:spPr>
          <a:xfrm>
            <a:off x="4914900" y="1879860"/>
            <a:ext cx="3886200" cy="1219200"/>
          </a:xfrm>
        </p:spPr>
        <p:txBody>
          <a:bodyPr/>
          <a:lstStyle/>
          <a:p>
            <a:pPr lvl="0"/>
            <a:r>
              <a:rPr lang="en-US" dirty="0"/>
              <a:t>Click to edit aster text styles</a:t>
            </a:r>
          </a:p>
        </p:txBody>
      </p:sp>
      <p:sp>
        <p:nvSpPr>
          <p:cNvPr id="14" name="Text Placeholder 13"/>
          <p:cNvSpPr>
            <a:spLocks noGrp="1"/>
          </p:cNvSpPr>
          <p:nvPr>
            <p:ph type="body" sz="quarter" idx="12"/>
          </p:nvPr>
        </p:nvSpPr>
        <p:spPr>
          <a:xfrm>
            <a:off x="4967563" y="3424342"/>
            <a:ext cx="3932583" cy="1182757"/>
          </a:xfrm>
        </p:spPr>
        <p:txBody>
          <a:bodyPr/>
          <a:lstStyle/>
          <a:p>
            <a:pPr lvl="0"/>
            <a:r>
              <a:rPr lang="en-US" dirty="0"/>
              <a:t>Click to edit Master text styles</a:t>
            </a:r>
          </a:p>
        </p:txBody>
      </p:sp>
      <p:sp>
        <p:nvSpPr>
          <p:cNvPr id="18" name="Text Placeholder 17"/>
          <p:cNvSpPr>
            <a:spLocks noGrp="1"/>
          </p:cNvSpPr>
          <p:nvPr>
            <p:ph type="body" sz="quarter" idx="14"/>
          </p:nvPr>
        </p:nvSpPr>
        <p:spPr>
          <a:xfrm>
            <a:off x="5105400" y="5029200"/>
            <a:ext cx="3886200" cy="1066800"/>
          </a:xfrm>
        </p:spPr>
        <p:txBody>
          <a:bodyPr/>
          <a:lstStyle/>
          <a:p>
            <a:pPr lvl="0"/>
            <a:r>
              <a:rPr lang="en-US" dirty="0"/>
              <a:t>Click to edit Master text styles</a:t>
            </a:r>
          </a:p>
        </p:txBody>
      </p:sp>
      <p:sp>
        <p:nvSpPr>
          <p:cNvPr id="11"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3" name="TextBox 12"/>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5"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202198855"/>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5" name="Rectangle 4"/>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0" y="160020"/>
            <a:ext cx="8321674" cy="1143000"/>
          </a:xfr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1200150" y="2209800"/>
            <a:ext cx="2422525" cy="1219200"/>
          </a:xfrm>
        </p:spPr>
        <p:txBody>
          <a:bodyPr/>
          <a:lstStyle/>
          <a:p>
            <a:pPr lvl="0"/>
            <a:r>
              <a:rPr lang="en-US" dirty="0"/>
              <a:t>Click to edit Master text styles</a:t>
            </a:r>
          </a:p>
        </p:txBody>
      </p:sp>
      <p:sp>
        <p:nvSpPr>
          <p:cNvPr id="10" name="Content Placeholder 9"/>
          <p:cNvSpPr>
            <a:spLocks noGrp="1"/>
          </p:cNvSpPr>
          <p:nvPr>
            <p:ph sz="quarter" idx="10"/>
          </p:nvPr>
        </p:nvSpPr>
        <p:spPr>
          <a:xfrm>
            <a:off x="5181600" y="2057400"/>
            <a:ext cx="2209800" cy="1524000"/>
          </a:xfrm>
        </p:spPr>
        <p:txBody>
          <a:bodyPr/>
          <a:lstStyle/>
          <a:p>
            <a:pPr lvl="0"/>
            <a:r>
              <a:rPr lang="en-US" dirty="0"/>
              <a:t>Click to edit Master text styles</a:t>
            </a:r>
          </a:p>
        </p:txBody>
      </p:sp>
      <p:sp>
        <p:nvSpPr>
          <p:cNvPr id="12" name="Content Placeholder 11"/>
          <p:cNvSpPr>
            <a:spLocks noGrp="1"/>
          </p:cNvSpPr>
          <p:nvPr>
            <p:ph sz="quarter" idx="11"/>
          </p:nvPr>
        </p:nvSpPr>
        <p:spPr>
          <a:xfrm>
            <a:off x="3200400" y="3810000"/>
            <a:ext cx="2286000" cy="1447800"/>
          </a:xfrm>
        </p:spPr>
        <p:txBody>
          <a:bodyPr/>
          <a:lstStyle/>
          <a:p>
            <a:pPr lvl="0"/>
            <a:r>
              <a:rPr lang="en-US" dirty="0"/>
              <a:t>Click to edit Master text styles</a:t>
            </a:r>
          </a:p>
        </p:txBody>
      </p:sp>
      <p:sp>
        <p:nvSpPr>
          <p:cNvPr id="9"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1" name="TextBox 10"/>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1617680117"/>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5_Two Content">
    <p:spTree>
      <p:nvGrpSpPr>
        <p:cNvPr id="1" name=""/>
        <p:cNvGrpSpPr/>
        <p:nvPr/>
      </p:nvGrpSpPr>
      <p:grpSpPr>
        <a:xfrm>
          <a:off x="0" y="0"/>
          <a:ext cx="0" cy="0"/>
          <a:chOff x="0" y="0"/>
          <a:chExt cx="0" cy="0"/>
        </a:xfrm>
      </p:grpSpPr>
      <p:sp>
        <p:nvSpPr>
          <p:cNvPr id="9" name="Rectangle 8"/>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8" name="Rectangle 7"/>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1" y="160020"/>
            <a:ext cx="8305800" cy="1143000"/>
          </a:xfrm>
        </p:spPr>
        <p:txBody>
          <a:bodyPr/>
          <a:lstStyle>
            <a:lvl1pPr>
              <a:defRPr/>
            </a:lvl1pPr>
          </a:lstStyle>
          <a:p>
            <a:r>
              <a:rPr lang="en-US" dirty="0"/>
              <a:t>Click to edit Master title style</a:t>
            </a:r>
          </a:p>
        </p:txBody>
      </p:sp>
      <p:sp>
        <p:nvSpPr>
          <p:cNvPr id="3" name="Content Placeholder 2"/>
          <p:cNvSpPr>
            <a:spLocks noGrp="1"/>
          </p:cNvSpPr>
          <p:nvPr>
            <p:ph sz="half" idx="1"/>
          </p:nvPr>
        </p:nvSpPr>
        <p:spPr>
          <a:xfrm>
            <a:off x="609600" y="1676400"/>
            <a:ext cx="3931920" cy="1143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4" name="Content Placeholder 3"/>
          <p:cNvSpPr>
            <a:spLocks noGrp="1"/>
          </p:cNvSpPr>
          <p:nvPr>
            <p:ph sz="half" idx="2"/>
          </p:nvPr>
        </p:nvSpPr>
        <p:spPr>
          <a:xfrm>
            <a:off x="4648200" y="1676400"/>
            <a:ext cx="3931920" cy="4191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10"/>
          </p:nvPr>
        </p:nvSpPr>
        <p:spPr>
          <a:xfrm>
            <a:off x="685800" y="3048000"/>
            <a:ext cx="3810000" cy="1295400"/>
          </a:xfrm>
        </p:spPr>
        <p:txBody>
          <a:bodyPr/>
          <a:lstStyle/>
          <a:p>
            <a:pPr lvl="0"/>
            <a:r>
              <a:rPr lang="en-US" dirty="0"/>
              <a:t>Click to edit Master text styles</a:t>
            </a:r>
          </a:p>
        </p:txBody>
      </p:sp>
      <p:sp>
        <p:nvSpPr>
          <p:cNvPr id="11" name="Content Placeholder 10"/>
          <p:cNvSpPr>
            <a:spLocks noGrp="1"/>
          </p:cNvSpPr>
          <p:nvPr>
            <p:ph sz="quarter" idx="11"/>
          </p:nvPr>
        </p:nvSpPr>
        <p:spPr>
          <a:xfrm>
            <a:off x="5562600" y="6019801"/>
            <a:ext cx="2362200" cy="228600"/>
          </a:xfrm>
        </p:spPr>
        <p:txBody>
          <a:bodyPr/>
          <a:lstStyle>
            <a:lvl1pPr>
              <a:defRPr sz="800"/>
            </a:lvl1pPr>
          </a:lstStyle>
          <a:p>
            <a:pPr lvl="0"/>
            <a:r>
              <a:rPr lang="en-US" dirty="0"/>
              <a:t>Click to edit Master text styles</a:t>
            </a:r>
          </a:p>
        </p:txBody>
      </p:sp>
      <p:sp>
        <p:nvSpPr>
          <p:cNvPr id="12"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3" name="TextBox 12"/>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4"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239915741"/>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8_Two Content">
    <p:spTree>
      <p:nvGrpSpPr>
        <p:cNvPr id="1" name=""/>
        <p:cNvGrpSpPr/>
        <p:nvPr/>
      </p:nvGrpSpPr>
      <p:grpSpPr>
        <a:xfrm>
          <a:off x="0" y="0"/>
          <a:ext cx="0" cy="0"/>
          <a:chOff x="0" y="0"/>
          <a:chExt cx="0" cy="0"/>
        </a:xfrm>
      </p:grpSpPr>
      <p:sp>
        <p:nvSpPr>
          <p:cNvPr id="9" name="Rectangle 8"/>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8" name="Rectangle 7"/>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81001" y="160020"/>
            <a:ext cx="8229600" cy="1143000"/>
          </a:xfrm>
        </p:spPr>
        <p:txBody>
          <a:bodyPr/>
          <a:lstStyle>
            <a:lvl1pPr>
              <a:defRPr/>
            </a:lvl1pPr>
          </a:lstStyle>
          <a:p>
            <a:r>
              <a:rPr lang="en-US" dirty="0"/>
              <a:t>Click to edit Master title style</a:t>
            </a:r>
          </a:p>
        </p:txBody>
      </p:sp>
      <p:sp>
        <p:nvSpPr>
          <p:cNvPr id="6" name="Text Placeholder 5"/>
          <p:cNvSpPr>
            <a:spLocks noGrp="1"/>
          </p:cNvSpPr>
          <p:nvPr>
            <p:ph type="body" sz="quarter" idx="10"/>
          </p:nvPr>
        </p:nvSpPr>
        <p:spPr>
          <a:xfrm>
            <a:off x="228600" y="1676400"/>
            <a:ext cx="3657600" cy="1752600"/>
          </a:xfrm>
        </p:spPr>
        <p:txBody>
          <a:bodyPr/>
          <a:lstStyle/>
          <a:p>
            <a:pPr lvl="0"/>
            <a:r>
              <a:rPr lang="en-US" dirty="0"/>
              <a:t>Click to edit Master text styles</a:t>
            </a:r>
          </a:p>
        </p:txBody>
      </p:sp>
      <p:sp>
        <p:nvSpPr>
          <p:cNvPr id="12" name="Text Placeholder 11"/>
          <p:cNvSpPr>
            <a:spLocks noGrp="1"/>
          </p:cNvSpPr>
          <p:nvPr>
            <p:ph type="body" sz="quarter" idx="11"/>
          </p:nvPr>
        </p:nvSpPr>
        <p:spPr>
          <a:xfrm>
            <a:off x="381000" y="3810000"/>
            <a:ext cx="3733800" cy="1752600"/>
          </a:xfrm>
        </p:spPr>
        <p:txBody>
          <a:bodyPr/>
          <a:lstStyle/>
          <a:p>
            <a:pPr lvl="0"/>
            <a:r>
              <a:rPr lang="en-US" dirty="0"/>
              <a:t>Click to edit Master text styles</a:t>
            </a:r>
          </a:p>
        </p:txBody>
      </p:sp>
      <p:sp>
        <p:nvSpPr>
          <p:cNvPr id="14" name="Text Placeholder 13"/>
          <p:cNvSpPr>
            <a:spLocks noGrp="1"/>
          </p:cNvSpPr>
          <p:nvPr>
            <p:ph type="body" sz="quarter" idx="12"/>
          </p:nvPr>
        </p:nvSpPr>
        <p:spPr>
          <a:xfrm>
            <a:off x="5257800" y="4572000"/>
            <a:ext cx="3124200" cy="457200"/>
          </a:xfrm>
        </p:spPr>
        <p:txBody>
          <a:bodyPr/>
          <a:lstStyle>
            <a:lvl1pPr>
              <a:defRPr sz="800"/>
            </a:lvl1pPr>
          </a:lstStyle>
          <a:p>
            <a:pPr lvl="0"/>
            <a:r>
              <a:rPr lang="en-US" dirty="0"/>
              <a:t>Click to edit Master text styles</a:t>
            </a:r>
          </a:p>
        </p:txBody>
      </p:sp>
      <p:sp>
        <p:nvSpPr>
          <p:cNvPr id="11"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3" name="TextBox 12"/>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5"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07223652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1" y="160020"/>
            <a:ext cx="8305800" cy="1143000"/>
          </a:xfrm>
        </p:spPr>
        <p:txBody>
          <a:bodyPr/>
          <a:lstStyle>
            <a:lvl1pPr>
              <a:defRPr/>
            </a:lvl1pPr>
          </a:lstStyle>
          <a:p>
            <a:r>
              <a:rPr lang="en-US"/>
              <a:t>Click to edit Master title style</a:t>
            </a:r>
            <a:endParaRPr lang="en-US" dirty="0"/>
          </a:p>
        </p:txBody>
      </p:sp>
      <p:sp>
        <p:nvSpPr>
          <p:cNvPr id="3" name="Content Placeholder 2"/>
          <p:cNvSpPr>
            <a:spLocks noGrp="1"/>
          </p:cNvSpPr>
          <p:nvPr>
            <p:ph sz="half" idx="1"/>
          </p:nvPr>
        </p:nvSpPr>
        <p:spPr>
          <a:xfrm>
            <a:off x="304801" y="1676400"/>
            <a:ext cx="4236719" cy="4572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199" y="1676400"/>
            <a:ext cx="3962401" cy="4572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13" name="TextBox 12"/>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317050927"/>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0_Two Content">
    <p:spTree>
      <p:nvGrpSpPr>
        <p:cNvPr id="1" name=""/>
        <p:cNvGrpSpPr/>
        <p:nvPr/>
      </p:nvGrpSpPr>
      <p:grpSpPr>
        <a:xfrm>
          <a:off x="0" y="0"/>
          <a:ext cx="0" cy="0"/>
          <a:chOff x="0" y="0"/>
          <a:chExt cx="0" cy="0"/>
        </a:xfrm>
      </p:grpSpPr>
      <p:sp>
        <p:nvSpPr>
          <p:cNvPr id="9" name="Rectangle 8"/>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8" name="Rectangle 7"/>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81001" y="160020"/>
            <a:ext cx="8229600" cy="1143000"/>
          </a:xfrm>
        </p:spPr>
        <p:txBody>
          <a:bodyPr/>
          <a:lstStyle>
            <a:lvl1pPr>
              <a:defRPr/>
            </a:lvl1pPr>
          </a:lstStyle>
          <a:p>
            <a:r>
              <a:rPr lang="en-US" dirty="0"/>
              <a:t>Click to edit Master title style</a:t>
            </a:r>
          </a:p>
        </p:txBody>
      </p:sp>
      <p:sp>
        <p:nvSpPr>
          <p:cNvPr id="4" name="Text Placeholder 3"/>
          <p:cNvSpPr>
            <a:spLocks noGrp="1"/>
          </p:cNvSpPr>
          <p:nvPr>
            <p:ph type="body" sz="quarter" idx="10"/>
          </p:nvPr>
        </p:nvSpPr>
        <p:spPr>
          <a:xfrm>
            <a:off x="104775" y="1463675"/>
            <a:ext cx="3019425" cy="517525"/>
          </a:xfrm>
        </p:spPr>
        <p:txBody>
          <a:bodyPr/>
          <a:lstStyle>
            <a:lvl1pPr>
              <a:defRPr sz="2400"/>
            </a:lvl1pPr>
          </a:lstStyle>
          <a:p>
            <a:pPr lvl="0"/>
            <a:r>
              <a:rPr lang="en-US" dirty="0"/>
              <a:t>Click</a:t>
            </a:r>
          </a:p>
        </p:txBody>
      </p:sp>
      <p:sp>
        <p:nvSpPr>
          <p:cNvPr id="11" name="Text Placeholder 10"/>
          <p:cNvSpPr>
            <a:spLocks noGrp="1"/>
          </p:cNvSpPr>
          <p:nvPr>
            <p:ph type="body" sz="quarter" idx="11"/>
          </p:nvPr>
        </p:nvSpPr>
        <p:spPr>
          <a:xfrm>
            <a:off x="91523" y="2251379"/>
            <a:ext cx="3124200" cy="457200"/>
          </a:xfrm>
        </p:spPr>
        <p:txBody>
          <a:bodyPr/>
          <a:lstStyle/>
          <a:p>
            <a:pPr lvl="0"/>
            <a:r>
              <a:rPr lang="en-US" dirty="0"/>
              <a:t>Click</a:t>
            </a:r>
          </a:p>
        </p:txBody>
      </p:sp>
      <p:sp>
        <p:nvSpPr>
          <p:cNvPr id="15" name="Text Placeholder 14"/>
          <p:cNvSpPr>
            <a:spLocks noGrp="1"/>
          </p:cNvSpPr>
          <p:nvPr>
            <p:ph type="body" sz="quarter" idx="12"/>
          </p:nvPr>
        </p:nvSpPr>
        <p:spPr>
          <a:xfrm>
            <a:off x="228600" y="2978759"/>
            <a:ext cx="2667000" cy="518160"/>
          </a:xfrm>
        </p:spPr>
        <p:txBody>
          <a:bodyPr/>
          <a:lstStyle/>
          <a:p>
            <a:pPr lvl="0"/>
            <a:r>
              <a:rPr lang="en-US" dirty="0"/>
              <a:t>Click</a:t>
            </a:r>
          </a:p>
        </p:txBody>
      </p:sp>
      <p:sp>
        <p:nvSpPr>
          <p:cNvPr id="17" name="Text Placeholder 16"/>
          <p:cNvSpPr>
            <a:spLocks noGrp="1"/>
          </p:cNvSpPr>
          <p:nvPr>
            <p:ph type="body" sz="quarter" idx="13"/>
          </p:nvPr>
        </p:nvSpPr>
        <p:spPr>
          <a:xfrm>
            <a:off x="228600" y="3733800"/>
            <a:ext cx="2895600" cy="499871"/>
          </a:xfrm>
        </p:spPr>
        <p:txBody>
          <a:bodyPr/>
          <a:lstStyle/>
          <a:p>
            <a:pPr lvl="0"/>
            <a:r>
              <a:rPr lang="en-US" dirty="0"/>
              <a:t>Click to edit</a:t>
            </a:r>
          </a:p>
        </p:txBody>
      </p:sp>
      <p:sp>
        <p:nvSpPr>
          <p:cNvPr id="19" name="Text Placeholder 18"/>
          <p:cNvSpPr>
            <a:spLocks noGrp="1"/>
          </p:cNvSpPr>
          <p:nvPr>
            <p:ph type="body" sz="quarter" idx="14"/>
          </p:nvPr>
        </p:nvSpPr>
        <p:spPr>
          <a:xfrm>
            <a:off x="228600" y="4572001"/>
            <a:ext cx="2895600" cy="457200"/>
          </a:xfrm>
        </p:spPr>
        <p:txBody>
          <a:bodyPr/>
          <a:lstStyle/>
          <a:p>
            <a:pPr lvl="0"/>
            <a:r>
              <a:rPr lang="en-US" dirty="0"/>
              <a:t>Click</a:t>
            </a:r>
          </a:p>
        </p:txBody>
      </p:sp>
      <p:sp>
        <p:nvSpPr>
          <p:cNvPr id="21" name="Text Placeholder 20"/>
          <p:cNvSpPr>
            <a:spLocks noGrp="1"/>
          </p:cNvSpPr>
          <p:nvPr>
            <p:ph type="body" sz="quarter" idx="15"/>
          </p:nvPr>
        </p:nvSpPr>
        <p:spPr>
          <a:xfrm>
            <a:off x="381000" y="5479210"/>
            <a:ext cx="3048000" cy="540590"/>
          </a:xfrm>
        </p:spPr>
        <p:txBody>
          <a:bodyPr/>
          <a:lstStyle/>
          <a:p>
            <a:pPr lvl="0"/>
            <a:r>
              <a:rPr lang="en-US" dirty="0"/>
              <a:t>Click</a:t>
            </a:r>
          </a:p>
        </p:txBody>
      </p:sp>
      <p:sp>
        <p:nvSpPr>
          <p:cNvPr id="13"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4" name="TextBox 13"/>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6"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112665283"/>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lumMod val="75000"/>
              <a:lumOff val="25000"/>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973930482"/>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97701480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348876881"/>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09521899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479280687"/>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338046643"/>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190191533"/>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1"/>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509957094"/>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lumMod val="75000"/>
              <a:lumOff val="25000"/>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0271657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Glossary">
    <p:spTree>
      <p:nvGrpSpPr>
        <p:cNvPr id="1" name=""/>
        <p:cNvGrpSpPr/>
        <p:nvPr/>
      </p:nvGrpSpPr>
      <p:grpSpPr>
        <a:xfrm>
          <a:off x="0" y="0"/>
          <a:ext cx="0" cy="0"/>
          <a:chOff x="0" y="0"/>
          <a:chExt cx="0" cy="0"/>
        </a:xfrm>
      </p:grpSpPr>
      <p:sp>
        <p:nvSpPr>
          <p:cNvPr id="5" name="Bent-Up Arrow 4">
            <a:hlinkClick r:id="" action="ppaction://hlinkshowjump?jump=lastslideviewed"/>
          </p:cNvPr>
          <p:cNvSpPr/>
          <p:nvPr/>
        </p:nvSpPr>
        <p:spPr bwMode="auto">
          <a:xfrm>
            <a:off x="7129440" y="5018926"/>
            <a:ext cx="1244160" cy="1244291"/>
          </a:xfrm>
          <a:prstGeom prst="bentUpArrow">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lIns="82945" tIns="41473" rIns="82945" bIns="41473" anchor="ctr"/>
          <a:lstStyle/>
          <a:p>
            <a:pPr fontAlgn="auto" hangingPunct="0">
              <a:lnSpc>
                <a:spcPct val="104000"/>
              </a:lnSpc>
              <a:spcBef>
                <a:spcPts val="0"/>
              </a:spcBef>
              <a:spcAft>
                <a:spcPts val="0"/>
              </a:spcAft>
              <a:buClr>
                <a:srgbClr val="000000"/>
              </a:buClr>
              <a:buSzPct val="45000"/>
              <a:buFont typeface="Wingdings" charset="2"/>
              <a:buNone/>
              <a:defRPr/>
            </a:pPr>
            <a:r>
              <a:rPr lang="en-US" sz="1100" dirty="0">
                <a:latin typeface="Arial" charset="0"/>
              </a:rPr>
              <a:t>Return to slide</a:t>
            </a:r>
          </a:p>
        </p:txBody>
      </p:sp>
      <p:sp>
        <p:nvSpPr>
          <p:cNvPr id="4" name="Content Placeholder 3"/>
          <p:cNvSpPr>
            <a:spLocks noGrp="1"/>
          </p:cNvSpPr>
          <p:nvPr>
            <p:ph sz="quarter" idx="10"/>
          </p:nvPr>
        </p:nvSpPr>
        <p:spPr>
          <a:xfrm>
            <a:off x="548640" y="1752600"/>
            <a:ext cx="8046720" cy="42167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1"/>
          <p:cNvSpPr>
            <a:spLocks noGrp="1" noChangeArrowheads="1"/>
          </p:cNvSpPr>
          <p:nvPr>
            <p:ph type="title"/>
          </p:nvPr>
        </p:nvSpPr>
        <p:spPr bwMode="auto">
          <a:xfrm>
            <a:off x="548640" y="457200"/>
            <a:ext cx="8046720" cy="1143480"/>
          </a:xfrm>
          <a:prstGeom prst="rect">
            <a:avLst/>
          </a:prstGeom>
          <a:noFill/>
          <a:ln w="9525">
            <a:noFill/>
            <a:round/>
            <a:headEnd/>
            <a:tailEnd/>
          </a:ln>
        </p:spPr>
        <p:txBody>
          <a:bodyPr lIns="0" tIns="0" rIns="0" bIns="0"/>
          <a:lstStyle>
            <a:lvl1pPr>
              <a:defRPr>
                <a:solidFill>
                  <a:schemeClr val="tx1"/>
                </a:solidFill>
              </a:defRPr>
            </a:lvl1pPr>
          </a:lstStyle>
          <a:p>
            <a:pPr lvl="0"/>
            <a:r>
              <a:rPr lang="en-US"/>
              <a:t>Click to edit Master title style</a:t>
            </a:r>
            <a:endParaRPr lang="en-US" dirty="0"/>
          </a:p>
        </p:txBody>
      </p:sp>
      <p:sp>
        <p:nvSpPr>
          <p:cNvPr id="7" name="Bent-Up Arrow 6">
            <a:hlinkClick r:id="" action="ppaction://hlinkshowjump?jump=lastslideviewed"/>
          </p:cNvPr>
          <p:cNvSpPr/>
          <p:nvPr/>
        </p:nvSpPr>
        <p:spPr bwMode="auto">
          <a:xfrm>
            <a:off x="7129440" y="5018927"/>
            <a:ext cx="1244160" cy="1244291"/>
          </a:xfrm>
          <a:prstGeom prst="bentUpArrow">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lIns="82058" tIns="41029" rIns="82058" bIns="41029" anchor="ctr"/>
          <a:lstStyle/>
          <a:p>
            <a:pPr hangingPunct="0">
              <a:lnSpc>
                <a:spcPct val="104000"/>
              </a:lnSpc>
              <a:buClr>
                <a:srgbClr val="000000"/>
              </a:buClr>
              <a:buSzPct val="45000"/>
              <a:buFont typeface="Wingdings" charset="2"/>
              <a:buNone/>
              <a:defRPr/>
            </a:pPr>
            <a:r>
              <a:rPr lang="en-US" sz="1100" dirty="0">
                <a:latin typeface="Arial" pitchFamily="34" charset="0"/>
                <a:ea typeface="+mn-ea"/>
                <a:cs typeface="+mn-cs"/>
              </a:rPr>
              <a:t>Return to slide</a:t>
            </a:r>
          </a:p>
        </p:txBody>
      </p:sp>
      <p:sp>
        <p:nvSpPr>
          <p:cNvPr id="9"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11" name="TextBox 10"/>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2" name="TextBox 11"/>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1414471605"/>
      </p:ext>
    </p:extLst>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620660236"/>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072722146"/>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553541181"/>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34755223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386957124"/>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194681293"/>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1"/>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04169842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heck Yourself">
    <p:spTree>
      <p:nvGrpSpPr>
        <p:cNvPr id="1" name=""/>
        <p:cNvGrpSpPr/>
        <p:nvPr/>
      </p:nvGrpSpPr>
      <p:grpSpPr>
        <a:xfrm>
          <a:off x="0" y="0"/>
          <a:ext cx="0" cy="0"/>
          <a:chOff x="0" y="0"/>
          <a:chExt cx="0" cy="0"/>
        </a:xfrm>
      </p:grpSpPr>
      <p:sp>
        <p:nvSpPr>
          <p:cNvPr id="13" name="Title 12"/>
          <p:cNvSpPr>
            <a:spLocks noGrp="1"/>
          </p:cNvSpPr>
          <p:nvPr>
            <p:ph type="title"/>
          </p:nvPr>
        </p:nvSpPr>
        <p:spPr>
          <a:xfrm>
            <a:off x="1600200" y="476935"/>
            <a:ext cx="7086600" cy="646330"/>
          </a:xfrm>
        </p:spPr>
        <p:txBody>
          <a:bodyPr/>
          <a:lstStyle>
            <a:lvl1pPr algn="l">
              <a:defRPr sz="3600">
                <a:solidFill>
                  <a:schemeClr val="tx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1" name="Text Placeholder 10"/>
          <p:cNvSpPr>
            <a:spLocks noGrp="1"/>
          </p:cNvSpPr>
          <p:nvPr>
            <p:ph type="body" sz="quarter" idx="10"/>
          </p:nvPr>
        </p:nvSpPr>
        <p:spPr>
          <a:xfrm>
            <a:off x="457200" y="1581834"/>
            <a:ext cx="8229600" cy="4818965"/>
          </a:xfrm>
        </p:spPr>
        <p:txBody>
          <a:bodyPr/>
          <a:lstStyle>
            <a:lvl1pPr marL="339725" indent="-339725">
              <a:spcBef>
                <a:spcPts val="0"/>
              </a:spcBef>
              <a:spcAft>
                <a:spcPts val="1800"/>
              </a:spcAft>
              <a:buFont typeface="+mj-lt"/>
              <a:buAutoNum type="arabicPeriod"/>
              <a:defRPr>
                <a:latin typeface="Arial" panose="020B0604020202020204" pitchFamily="34" charset="0"/>
                <a:cs typeface="Arial" panose="020B0604020202020204" pitchFamily="34" charset="0"/>
              </a:defRPr>
            </a:lvl1pPr>
            <a:lvl2pPr marL="914400" indent="-457200">
              <a:buFont typeface="+mj-lt"/>
              <a:buAutoNum type="arabicPeriod"/>
              <a:defRPr>
                <a:latin typeface="Arial" panose="020B0604020202020204" pitchFamily="34" charset="0"/>
                <a:cs typeface="Arial" panose="020B0604020202020204" pitchFamily="34" charset="0"/>
              </a:defRPr>
            </a:lvl2pPr>
            <a:lvl3pPr marL="1371600" indent="-457200">
              <a:buFont typeface="+mj-lt"/>
              <a:buAutoNum type="arabicPeriod"/>
              <a:defRPr>
                <a:latin typeface="Arial" panose="020B0604020202020204" pitchFamily="34" charset="0"/>
                <a:cs typeface="Arial" panose="020B0604020202020204" pitchFamily="34" charset="0"/>
              </a:defRPr>
            </a:lvl3pPr>
            <a:lvl4pPr marL="1714500" indent="-342900">
              <a:buFont typeface="+mj-lt"/>
              <a:buAutoNum type="arabicPeriod"/>
              <a:defRPr>
                <a:latin typeface="Arial" panose="020B0604020202020204" pitchFamily="34" charset="0"/>
                <a:cs typeface="Arial" panose="020B0604020202020204" pitchFamily="34" charset="0"/>
              </a:defRPr>
            </a:lvl4pPr>
            <a:lvl5pPr marL="2171700" indent="-342900">
              <a:buFont typeface="+mj-lt"/>
              <a:buAutoNum type="arabicPeriod"/>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Box 14"/>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pic>
        <p:nvPicPr>
          <p:cNvPr id="16" name="Picture 1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42900"/>
            <a:ext cx="914400" cy="914400"/>
          </a:xfrm>
          <a:prstGeom prst="rect">
            <a:avLst/>
          </a:prstGeom>
        </p:spPr>
      </p:pic>
      <p:cxnSp>
        <p:nvCxnSpPr>
          <p:cNvPr id="8" name="Straight Connector 7"/>
          <p:cNvCxnSpPr/>
          <p:nvPr/>
        </p:nvCxnSpPr>
        <p:spPr>
          <a:xfrm>
            <a:off x="457200" y="1447800"/>
            <a:ext cx="8229600" cy="0"/>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0538298"/>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6_Two Content">
    <p:spTree>
      <p:nvGrpSpPr>
        <p:cNvPr id="1" name=""/>
        <p:cNvGrpSpPr/>
        <p:nvPr/>
      </p:nvGrpSpPr>
      <p:grpSpPr>
        <a:xfrm>
          <a:off x="0" y="0"/>
          <a:ext cx="0" cy="0"/>
          <a:chOff x="0" y="0"/>
          <a:chExt cx="0" cy="0"/>
        </a:xfrm>
      </p:grpSpPr>
      <p:sp>
        <p:nvSpPr>
          <p:cNvPr id="9" name="Rectangle 8"/>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8" name="Rectangle 7"/>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1" y="160020"/>
            <a:ext cx="8305800" cy="1143000"/>
          </a:xfrm>
        </p:spPr>
        <p:txBody>
          <a:bodyPr/>
          <a:lstStyle>
            <a:lvl1pPr>
              <a:defRPr/>
            </a:lvl1pPr>
          </a:lstStyle>
          <a:p>
            <a:r>
              <a:rPr lang="en-US"/>
              <a:t>Click to edit Master title style</a:t>
            </a:r>
            <a:endParaRPr lang="en-US" dirty="0"/>
          </a:p>
        </p:txBody>
      </p:sp>
      <p:sp>
        <p:nvSpPr>
          <p:cNvPr id="6" name="Content Placeholder 5"/>
          <p:cNvSpPr>
            <a:spLocks noGrp="1"/>
          </p:cNvSpPr>
          <p:nvPr>
            <p:ph sz="quarter" idx="10"/>
          </p:nvPr>
        </p:nvSpPr>
        <p:spPr>
          <a:xfrm>
            <a:off x="990600" y="2133600"/>
            <a:ext cx="2590800" cy="914400"/>
          </a:xfrm>
        </p:spPr>
        <p:txBody>
          <a:bodyPr/>
          <a:lstStyle>
            <a:lvl1pPr>
              <a:defRPr>
                <a:latin typeface="+mn-lt"/>
              </a:defRPr>
            </a:lvl1pPr>
          </a:lstStyle>
          <a:p>
            <a:pPr lvl="0"/>
            <a:r>
              <a:rPr lang="en-US"/>
              <a:t>Edit Master text styles</a:t>
            </a:r>
          </a:p>
        </p:txBody>
      </p:sp>
      <p:sp>
        <p:nvSpPr>
          <p:cNvPr id="11" name="Content Placeholder 10"/>
          <p:cNvSpPr>
            <a:spLocks noGrp="1"/>
          </p:cNvSpPr>
          <p:nvPr>
            <p:ph sz="quarter" idx="11"/>
          </p:nvPr>
        </p:nvSpPr>
        <p:spPr>
          <a:xfrm>
            <a:off x="1008017" y="3648891"/>
            <a:ext cx="2573383" cy="838200"/>
          </a:xfrm>
        </p:spPr>
        <p:txBody>
          <a:bodyPr/>
          <a:lstStyle>
            <a:lvl1pPr>
              <a:defRPr>
                <a:latin typeface="+mn-lt"/>
              </a:defRPr>
            </a:lvl1pPr>
          </a:lstStyle>
          <a:p>
            <a:pPr lvl="0"/>
            <a:r>
              <a:rPr lang="en-US"/>
              <a:t>Edit Master text styles</a:t>
            </a:r>
          </a:p>
        </p:txBody>
      </p:sp>
      <p:sp>
        <p:nvSpPr>
          <p:cNvPr id="13" name="Content Placeholder 12"/>
          <p:cNvSpPr>
            <a:spLocks noGrp="1"/>
          </p:cNvSpPr>
          <p:nvPr>
            <p:ph sz="quarter" idx="12"/>
          </p:nvPr>
        </p:nvSpPr>
        <p:spPr>
          <a:xfrm>
            <a:off x="1028700" y="4953000"/>
            <a:ext cx="2514600" cy="914400"/>
          </a:xfrm>
        </p:spPr>
        <p:txBody>
          <a:bodyPr/>
          <a:lstStyle>
            <a:lvl1pPr>
              <a:defRPr>
                <a:latin typeface="+mn-lt"/>
              </a:defRPr>
            </a:lvl1pPr>
          </a:lstStyle>
          <a:p>
            <a:pPr lvl="0"/>
            <a:r>
              <a:rPr lang="en-US"/>
              <a:t>Edit Master text styles</a:t>
            </a:r>
          </a:p>
        </p:txBody>
      </p:sp>
      <p:sp>
        <p:nvSpPr>
          <p:cNvPr id="15" name="Content Placeholder 14"/>
          <p:cNvSpPr>
            <a:spLocks noGrp="1"/>
          </p:cNvSpPr>
          <p:nvPr>
            <p:ph sz="quarter" idx="13"/>
          </p:nvPr>
        </p:nvSpPr>
        <p:spPr>
          <a:xfrm>
            <a:off x="5562600" y="6172200"/>
            <a:ext cx="2362200" cy="228600"/>
          </a:xfrm>
        </p:spPr>
        <p:txBody>
          <a:bodyPr/>
          <a:lstStyle>
            <a:lvl1pPr>
              <a:defRPr sz="900"/>
            </a:lvl1pPr>
          </a:lstStyle>
          <a:p>
            <a:pPr lvl="0"/>
            <a:r>
              <a:rPr lang="en-US"/>
              <a:t>Edit Master text styles</a:t>
            </a:r>
          </a:p>
        </p:txBody>
      </p:sp>
      <p:sp>
        <p:nvSpPr>
          <p:cNvPr id="10"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2"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14" name="TextBox 13"/>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555664256"/>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cSld name="2_Title Only">
    <p:spTree>
      <p:nvGrpSpPr>
        <p:cNvPr id="1" name=""/>
        <p:cNvGrpSpPr/>
        <p:nvPr/>
      </p:nvGrpSpPr>
      <p:grpSpPr>
        <a:xfrm>
          <a:off x="0" y="0"/>
          <a:ext cx="0" cy="0"/>
          <a:chOff x="0" y="0"/>
          <a:chExt cx="0" cy="0"/>
        </a:xfrm>
      </p:grpSpPr>
      <p:sp>
        <p:nvSpPr>
          <p:cNvPr id="7" name="Rectangle 6"/>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6" name="Rectangle 5"/>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1" y="160020"/>
            <a:ext cx="8305800" cy="1143000"/>
          </a:xfrm>
        </p:spPr>
        <p:txBody>
          <a:bodyPr/>
          <a:lstStyle>
            <a:lvl1pPr>
              <a:defRPr/>
            </a:lvl1pPr>
          </a:lstStyle>
          <a:p>
            <a:r>
              <a:rPr lang="en-US"/>
              <a:t>Click to edit Master title style</a:t>
            </a:r>
            <a:endParaRPr lang="en-US" dirty="0"/>
          </a:p>
        </p:txBody>
      </p:sp>
      <p:sp>
        <p:nvSpPr>
          <p:cNvPr id="4" name="Content Placeholder 3"/>
          <p:cNvSpPr>
            <a:spLocks noGrp="1"/>
          </p:cNvSpPr>
          <p:nvPr>
            <p:ph sz="quarter" idx="10"/>
          </p:nvPr>
        </p:nvSpPr>
        <p:spPr>
          <a:xfrm>
            <a:off x="1219200" y="3479074"/>
            <a:ext cx="1447800" cy="1092926"/>
          </a:xfrm>
        </p:spPr>
        <p:txBody>
          <a:bodyPr/>
          <a:lstStyle>
            <a:lvl1pPr>
              <a:defRPr sz="900"/>
            </a:lvl1pPr>
          </a:lstStyle>
          <a:p>
            <a:pPr lvl="0"/>
            <a:r>
              <a:rPr lang="en-US"/>
              <a:t>Edit Master text styles</a:t>
            </a:r>
          </a:p>
        </p:txBody>
      </p:sp>
      <p:sp>
        <p:nvSpPr>
          <p:cNvPr id="9" name="Content Placeholder 8"/>
          <p:cNvSpPr>
            <a:spLocks noGrp="1"/>
          </p:cNvSpPr>
          <p:nvPr>
            <p:ph sz="quarter" idx="11"/>
          </p:nvPr>
        </p:nvSpPr>
        <p:spPr>
          <a:xfrm>
            <a:off x="3810000" y="3479074"/>
            <a:ext cx="1524000" cy="1092926"/>
          </a:xfrm>
        </p:spPr>
        <p:txBody>
          <a:bodyPr/>
          <a:lstStyle>
            <a:lvl1pPr>
              <a:defRPr sz="900"/>
            </a:lvl1pPr>
          </a:lstStyle>
          <a:p>
            <a:pPr lvl="0"/>
            <a:r>
              <a:rPr lang="en-US"/>
              <a:t>Edit Master text styles</a:t>
            </a:r>
          </a:p>
        </p:txBody>
      </p:sp>
      <p:sp>
        <p:nvSpPr>
          <p:cNvPr id="11" name="Content Placeholder 10"/>
          <p:cNvSpPr>
            <a:spLocks noGrp="1"/>
          </p:cNvSpPr>
          <p:nvPr>
            <p:ph sz="quarter" idx="12"/>
          </p:nvPr>
        </p:nvSpPr>
        <p:spPr>
          <a:xfrm>
            <a:off x="6248400" y="3479074"/>
            <a:ext cx="1676400" cy="1092926"/>
          </a:xfrm>
        </p:spPr>
        <p:txBody>
          <a:bodyPr/>
          <a:lstStyle>
            <a:lvl1pPr>
              <a:defRPr sz="900"/>
            </a:lvl1pPr>
          </a:lstStyle>
          <a:p>
            <a:pPr lvl="0"/>
            <a:r>
              <a:rPr lang="en-US"/>
              <a:t>Edit Master text styles</a:t>
            </a:r>
          </a:p>
        </p:txBody>
      </p:sp>
      <p:sp>
        <p:nvSpPr>
          <p:cNvPr id="10"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2"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13" name="TextBox 12"/>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2570003789"/>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cSld name="4_Two Content">
    <p:spTree>
      <p:nvGrpSpPr>
        <p:cNvPr id="1" name=""/>
        <p:cNvGrpSpPr/>
        <p:nvPr/>
      </p:nvGrpSpPr>
      <p:grpSpPr>
        <a:xfrm>
          <a:off x="0" y="0"/>
          <a:ext cx="0" cy="0"/>
          <a:chOff x="0" y="0"/>
          <a:chExt cx="0" cy="0"/>
        </a:xfrm>
      </p:grpSpPr>
      <p:sp>
        <p:nvSpPr>
          <p:cNvPr id="9" name="Rectangle 8"/>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8" name="Rectangle 7"/>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1" y="160020"/>
            <a:ext cx="8305800" cy="1143000"/>
          </a:xfrm>
        </p:spPr>
        <p:txBody>
          <a:bodyPr/>
          <a:lstStyle>
            <a:lvl1pPr>
              <a:defRPr/>
            </a:lvl1pPr>
          </a:lstStyle>
          <a:p>
            <a:r>
              <a:rPr lang="en-US"/>
              <a:t>Click to edit Master title style</a:t>
            </a:r>
            <a:endParaRPr lang="en-US" dirty="0"/>
          </a:p>
        </p:txBody>
      </p:sp>
      <p:sp>
        <p:nvSpPr>
          <p:cNvPr id="6"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11" name="TextBox 10"/>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2704391670"/>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Two Content">
    <p:spTree>
      <p:nvGrpSpPr>
        <p:cNvPr id="1" name=""/>
        <p:cNvGrpSpPr/>
        <p:nvPr/>
      </p:nvGrpSpPr>
      <p:grpSpPr>
        <a:xfrm>
          <a:off x="0" y="0"/>
          <a:ext cx="0" cy="0"/>
          <a:chOff x="0" y="0"/>
          <a:chExt cx="0" cy="0"/>
        </a:xfrm>
      </p:grpSpPr>
      <p:sp>
        <p:nvSpPr>
          <p:cNvPr id="9" name="Rectangle 8"/>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8" name="Rectangle 7"/>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1" y="160020"/>
            <a:ext cx="8305800" cy="1143000"/>
          </a:xfrm>
        </p:spPr>
        <p:txBody>
          <a:bodyPr/>
          <a:lstStyle>
            <a:lvl1pPr>
              <a:defRPr/>
            </a:lvl1pPr>
          </a:lstStyle>
          <a:p>
            <a:r>
              <a:rPr lang="en-US" dirty="0"/>
              <a:t>Click to edit Master title style</a:t>
            </a:r>
          </a:p>
        </p:txBody>
      </p:sp>
      <p:sp>
        <p:nvSpPr>
          <p:cNvPr id="3" name="Content Placeholder 2"/>
          <p:cNvSpPr>
            <a:spLocks noGrp="1"/>
          </p:cNvSpPr>
          <p:nvPr>
            <p:ph sz="half" idx="1"/>
          </p:nvPr>
        </p:nvSpPr>
        <p:spPr>
          <a:xfrm>
            <a:off x="609600" y="1676400"/>
            <a:ext cx="3931920" cy="1143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4" name="Content Placeholder 3"/>
          <p:cNvSpPr>
            <a:spLocks noGrp="1"/>
          </p:cNvSpPr>
          <p:nvPr>
            <p:ph sz="half" idx="2"/>
          </p:nvPr>
        </p:nvSpPr>
        <p:spPr>
          <a:xfrm>
            <a:off x="4648200" y="1676400"/>
            <a:ext cx="3931920" cy="4191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10"/>
          </p:nvPr>
        </p:nvSpPr>
        <p:spPr>
          <a:xfrm>
            <a:off x="685800" y="3048000"/>
            <a:ext cx="3810000" cy="1295400"/>
          </a:xfrm>
        </p:spPr>
        <p:txBody>
          <a:bodyPr/>
          <a:lstStyle/>
          <a:p>
            <a:pPr lvl="0"/>
            <a:r>
              <a:rPr lang="en-US" dirty="0"/>
              <a:t>Click to edit Master text styles</a:t>
            </a:r>
          </a:p>
        </p:txBody>
      </p:sp>
      <p:sp>
        <p:nvSpPr>
          <p:cNvPr id="11" name="Content Placeholder 10"/>
          <p:cNvSpPr>
            <a:spLocks noGrp="1"/>
          </p:cNvSpPr>
          <p:nvPr>
            <p:ph sz="quarter" idx="11"/>
          </p:nvPr>
        </p:nvSpPr>
        <p:spPr>
          <a:xfrm>
            <a:off x="5562600" y="6019801"/>
            <a:ext cx="2362200" cy="228600"/>
          </a:xfrm>
        </p:spPr>
        <p:txBody>
          <a:bodyPr/>
          <a:lstStyle>
            <a:lvl1pPr>
              <a:defRPr sz="800"/>
            </a:lvl1pPr>
          </a:lstStyle>
          <a:p>
            <a:pPr lvl="0"/>
            <a:r>
              <a:rPr lang="en-US" dirty="0"/>
              <a:t>Click to edit Master text styles</a:t>
            </a:r>
          </a:p>
        </p:txBody>
      </p:sp>
      <p:sp>
        <p:nvSpPr>
          <p:cNvPr id="12"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3" name="TextBox 12"/>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4"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0089511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image" Target="../media/image5.gif"/><Relationship Id="rId5" Type="http://schemas.openxmlformats.org/officeDocument/2006/relationships/slideLayout" Target="../slideLayouts/slideLayout35.xml"/><Relationship Id="rId10" Type="http://schemas.openxmlformats.org/officeDocument/2006/relationships/image" Target="../media/image4.png"/><Relationship Id="rId4" Type="http://schemas.openxmlformats.org/officeDocument/2006/relationships/slideLayout" Target="../slideLayouts/slideLayout34.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image" Target="../media/image5.gif"/><Relationship Id="rId5" Type="http://schemas.openxmlformats.org/officeDocument/2006/relationships/slideLayout" Target="../slideLayouts/slideLayout43.xml"/><Relationship Id="rId10" Type="http://schemas.openxmlformats.org/officeDocument/2006/relationships/image" Target="../media/image4.png"/><Relationship Id="rId4" Type="http://schemas.openxmlformats.org/officeDocument/2006/relationships/slideLayout" Target="../slideLayouts/slideLayout42.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1311275" y="160020"/>
            <a:ext cx="7299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549275" y="1752600"/>
            <a:ext cx="804545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5"/>
          <p:cNvSpPr txBox="1">
            <a:spLocks noChangeArrowheads="1"/>
          </p:cNvSpPr>
          <p:nvPr/>
        </p:nvSpPr>
        <p:spPr bwMode="auto">
          <a:xfrm>
            <a:off x="7086600" y="6450012"/>
            <a:ext cx="1782763" cy="179388"/>
          </a:xfrm>
          <a:prstGeom prst="rect">
            <a:avLst/>
          </a:prstGeom>
          <a:noFill/>
          <a:ln w="9525">
            <a:noFill/>
            <a:round/>
            <a:headEnd/>
            <a:tailEnd/>
          </a:ln>
          <a:effectLst/>
        </p:spPr>
        <p:txBody>
          <a:bodyPr lIns="0" tIns="0" rIns="0" bIns="0"/>
          <a:lstStyle>
            <a:lvl1pPr algn="ctr">
              <a:lnSpc>
                <a:spcPct val="102000"/>
              </a:lnSpc>
              <a:buFont typeface="Wingdings" charset="2"/>
              <a:buNone/>
              <a:tabLst>
                <a:tab pos="723900" algn="l"/>
                <a:tab pos="1447800" algn="l"/>
                <a:tab pos="2171700" algn="l"/>
              </a:tabLst>
              <a:defRPr sz="1600" b="1" dirty="0" smtClean="0">
                <a:solidFill>
                  <a:srgbClr val="0472BC"/>
                </a:solidFill>
                <a:latin typeface="+mj-lt"/>
                <a:ea typeface="+mn-ea"/>
                <a:cs typeface="Tahoma" pitchFamily="34" charset="0"/>
              </a:defRPr>
            </a:lvl1pPr>
          </a:lstStyle>
          <a:p>
            <a:pPr algn="r" fontAlgn="auto">
              <a:spcBef>
                <a:spcPts val="0"/>
              </a:spcBef>
              <a:spcAft>
                <a:spcPts val="0"/>
              </a:spcAft>
              <a:defRPr/>
            </a:pPr>
            <a:fld id="{52A3D1A6-B8BA-4574-9E0A-9B5ACD22CF89}" type="slidenum">
              <a:rPr lang="en-US" b="0" smtClean="0">
                <a:solidFill>
                  <a:schemeClr val="tx1"/>
                </a:solidFill>
                <a:latin typeface="Arial" panose="020B0604020202020204" pitchFamily="34" charset="0"/>
                <a:cs typeface="Arial" panose="020B0604020202020204" pitchFamily="34" charset="0"/>
              </a:rPr>
              <a:pPr algn="r" fontAlgn="auto">
                <a:spcBef>
                  <a:spcPts val="0"/>
                </a:spcBef>
                <a:spcAft>
                  <a:spcPts val="0"/>
                </a:spcAft>
                <a:defRPr/>
              </a:pPr>
              <a:t>‹#›</a:t>
            </a:fld>
            <a:endParaRPr lang="en-US" b="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9713368"/>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4"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 id="2147483888" r:id="rId13"/>
    <p:sldLayoutId id="2147483889" r:id="rId14"/>
    <p:sldLayoutId id="2147483890" r:id="rId15"/>
    <p:sldLayoutId id="2147483891" r:id="rId16"/>
    <p:sldLayoutId id="2147483892" r:id="rId17"/>
  </p:sldLayoutIdLst>
  <p:transition spd="med"/>
  <p:txStyles>
    <p:titleStyle>
      <a:lvl1pPr algn="ctr" rtl="0" eaLnBrk="1" fontAlgn="base" hangingPunct="1">
        <a:spcBef>
          <a:spcPct val="0"/>
        </a:spcBef>
        <a:spcAft>
          <a:spcPct val="0"/>
        </a:spcAft>
        <a:defRPr sz="3200" kern="1200">
          <a:solidFill>
            <a:schemeClr val="bg1"/>
          </a:solidFill>
          <a:latin typeface="Arial" panose="020B0604020202020204" pitchFamily="34" charset="0"/>
          <a:ea typeface="Tahoma" pitchFamily="34" charset="0"/>
          <a:cs typeface="Arial" panose="020B0604020202020204" pitchFamily="34" charset="0"/>
        </a:defRPr>
      </a:lvl1pPr>
      <a:lvl2pPr algn="ctr" rtl="0" eaLnBrk="1" fontAlgn="base" hangingPunct="1">
        <a:spcBef>
          <a:spcPct val="0"/>
        </a:spcBef>
        <a:spcAft>
          <a:spcPct val="0"/>
        </a:spcAft>
        <a:defRPr sz="3200">
          <a:solidFill>
            <a:schemeClr val="tx1"/>
          </a:solidFill>
          <a:latin typeface="Palatino Linotype" pitchFamily="18" charset="0"/>
        </a:defRPr>
      </a:lvl2pPr>
      <a:lvl3pPr algn="ctr" rtl="0" eaLnBrk="1" fontAlgn="base" hangingPunct="1">
        <a:spcBef>
          <a:spcPct val="0"/>
        </a:spcBef>
        <a:spcAft>
          <a:spcPct val="0"/>
        </a:spcAft>
        <a:defRPr sz="3200">
          <a:solidFill>
            <a:schemeClr val="tx1"/>
          </a:solidFill>
          <a:latin typeface="Palatino Linotype" pitchFamily="18" charset="0"/>
        </a:defRPr>
      </a:lvl3pPr>
      <a:lvl4pPr algn="ctr" rtl="0" eaLnBrk="1" fontAlgn="base" hangingPunct="1">
        <a:spcBef>
          <a:spcPct val="0"/>
        </a:spcBef>
        <a:spcAft>
          <a:spcPct val="0"/>
        </a:spcAft>
        <a:defRPr sz="3200">
          <a:solidFill>
            <a:schemeClr val="tx1"/>
          </a:solidFill>
          <a:latin typeface="Palatino Linotype" pitchFamily="18" charset="0"/>
        </a:defRPr>
      </a:lvl4pPr>
      <a:lvl5pPr algn="ctr" rtl="0" eaLnBrk="1" fontAlgn="base" hangingPunct="1">
        <a:spcBef>
          <a:spcPct val="0"/>
        </a:spcBef>
        <a:spcAft>
          <a:spcPct val="0"/>
        </a:spcAft>
        <a:defRPr sz="3200">
          <a:solidFill>
            <a:schemeClr val="tx1"/>
          </a:solidFill>
          <a:latin typeface="Palatino Linotype" pitchFamily="18" charset="0"/>
        </a:defRPr>
      </a:lvl5pPr>
      <a:lvl6pPr marL="457200" algn="ctr" rtl="0" eaLnBrk="1" fontAlgn="base" hangingPunct="1">
        <a:spcBef>
          <a:spcPct val="0"/>
        </a:spcBef>
        <a:spcAft>
          <a:spcPct val="0"/>
        </a:spcAft>
        <a:defRPr sz="3200">
          <a:solidFill>
            <a:schemeClr val="tx1"/>
          </a:solidFill>
          <a:latin typeface="Palatino Linotype" pitchFamily="18" charset="0"/>
        </a:defRPr>
      </a:lvl6pPr>
      <a:lvl7pPr marL="914400" algn="ctr" rtl="0" eaLnBrk="1" fontAlgn="base" hangingPunct="1">
        <a:spcBef>
          <a:spcPct val="0"/>
        </a:spcBef>
        <a:spcAft>
          <a:spcPct val="0"/>
        </a:spcAft>
        <a:defRPr sz="3200">
          <a:solidFill>
            <a:schemeClr val="tx1"/>
          </a:solidFill>
          <a:latin typeface="Palatino Linotype" pitchFamily="18" charset="0"/>
        </a:defRPr>
      </a:lvl7pPr>
      <a:lvl8pPr marL="1371600" algn="ctr" rtl="0" eaLnBrk="1" fontAlgn="base" hangingPunct="1">
        <a:spcBef>
          <a:spcPct val="0"/>
        </a:spcBef>
        <a:spcAft>
          <a:spcPct val="0"/>
        </a:spcAft>
        <a:defRPr sz="3200">
          <a:solidFill>
            <a:schemeClr val="tx1"/>
          </a:solidFill>
          <a:latin typeface="Palatino Linotype" pitchFamily="18" charset="0"/>
        </a:defRPr>
      </a:lvl8pPr>
      <a:lvl9pPr marL="1828800" algn="ctr" rtl="0" eaLnBrk="1" fontAlgn="base" hangingPunct="1">
        <a:spcBef>
          <a:spcPct val="0"/>
        </a:spcBef>
        <a:spcAft>
          <a:spcPct val="0"/>
        </a:spcAft>
        <a:defRPr sz="3200">
          <a:solidFill>
            <a:schemeClr val="tx1"/>
          </a:solidFill>
          <a:latin typeface="Palatino Linotype" pitchFamily="18" charset="0"/>
        </a:defRPr>
      </a:lvl9pPr>
    </p:titleStyle>
    <p:bodyStyle>
      <a:lvl1pPr marL="0" indent="0" algn="l" rtl="0" eaLnBrk="1" fontAlgn="base" hangingPunct="1">
        <a:spcBef>
          <a:spcPct val="20000"/>
        </a:spcBef>
        <a:spcAft>
          <a:spcPct val="0"/>
        </a:spcAft>
        <a:buFont typeface="Arial" pitchFamily="34" charset="0"/>
        <a:buNone/>
        <a:defRPr sz="2800" kern="1200">
          <a:solidFill>
            <a:schemeClr val="tx1"/>
          </a:solidFill>
          <a:latin typeface="Arial" panose="020B0604020202020204" pitchFamily="34" charset="0"/>
          <a:ea typeface="+mn-ea"/>
          <a:cs typeface="+mn-cs"/>
        </a:defRPr>
      </a:lvl1pPr>
      <a:lvl2pPr marL="742950" indent="-285750" algn="l" rtl="0" eaLnBrk="1" fontAlgn="base" hangingPunct="1">
        <a:spcBef>
          <a:spcPct val="20000"/>
        </a:spcBef>
        <a:spcAft>
          <a:spcPct val="0"/>
        </a:spcAft>
        <a:buFont typeface="Arial" pitchFamily="34" charset="0"/>
        <a:buChar char="–"/>
        <a:defRPr sz="2400" kern="1200">
          <a:solidFill>
            <a:schemeClr val="tx1"/>
          </a:solidFill>
          <a:latin typeface="Arial" panose="020B0604020202020204" pitchFamily="34" charset="0"/>
          <a:ea typeface="+mn-ea"/>
          <a:cs typeface="+mn-cs"/>
        </a:defRPr>
      </a:lvl2pPr>
      <a:lvl3pPr marL="1143000" indent="-228600"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mn-cs"/>
        </a:defRPr>
      </a:lvl3pPr>
      <a:lvl4pPr marL="1600200" indent="-228600" algn="l" rtl="0" eaLnBrk="1" fontAlgn="base" hangingPunct="1">
        <a:spcBef>
          <a:spcPct val="20000"/>
        </a:spcBef>
        <a:spcAft>
          <a:spcPct val="0"/>
        </a:spcAft>
        <a:buFont typeface="Arial" pitchFamily="34" charset="0"/>
        <a:buChar char="–"/>
        <a:defRPr kern="1200">
          <a:solidFill>
            <a:schemeClr val="tx1"/>
          </a:solidFill>
          <a:latin typeface="Arial" panose="020B0604020202020204" pitchFamily="34" charset="0"/>
          <a:ea typeface="+mn-ea"/>
          <a:cs typeface="+mn-cs"/>
        </a:defRPr>
      </a:lvl4pPr>
      <a:lvl5pPr marL="2057400" indent="-228600" algn="l" rtl="0" eaLnBrk="1" fontAlgn="base" hangingPunct="1">
        <a:spcBef>
          <a:spcPct val="20000"/>
        </a:spcBef>
        <a:spcAft>
          <a:spcPct val="0"/>
        </a:spcAft>
        <a:buFont typeface="Arial" pitchFamily="34" charset="0"/>
        <a:buChar char="»"/>
        <a:defRPr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1311275" y="160020"/>
            <a:ext cx="7299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549275" y="1752600"/>
            <a:ext cx="804545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5"/>
          <p:cNvSpPr txBox="1">
            <a:spLocks noChangeArrowheads="1"/>
          </p:cNvSpPr>
          <p:nvPr/>
        </p:nvSpPr>
        <p:spPr bwMode="auto">
          <a:xfrm>
            <a:off x="7086600" y="6450012"/>
            <a:ext cx="1782763" cy="179388"/>
          </a:xfrm>
          <a:prstGeom prst="rect">
            <a:avLst/>
          </a:prstGeom>
          <a:noFill/>
          <a:ln w="9525">
            <a:noFill/>
            <a:round/>
            <a:headEnd/>
            <a:tailEnd/>
          </a:ln>
          <a:effectLst/>
        </p:spPr>
        <p:txBody>
          <a:bodyPr lIns="0" tIns="0" rIns="0" bIns="0"/>
          <a:lstStyle>
            <a:lvl1pPr algn="ctr">
              <a:lnSpc>
                <a:spcPct val="102000"/>
              </a:lnSpc>
              <a:buFont typeface="Wingdings" charset="2"/>
              <a:buNone/>
              <a:tabLst>
                <a:tab pos="723900" algn="l"/>
                <a:tab pos="1447800" algn="l"/>
                <a:tab pos="2171700" algn="l"/>
              </a:tabLst>
              <a:defRPr sz="1600" b="1" dirty="0" smtClean="0">
                <a:solidFill>
                  <a:srgbClr val="0472BC"/>
                </a:solidFill>
                <a:latin typeface="+mj-lt"/>
                <a:ea typeface="+mn-ea"/>
                <a:cs typeface="Tahoma" pitchFamily="34" charset="0"/>
              </a:defRPr>
            </a:lvl1pPr>
          </a:lstStyle>
          <a:p>
            <a:pPr algn="r" fontAlgn="auto">
              <a:spcBef>
                <a:spcPts val="0"/>
              </a:spcBef>
              <a:spcAft>
                <a:spcPts val="0"/>
              </a:spcAft>
              <a:defRPr/>
            </a:pPr>
            <a:fld id="{52A3D1A6-B8BA-4574-9E0A-9B5ACD22CF89}" type="slidenum">
              <a:rPr lang="en-US" b="0" smtClean="0">
                <a:solidFill>
                  <a:schemeClr val="tx1"/>
                </a:solidFill>
                <a:latin typeface="Arial" panose="020B0604020202020204" pitchFamily="34" charset="0"/>
                <a:cs typeface="Arial" panose="020B0604020202020204" pitchFamily="34" charset="0"/>
              </a:rPr>
              <a:pPr algn="r" fontAlgn="auto">
                <a:spcBef>
                  <a:spcPts val="0"/>
                </a:spcBef>
                <a:spcAft>
                  <a:spcPts val="0"/>
                </a:spcAft>
                <a:defRPr/>
              </a:pPr>
              <a:t>‹#›</a:t>
            </a:fld>
            <a:endParaRPr lang="en-US" b="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2226808"/>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3" r:id="rId8"/>
    <p:sldLayoutId id="2147483905" r:id="rId9"/>
    <p:sldLayoutId id="2147483907" r:id="rId10"/>
    <p:sldLayoutId id="2147483926" r:id="rId11"/>
    <p:sldLayoutId id="2147483927" r:id="rId12"/>
    <p:sldLayoutId id="2147483928" r:id="rId13"/>
  </p:sldLayoutIdLst>
  <p:transition spd="med"/>
  <p:txStyles>
    <p:titleStyle>
      <a:lvl1pPr algn="ctr" rtl="0" eaLnBrk="1" fontAlgn="base" hangingPunct="1">
        <a:spcBef>
          <a:spcPct val="0"/>
        </a:spcBef>
        <a:spcAft>
          <a:spcPct val="0"/>
        </a:spcAft>
        <a:defRPr sz="3200" kern="1200">
          <a:solidFill>
            <a:schemeClr val="bg1"/>
          </a:solidFill>
          <a:latin typeface="Arial" panose="020B0604020202020204" pitchFamily="34" charset="0"/>
          <a:ea typeface="Tahoma" pitchFamily="34" charset="0"/>
          <a:cs typeface="Arial" panose="020B0604020202020204" pitchFamily="34" charset="0"/>
        </a:defRPr>
      </a:lvl1pPr>
      <a:lvl2pPr algn="ctr" rtl="0" eaLnBrk="1" fontAlgn="base" hangingPunct="1">
        <a:spcBef>
          <a:spcPct val="0"/>
        </a:spcBef>
        <a:spcAft>
          <a:spcPct val="0"/>
        </a:spcAft>
        <a:defRPr sz="3200">
          <a:solidFill>
            <a:schemeClr val="tx1"/>
          </a:solidFill>
          <a:latin typeface="Palatino Linotype" pitchFamily="18" charset="0"/>
        </a:defRPr>
      </a:lvl2pPr>
      <a:lvl3pPr algn="ctr" rtl="0" eaLnBrk="1" fontAlgn="base" hangingPunct="1">
        <a:spcBef>
          <a:spcPct val="0"/>
        </a:spcBef>
        <a:spcAft>
          <a:spcPct val="0"/>
        </a:spcAft>
        <a:defRPr sz="3200">
          <a:solidFill>
            <a:schemeClr val="tx1"/>
          </a:solidFill>
          <a:latin typeface="Palatino Linotype" pitchFamily="18" charset="0"/>
        </a:defRPr>
      </a:lvl3pPr>
      <a:lvl4pPr algn="ctr" rtl="0" eaLnBrk="1" fontAlgn="base" hangingPunct="1">
        <a:spcBef>
          <a:spcPct val="0"/>
        </a:spcBef>
        <a:spcAft>
          <a:spcPct val="0"/>
        </a:spcAft>
        <a:defRPr sz="3200">
          <a:solidFill>
            <a:schemeClr val="tx1"/>
          </a:solidFill>
          <a:latin typeface="Palatino Linotype" pitchFamily="18" charset="0"/>
        </a:defRPr>
      </a:lvl4pPr>
      <a:lvl5pPr algn="ctr" rtl="0" eaLnBrk="1" fontAlgn="base" hangingPunct="1">
        <a:spcBef>
          <a:spcPct val="0"/>
        </a:spcBef>
        <a:spcAft>
          <a:spcPct val="0"/>
        </a:spcAft>
        <a:defRPr sz="3200">
          <a:solidFill>
            <a:schemeClr val="tx1"/>
          </a:solidFill>
          <a:latin typeface="Palatino Linotype" pitchFamily="18" charset="0"/>
        </a:defRPr>
      </a:lvl5pPr>
      <a:lvl6pPr marL="457200" algn="ctr" rtl="0" eaLnBrk="1" fontAlgn="base" hangingPunct="1">
        <a:spcBef>
          <a:spcPct val="0"/>
        </a:spcBef>
        <a:spcAft>
          <a:spcPct val="0"/>
        </a:spcAft>
        <a:defRPr sz="3200">
          <a:solidFill>
            <a:schemeClr val="tx1"/>
          </a:solidFill>
          <a:latin typeface="Palatino Linotype" pitchFamily="18" charset="0"/>
        </a:defRPr>
      </a:lvl6pPr>
      <a:lvl7pPr marL="914400" algn="ctr" rtl="0" eaLnBrk="1" fontAlgn="base" hangingPunct="1">
        <a:spcBef>
          <a:spcPct val="0"/>
        </a:spcBef>
        <a:spcAft>
          <a:spcPct val="0"/>
        </a:spcAft>
        <a:defRPr sz="3200">
          <a:solidFill>
            <a:schemeClr val="tx1"/>
          </a:solidFill>
          <a:latin typeface="Palatino Linotype" pitchFamily="18" charset="0"/>
        </a:defRPr>
      </a:lvl7pPr>
      <a:lvl8pPr marL="1371600" algn="ctr" rtl="0" eaLnBrk="1" fontAlgn="base" hangingPunct="1">
        <a:spcBef>
          <a:spcPct val="0"/>
        </a:spcBef>
        <a:spcAft>
          <a:spcPct val="0"/>
        </a:spcAft>
        <a:defRPr sz="3200">
          <a:solidFill>
            <a:schemeClr val="tx1"/>
          </a:solidFill>
          <a:latin typeface="Palatino Linotype" pitchFamily="18" charset="0"/>
        </a:defRPr>
      </a:lvl8pPr>
      <a:lvl9pPr marL="1828800" algn="ctr" rtl="0" eaLnBrk="1" fontAlgn="base" hangingPunct="1">
        <a:spcBef>
          <a:spcPct val="0"/>
        </a:spcBef>
        <a:spcAft>
          <a:spcPct val="0"/>
        </a:spcAft>
        <a:defRPr sz="3200">
          <a:solidFill>
            <a:schemeClr val="tx1"/>
          </a:solidFill>
          <a:latin typeface="Palatino Linotype" pitchFamily="18" charset="0"/>
        </a:defRPr>
      </a:lvl9pPr>
    </p:titleStyle>
    <p:bodyStyle>
      <a:lvl1pPr marL="0" indent="0" algn="l" rtl="0" eaLnBrk="1" fontAlgn="base" hangingPunct="1">
        <a:spcBef>
          <a:spcPct val="20000"/>
        </a:spcBef>
        <a:spcAft>
          <a:spcPct val="0"/>
        </a:spcAft>
        <a:buFont typeface="Arial" pitchFamily="34" charset="0"/>
        <a:buNone/>
        <a:defRPr sz="2800" kern="1200">
          <a:solidFill>
            <a:schemeClr val="tx1"/>
          </a:solidFill>
          <a:latin typeface="Arial" panose="020B0604020202020204" pitchFamily="34" charset="0"/>
          <a:ea typeface="+mn-ea"/>
          <a:cs typeface="+mn-cs"/>
        </a:defRPr>
      </a:lvl1pPr>
      <a:lvl2pPr marL="742950" indent="-285750" algn="l" rtl="0" eaLnBrk="1" fontAlgn="base" hangingPunct="1">
        <a:spcBef>
          <a:spcPct val="20000"/>
        </a:spcBef>
        <a:spcAft>
          <a:spcPct val="0"/>
        </a:spcAft>
        <a:buFont typeface="Arial" pitchFamily="34" charset="0"/>
        <a:buChar char="–"/>
        <a:defRPr sz="2400" kern="1200">
          <a:solidFill>
            <a:schemeClr val="tx1"/>
          </a:solidFill>
          <a:latin typeface="Arial" panose="020B0604020202020204" pitchFamily="34" charset="0"/>
          <a:ea typeface="+mn-ea"/>
          <a:cs typeface="+mn-cs"/>
        </a:defRPr>
      </a:lvl2pPr>
      <a:lvl3pPr marL="1143000" indent="-228600"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mn-cs"/>
        </a:defRPr>
      </a:lvl3pPr>
      <a:lvl4pPr marL="1600200" indent="-228600" algn="l" rtl="0" eaLnBrk="1" fontAlgn="base" hangingPunct="1">
        <a:spcBef>
          <a:spcPct val="20000"/>
        </a:spcBef>
        <a:spcAft>
          <a:spcPct val="0"/>
        </a:spcAft>
        <a:buFont typeface="Arial" pitchFamily="34" charset="0"/>
        <a:buChar char="–"/>
        <a:defRPr kern="1200">
          <a:solidFill>
            <a:schemeClr val="tx1"/>
          </a:solidFill>
          <a:latin typeface="Arial" panose="020B0604020202020204" pitchFamily="34" charset="0"/>
          <a:ea typeface="+mn-ea"/>
          <a:cs typeface="+mn-cs"/>
        </a:defRPr>
      </a:lvl4pPr>
      <a:lvl5pPr marL="2057400" indent="-228600" algn="l" rtl="0" eaLnBrk="1" fontAlgn="base" hangingPunct="1">
        <a:spcBef>
          <a:spcPct val="20000"/>
        </a:spcBef>
        <a:spcAft>
          <a:spcPct val="0"/>
        </a:spcAft>
        <a:buFont typeface="Arial" pitchFamily="34" charset="0"/>
        <a:buChar char="»"/>
        <a:defRPr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MH Tagline" descr="Tag line: Because learning changes everythin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
        <p:nvSpPr>
          <p:cNvPr id="14" name="Copyright" descr="©McGraw-Hill Education. All rights reserved. Authorized only for instructor use in the classroom.  No reproduction or further distribution permitted without the prior written consent of McGraw-Hill Education.&#10;"/>
          <p:cNvSpPr txBox="1">
            <a:spLocks/>
          </p:cNvSpPr>
          <p:nvPr/>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948717638"/>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Lst>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MH Tagline" descr="Tag line: Because learning changes everythin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
        <p:nvSpPr>
          <p:cNvPr id="14" name="Copyright" descr="©McGraw-Hill Education. All rights reserved. Authorized only for instructor use in the classroom.  No reproduction or further distribution permitted without the prior written consent of McGraw-Hill Education.&#10;"/>
          <p:cNvSpPr txBox="1">
            <a:spLocks/>
          </p:cNvSpPr>
          <p:nvPr/>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182745556"/>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Lst>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7.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0.xml"/><Relationship Id="rId1" Type="http://schemas.openxmlformats.org/officeDocument/2006/relationships/slideLayout" Target="../slideLayouts/slideLayout20.xml"/><Relationship Id="rId4" Type="http://schemas.openxmlformats.org/officeDocument/2006/relationships/slide" Target="slide3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1.xml"/><Relationship Id="rId1" Type="http://schemas.openxmlformats.org/officeDocument/2006/relationships/slideLayout" Target="../slideLayouts/slideLayout2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notesSlide" Target="../notesSlides/notesSlide23.xml"/><Relationship Id="rId1" Type="http://schemas.openxmlformats.org/officeDocument/2006/relationships/slideLayout" Target="../slideLayouts/slideLayout20.xml"/><Relationship Id="rId4" Type="http://schemas.openxmlformats.org/officeDocument/2006/relationships/image" Target="../media/image23.jpeg"/></Relationships>
</file>

<file path=ppt/slides/_rels/slide24.xml.rels><?xml version="1.0" encoding="UTF-8" standalone="yes"?>
<Relationships xmlns="http://schemas.openxmlformats.org/package/2006/relationships"><Relationship Id="rId8" Type="http://schemas.microsoft.com/office/2007/relationships/diagramDrawing" Target="../diagrams/drawing2.xml"/><Relationship Id="rId13" Type="http://schemas.openxmlformats.org/officeDocument/2006/relationships/slide" Target="slide33.xml"/><Relationship Id="rId3" Type="http://schemas.openxmlformats.org/officeDocument/2006/relationships/slide" Target="slide32.xml"/><Relationship Id="rId7" Type="http://schemas.openxmlformats.org/officeDocument/2006/relationships/diagramColors" Target="../diagrams/colors2.xml"/><Relationship Id="rId12" Type="http://schemas.openxmlformats.org/officeDocument/2006/relationships/slide" Target="slide31.xml"/><Relationship Id="rId2" Type="http://schemas.openxmlformats.org/officeDocument/2006/relationships/notesSlide" Target="../notesSlides/notesSlide24.xml"/><Relationship Id="rId1" Type="http://schemas.openxmlformats.org/officeDocument/2006/relationships/slideLayout" Target="../slideLayouts/slideLayout30.xml"/><Relationship Id="rId6" Type="http://schemas.openxmlformats.org/officeDocument/2006/relationships/diagramQuickStyle" Target="../diagrams/quickStyle2.xml"/><Relationship Id="rId11" Type="http://schemas.openxmlformats.org/officeDocument/2006/relationships/slide" Target="slide30.xml"/><Relationship Id="rId5" Type="http://schemas.openxmlformats.org/officeDocument/2006/relationships/diagramLayout" Target="../diagrams/layout2.xml"/><Relationship Id="rId10" Type="http://schemas.openxmlformats.org/officeDocument/2006/relationships/slide" Target="slide29.xml"/><Relationship Id="rId4" Type="http://schemas.openxmlformats.org/officeDocument/2006/relationships/diagramData" Target="../diagrams/data2.xml"/><Relationship Id="rId9" Type="http://schemas.openxmlformats.org/officeDocument/2006/relationships/slide" Target="slide34.xml"/><Relationship Id="rId14" Type="http://schemas.openxmlformats.org/officeDocument/2006/relationships/image" Target="../media/image24.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7.xml"/><Relationship Id="rId1" Type="http://schemas.openxmlformats.org/officeDocument/2006/relationships/slideLayout" Target="../slideLayouts/slideLayout1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9.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28.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3.xml"/><Relationship Id="rId7" Type="http://schemas.openxmlformats.org/officeDocument/2006/relationships/hyperlink" Target="http://www.youtube.com/watch?v=ah8aHIsAJfc" TargetMode="External"/><Relationship Id="rId2" Type="http://schemas.openxmlformats.org/officeDocument/2006/relationships/slideLayout" Target="../slideLayouts/slideLayout20.xml"/><Relationship Id="rId1" Type="http://schemas.openxmlformats.org/officeDocument/2006/relationships/video" Target="https://www.youtube.com/embed/ah8aHIsAJfc" TargetMode="Externa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slide" Target="slide36.xml"/></Relationships>
</file>

<file path=ppt/slides/_rels/slide30.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29.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0.xm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1.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2.xml"/><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33.xm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34.xml"/><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5.xml"/><Relationship Id="rId1" Type="http://schemas.openxmlformats.org/officeDocument/2006/relationships/slideLayout" Target="../slideLayouts/slideLayout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8.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ctrTitle"/>
          </p:nvPr>
        </p:nvSpPr>
        <p:spPr>
          <a:noFill/>
        </p:spPr>
        <p:txBody>
          <a:bodyPr/>
          <a:lstStyle/>
          <a:p>
            <a:r>
              <a:rPr lang="en-US" altLang="en-US" dirty="0">
                <a:solidFill>
                  <a:schemeClr val="tx1"/>
                </a:solidFill>
              </a:rPr>
              <a:t>Chapter 3</a:t>
            </a:r>
            <a:r>
              <a:rPr lang="en-US" altLang="en-US" b="1" dirty="0"/>
              <a:t/>
            </a:r>
            <a:br>
              <a:rPr lang="en-US" altLang="en-US" b="1" dirty="0"/>
            </a:br>
            <a:r>
              <a:rPr lang="en-US" altLang="en-US" sz="2800" dirty="0">
                <a:solidFill>
                  <a:schemeClr val="tx1"/>
                </a:solidFill>
              </a:rPr>
              <a:t>Social and Mobile Marketing</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096000" y="1600200"/>
            <a:ext cx="2679727" cy="3429000"/>
          </a:xfrm>
          <a:prstGeom prst="rect">
            <a:avLst/>
          </a:prstGeom>
        </p:spPr>
      </p:pic>
    </p:spTree>
    <p:extLst>
      <p:ext uri="{BB962C8B-B14F-4D97-AF65-F5344CB8AC3E}">
        <p14:creationId xmlns:p14="http://schemas.microsoft.com/office/powerpoint/2010/main" val="5613502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The Information Effect</a:t>
            </a:r>
          </a:p>
        </p:txBody>
      </p:sp>
      <p:sp>
        <p:nvSpPr>
          <p:cNvPr id="7" name="Content Placeholder 6"/>
          <p:cNvSpPr>
            <a:spLocks noGrp="1"/>
          </p:cNvSpPr>
          <p:nvPr>
            <p:ph idx="1"/>
          </p:nvPr>
        </p:nvSpPr>
        <p:spPr/>
        <p:txBody>
          <a:bodyPr/>
          <a:lstStyle/>
          <a:p>
            <a:r>
              <a:rPr lang="en-US" dirty="0"/>
              <a:t>Outcome in which relevant information is spread by firms or individuals to other members of the social network</a:t>
            </a:r>
          </a:p>
          <a:p>
            <a:pPr algn="ctr"/>
            <a:endParaRPr lang="en-US" dirty="0"/>
          </a:p>
        </p:txBody>
      </p:sp>
      <p:pic>
        <p:nvPicPr>
          <p:cNvPr id="11" name="Content Placeholder 9" descr="A screenshot of BMW's page on a Chinese social media site."/>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610689" y="3086777"/>
            <a:ext cx="3751421" cy="3199046"/>
          </a:xfrm>
          <a:prstGeom prst="rect">
            <a:avLst/>
          </a:prstGeom>
          <a:ln>
            <a:noFill/>
          </a:ln>
          <a:effectLst>
            <a:outerShdw blurRad="292100" dist="139700" dir="2700000" algn="tl" rotWithShape="0">
              <a:srgbClr val="333333">
                <a:alpha val="65000"/>
              </a:srgbClr>
            </a:outerShdw>
          </a:effectLst>
        </p:spPr>
      </p:pic>
      <p:sp>
        <p:nvSpPr>
          <p:cNvPr id="8" name="Text Placeholder 7" hidden="1"/>
          <p:cNvSpPr>
            <a:spLocks noGrp="1"/>
          </p:cNvSpPr>
          <p:nvPr>
            <p:ph type="body" sz="quarter" idx="11"/>
          </p:nvPr>
        </p:nvSpPr>
        <p:spPr/>
        <p:txBody>
          <a:bodyPr/>
          <a:lstStyle/>
          <a:p>
            <a:r>
              <a:rPr lang="en-US" b="1" dirty="0"/>
              <a:t>Source: </a:t>
            </a:r>
            <a:r>
              <a:rPr lang="en-US" dirty="0"/>
              <a:t>BMW Group China</a:t>
            </a:r>
            <a:endParaRPr lang="en-US" dirty="0">
              <a:ea typeface="Times New Roman"/>
            </a:endParaRPr>
          </a:p>
          <a:p>
            <a:endParaRPr lang="en-US" dirty="0"/>
          </a:p>
        </p:txBody>
      </p:sp>
    </p:spTree>
    <p:extLst>
      <p:ext uri="{BB962C8B-B14F-4D97-AF65-F5344CB8AC3E}">
        <p14:creationId xmlns:p14="http://schemas.microsoft.com/office/powerpoint/2010/main" val="57744358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The Connected Effect</a:t>
            </a:r>
          </a:p>
        </p:txBody>
      </p:sp>
      <p:sp>
        <p:nvSpPr>
          <p:cNvPr id="7" name="Content Placeholder 6"/>
          <p:cNvSpPr>
            <a:spLocks noGrp="1"/>
          </p:cNvSpPr>
          <p:nvPr>
            <p:ph idx="1"/>
          </p:nvPr>
        </p:nvSpPr>
        <p:spPr/>
        <p:txBody>
          <a:bodyPr/>
          <a:lstStyle/>
          <a:p>
            <a:r>
              <a:rPr lang="en-US" dirty="0"/>
              <a:t>Outcome that satisfies humans’ innate need to connect with other people</a:t>
            </a:r>
          </a:p>
          <a:p>
            <a:endParaRPr lang="en-US" dirty="0"/>
          </a:p>
        </p:txBody>
      </p:sp>
      <p:pic>
        <p:nvPicPr>
          <p:cNvPr id="12" name="Content Placeholder 2" descr="A screenshot of the California Science Center facebook page."/>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5187730" y="2514600"/>
            <a:ext cx="3252835" cy="38785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8" name="Text Placeholder 7"/>
          <p:cNvSpPr>
            <a:spLocks noGrp="1"/>
          </p:cNvSpPr>
          <p:nvPr>
            <p:ph type="body" sz="quarter" idx="11"/>
          </p:nvPr>
        </p:nvSpPr>
        <p:spPr/>
        <p:txBody>
          <a:bodyPr/>
          <a:lstStyle/>
          <a:p>
            <a:r>
              <a:rPr lang="en-US" dirty="0"/>
              <a:t>© </a:t>
            </a:r>
            <a:r>
              <a:rPr lang="en-US" dirty="0" err="1"/>
              <a:t>Tashauna</a:t>
            </a:r>
            <a:r>
              <a:rPr lang="en-US" dirty="0"/>
              <a:t> Johnson Photography/</a:t>
            </a:r>
            <a:r>
              <a:rPr lang="en-US" dirty="0" err="1"/>
              <a:t>Photoedit</a:t>
            </a:r>
            <a:endParaRPr lang="en-US" dirty="0">
              <a:ea typeface="Times New Roman"/>
            </a:endParaRPr>
          </a:p>
          <a:p>
            <a:endParaRPr lang="en-US" dirty="0"/>
          </a:p>
        </p:txBody>
      </p:sp>
    </p:spTree>
    <p:extLst>
      <p:ext uri="{BB962C8B-B14F-4D97-AF65-F5344CB8AC3E}">
        <p14:creationId xmlns:p14="http://schemas.microsoft.com/office/powerpoint/2010/main" val="241487794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The Network Effect</a:t>
            </a:r>
          </a:p>
        </p:txBody>
      </p:sp>
      <p:sp>
        <p:nvSpPr>
          <p:cNvPr id="7" name="Content Placeholder 6"/>
          <p:cNvSpPr>
            <a:spLocks noGrp="1"/>
          </p:cNvSpPr>
          <p:nvPr>
            <p:ph idx="1"/>
          </p:nvPr>
        </p:nvSpPr>
        <p:spPr/>
        <p:txBody>
          <a:bodyPr/>
          <a:lstStyle/>
          <a:p>
            <a:pPr algn="ctr"/>
            <a:r>
              <a:rPr lang="en-US" dirty="0"/>
              <a:t>Outcome in which every post is spread instantaneously across social media</a:t>
            </a:r>
          </a:p>
        </p:txBody>
      </p:sp>
      <p:pic>
        <p:nvPicPr>
          <p:cNvPr id="12" name="Content Placeholder 2" descr="An image of Katy Perry, a CoverGirl spokesperson, and her do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708387" y="2831047"/>
            <a:ext cx="3727227" cy="3727227"/>
          </a:xfrm>
          <a:prstGeom prst="rect">
            <a:avLst/>
          </a:prstGeom>
          <a:ln>
            <a:noFill/>
          </a:ln>
          <a:effectLst>
            <a:softEdge rad="112500"/>
          </a:effectLst>
        </p:spPr>
      </p:pic>
      <p:sp>
        <p:nvSpPr>
          <p:cNvPr id="8" name="Text Placeholder 7"/>
          <p:cNvSpPr>
            <a:spLocks noGrp="1"/>
          </p:cNvSpPr>
          <p:nvPr>
            <p:ph type="body" sz="quarter" idx="11"/>
          </p:nvPr>
        </p:nvSpPr>
        <p:spPr/>
        <p:txBody>
          <a:bodyPr/>
          <a:lstStyle/>
          <a:p>
            <a:r>
              <a:rPr lang="en-US" dirty="0"/>
              <a:t>© </a:t>
            </a:r>
            <a:r>
              <a:rPr lang="en-US" dirty="0" err="1"/>
              <a:t>Photoshot</a:t>
            </a:r>
            <a:endParaRPr lang="en-US" dirty="0">
              <a:ea typeface="Times New Roman"/>
            </a:endParaRPr>
          </a:p>
          <a:p>
            <a:endParaRPr lang="en-US" dirty="0"/>
          </a:p>
        </p:txBody>
      </p:sp>
    </p:spTree>
    <p:extLst>
      <p:ext uri="{BB962C8B-B14F-4D97-AF65-F5344CB8AC3E}">
        <p14:creationId xmlns:p14="http://schemas.microsoft.com/office/powerpoint/2010/main" val="178522443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The Dynamic Effect</a:t>
            </a:r>
            <a:endParaRPr lang="en-US" dirty="0"/>
          </a:p>
        </p:txBody>
      </p:sp>
      <p:sp>
        <p:nvSpPr>
          <p:cNvPr id="7" name="Content Placeholder 6"/>
          <p:cNvSpPr>
            <a:spLocks noGrp="1"/>
          </p:cNvSpPr>
          <p:nvPr>
            <p:ph sz="half" idx="1"/>
          </p:nvPr>
        </p:nvSpPr>
        <p:spPr>
          <a:xfrm>
            <a:off x="381001" y="1676400"/>
            <a:ext cx="4314097" cy="4572000"/>
          </a:xfrm>
        </p:spPr>
        <p:txBody>
          <a:bodyPr/>
          <a:lstStyle/>
          <a:p>
            <a:pPr lvl="0"/>
            <a:r>
              <a:rPr lang="en-US" dirty="0"/>
              <a:t>Information is exchanged to network participants through back-and-forth communications.</a:t>
            </a:r>
          </a:p>
          <a:p>
            <a:pPr lvl="0"/>
            <a:endParaRPr lang="en-US" dirty="0"/>
          </a:p>
          <a:p>
            <a:pPr lvl="0"/>
            <a:r>
              <a:rPr lang="en-US" dirty="0"/>
              <a:t>Examines how people flow in and out of networked communities as their interests change.</a:t>
            </a:r>
          </a:p>
        </p:txBody>
      </p:sp>
      <p:pic>
        <p:nvPicPr>
          <p:cNvPr id="10" name="Content Placeholder 2" descr="An image of two guests checking into the Sol Wave House hotel."/>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4876800" y="2362378"/>
            <a:ext cx="3886200" cy="2815731"/>
          </a:xfrm>
          <a:prstGeom prst="rect">
            <a:avLst/>
          </a:prstGeom>
          <a:ln>
            <a:noFill/>
          </a:ln>
          <a:effectLst>
            <a:outerShdw blurRad="292100" dist="139700" dir="2700000" algn="tl" rotWithShape="0">
              <a:srgbClr val="333333">
                <a:alpha val="65000"/>
              </a:srgbClr>
            </a:outerShdw>
          </a:effectLst>
        </p:spPr>
      </p:pic>
      <p:sp>
        <p:nvSpPr>
          <p:cNvPr id="3" name="Text Placeholder 2"/>
          <p:cNvSpPr>
            <a:spLocks noGrp="1"/>
          </p:cNvSpPr>
          <p:nvPr>
            <p:ph type="body" sz="quarter" idx="11"/>
          </p:nvPr>
        </p:nvSpPr>
        <p:spPr/>
        <p:txBody>
          <a:bodyPr/>
          <a:lstStyle/>
          <a:p>
            <a:r>
              <a:rPr lang="en-US"/>
              <a:t>© Ignacio Izquierdo/Rex Features/AP Photo</a:t>
            </a:r>
            <a:endParaRPr lang="en-US">
              <a:ea typeface="Times New Roman"/>
            </a:endParaRPr>
          </a:p>
          <a:p>
            <a:endParaRPr lang="en-US" dirty="0"/>
          </a:p>
        </p:txBody>
      </p:sp>
    </p:spTree>
    <p:extLst>
      <p:ext uri="{BB962C8B-B14F-4D97-AF65-F5344CB8AC3E}">
        <p14:creationId xmlns:p14="http://schemas.microsoft.com/office/powerpoint/2010/main" val="153707469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Timeliness Effect </a:t>
            </a:r>
          </a:p>
        </p:txBody>
      </p:sp>
      <p:sp>
        <p:nvSpPr>
          <p:cNvPr id="12" name="Content Placeholder 11"/>
          <p:cNvSpPr>
            <a:spLocks noGrp="1"/>
          </p:cNvSpPr>
          <p:nvPr>
            <p:ph sz="half" idx="1"/>
          </p:nvPr>
        </p:nvSpPr>
        <p:spPr>
          <a:xfrm>
            <a:off x="304800" y="1676400"/>
            <a:ext cx="8077199" cy="1219200"/>
          </a:xfrm>
        </p:spPr>
        <p:txBody>
          <a:bodyPr/>
          <a:lstStyle/>
          <a:p>
            <a:pPr algn="ctr"/>
            <a:r>
              <a:rPr lang="en-US" dirty="0"/>
              <a:t>Firms must engage with the customer at the right place and time </a:t>
            </a:r>
          </a:p>
        </p:txBody>
      </p:sp>
      <p:pic>
        <p:nvPicPr>
          <p:cNvPr id="16" name="Content Placeholder 15" descr="Coca-cola products at a move theater"/>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2286000" y="3268980"/>
            <a:ext cx="4022725" cy="2683157"/>
          </a:xfrm>
        </p:spPr>
      </p:pic>
      <p:sp>
        <p:nvSpPr>
          <p:cNvPr id="15" name="Text Placeholder 14" hidden="1"/>
          <p:cNvSpPr>
            <a:spLocks noGrp="1"/>
          </p:cNvSpPr>
          <p:nvPr>
            <p:ph type="body" sz="quarter" idx="16"/>
          </p:nvPr>
        </p:nvSpPr>
        <p:spPr/>
        <p:txBody>
          <a:bodyPr/>
          <a:lstStyle/>
          <a:p>
            <a:endParaRPr lang="en-US"/>
          </a:p>
        </p:txBody>
      </p:sp>
      <p:sp>
        <p:nvSpPr>
          <p:cNvPr id="14" name="Text Placeholder 13"/>
          <p:cNvSpPr>
            <a:spLocks noGrp="1"/>
          </p:cNvSpPr>
          <p:nvPr>
            <p:ph type="body" sz="quarter" idx="11"/>
          </p:nvPr>
        </p:nvSpPr>
        <p:spPr/>
        <p:txBody>
          <a:bodyPr/>
          <a:lstStyle/>
          <a:p>
            <a:r>
              <a:rPr lang="en-US" dirty="0"/>
              <a:t>© </a:t>
            </a:r>
            <a:r>
              <a:rPr lang="en-US" dirty="0" err="1"/>
              <a:t>SeongJoon</a:t>
            </a:r>
            <a:r>
              <a:rPr lang="en-US" dirty="0"/>
              <a:t> Cho/Bloomberg/Getty Images</a:t>
            </a:r>
          </a:p>
        </p:txBody>
      </p:sp>
    </p:spTree>
    <p:extLst>
      <p:ext uri="{BB962C8B-B14F-4D97-AF65-F5344CB8AC3E}">
        <p14:creationId xmlns:p14="http://schemas.microsoft.com/office/powerpoint/2010/main" val="217320755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PROGRESS CHECK (2 of 3)</a:t>
            </a:r>
            <a:endParaRPr lang="en-US" dirty="0"/>
          </a:p>
        </p:txBody>
      </p:sp>
      <p:sp>
        <p:nvSpPr>
          <p:cNvPr id="7" name="Text Placeholder 6"/>
          <p:cNvSpPr>
            <a:spLocks noGrp="1"/>
          </p:cNvSpPr>
          <p:nvPr>
            <p:ph type="body" sz="quarter" idx="10"/>
          </p:nvPr>
        </p:nvSpPr>
        <p:spPr/>
        <p:txBody>
          <a:bodyPr/>
          <a:lstStyle/>
          <a:p>
            <a:r>
              <a:rPr lang="en-US"/>
              <a:t>What are the five drivers of social media engagement described in the Wheel of Social Media Engagement?</a:t>
            </a:r>
          </a:p>
          <a:p>
            <a:endParaRPr lang="en-US" dirty="0"/>
          </a:p>
        </p:txBody>
      </p:sp>
    </p:spTree>
    <p:extLst>
      <p:ext uri="{BB962C8B-B14F-4D97-AF65-F5344CB8AC3E}">
        <p14:creationId xmlns:p14="http://schemas.microsoft.com/office/powerpoint/2010/main" val="220227215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Social Media</a:t>
            </a:r>
          </a:p>
        </p:txBody>
      </p:sp>
      <p:pic>
        <p:nvPicPr>
          <p:cNvPr id="13" name="Picture 12" descr="The categories of social media are social networking sites, media-sharing sites, and thought-sharing sites."/>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92352" y="2295144"/>
            <a:ext cx="6559296" cy="3572256"/>
          </a:xfrm>
          <a:prstGeom prst="rect">
            <a:avLst/>
          </a:prstGeom>
        </p:spPr>
      </p:pic>
    </p:spTree>
    <p:extLst>
      <p:ext uri="{BB962C8B-B14F-4D97-AF65-F5344CB8AC3E}">
        <p14:creationId xmlns:p14="http://schemas.microsoft.com/office/powerpoint/2010/main" val="300716402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Network Sites</a:t>
            </a:r>
          </a:p>
        </p:txBody>
      </p:sp>
      <p:sp>
        <p:nvSpPr>
          <p:cNvPr id="7" name="Content Placeholder 6"/>
          <p:cNvSpPr>
            <a:spLocks noGrp="1"/>
          </p:cNvSpPr>
          <p:nvPr>
            <p:ph sz="half" idx="2"/>
          </p:nvPr>
        </p:nvSpPr>
        <p:spPr>
          <a:xfrm>
            <a:off x="5105400" y="1676400"/>
            <a:ext cx="3733800" cy="4572000"/>
          </a:xfrm>
        </p:spPr>
        <p:txBody>
          <a:bodyPr/>
          <a:lstStyle/>
          <a:p>
            <a:r>
              <a:rPr lang="en-US" dirty="0"/>
              <a:t>Excellent way for marketers to create excitement</a:t>
            </a:r>
          </a:p>
          <a:p>
            <a:pPr lvl="1"/>
            <a:r>
              <a:rPr lang="en-US" dirty="0"/>
              <a:t>Facebook</a:t>
            </a:r>
          </a:p>
          <a:p>
            <a:pPr lvl="1"/>
            <a:r>
              <a:rPr lang="en-US" dirty="0"/>
              <a:t>LinkedIn</a:t>
            </a:r>
          </a:p>
          <a:p>
            <a:pPr lvl="1"/>
            <a:r>
              <a:rPr lang="en-US" dirty="0"/>
              <a:t>Google+</a:t>
            </a:r>
          </a:p>
        </p:txBody>
      </p:sp>
      <p:pic>
        <p:nvPicPr>
          <p:cNvPr id="23" name="Content Placeholder 22" descr="A photo of people lining up outside a Forever 21 retail store."/>
          <p:cNvPicPr>
            <a:picLocks noGrp="1" noChangeAspect="1"/>
          </p:cNvPicPr>
          <p:nvPr>
            <p:ph sz="half" idx="1"/>
          </p:nvPr>
        </p:nvPicPr>
        <p:blipFill>
          <a:blip r:embed="rId3" cstate="email">
            <a:extLst>
              <a:ext uri="{28A0092B-C50C-407E-A947-70E740481C1C}">
                <a14:useLocalDpi xmlns:a14="http://schemas.microsoft.com/office/drawing/2010/main" val="0"/>
              </a:ext>
            </a:extLst>
          </a:blip>
          <a:stretch>
            <a:fillRect/>
          </a:stretch>
        </p:blipFill>
        <p:spPr>
          <a:xfrm>
            <a:off x="841028" y="3429000"/>
            <a:ext cx="3928169" cy="2619375"/>
          </a:xfrm>
          <a:prstGeom prst="round2DiagRect">
            <a:avLst>
              <a:gd name="adj1" fmla="val 16667"/>
              <a:gd name="adj2" fmla="val 0"/>
            </a:avLst>
          </a:prstGeom>
          <a:ln w="88900" cap="sq">
            <a:solidFill>
              <a:schemeClr val="accent4"/>
            </a:solidFill>
            <a:miter lim="800000"/>
          </a:ln>
          <a:effectLst>
            <a:outerShdw blurRad="254000" algn="tl" rotWithShape="0">
              <a:srgbClr val="000000">
                <a:alpha val="43000"/>
              </a:srgbClr>
            </a:outerShdw>
          </a:effectLst>
        </p:spPr>
      </p:pic>
      <p:sp>
        <p:nvSpPr>
          <p:cNvPr id="22" name="Content Placeholder 21"/>
          <p:cNvSpPr>
            <a:spLocks noGrp="1"/>
          </p:cNvSpPr>
          <p:nvPr>
            <p:ph type="body" sz="quarter" idx="11"/>
          </p:nvPr>
        </p:nvSpPr>
        <p:spPr/>
        <p:txBody>
          <a:bodyPr/>
          <a:lstStyle/>
          <a:p>
            <a:r>
              <a:rPr lang="en-US" dirty="0"/>
              <a:t>© </a:t>
            </a:r>
            <a:r>
              <a:rPr lang="en-US" dirty="0" err="1"/>
              <a:t>Weng</a:t>
            </a:r>
            <a:r>
              <a:rPr lang="en-US" dirty="0"/>
              <a:t> lei - </a:t>
            </a:r>
            <a:r>
              <a:rPr lang="en-US" dirty="0" err="1"/>
              <a:t>Imaginechina</a:t>
            </a:r>
            <a:r>
              <a:rPr lang="en-US" dirty="0"/>
              <a:t> via AP Images</a:t>
            </a:r>
          </a:p>
          <a:p>
            <a:endParaRPr lang="en-US" dirty="0"/>
          </a:p>
        </p:txBody>
      </p:sp>
    </p:spTree>
    <p:extLst>
      <p:ext uri="{BB962C8B-B14F-4D97-AF65-F5344CB8AC3E}">
        <p14:creationId xmlns:p14="http://schemas.microsoft.com/office/powerpoint/2010/main" val="61608731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Media-Sharing Sites</a:t>
            </a:r>
            <a:endParaRPr lang="en-US" dirty="0"/>
          </a:p>
        </p:txBody>
      </p:sp>
      <p:sp>
        <p:nvSpPr>
          <p:cNvPr id="19" name="Content Placeholder 18"/>
          <p:cNvSpPr>
            <a:spLocks noGrp="1"/>
          </p:cNvSpPr>
          <p:nvPr>
            <p:ph sz="half" idx="1"/>
          </p:nvPr>
        </p:nvSpPr>
        <p:spPr>
          <a:xfrm>
            <a:off x="572985" y="1828800"/>
            <a:ext cx="2286000" cy="4572000"/>
          </a:xfrm>
          <a:prstGeom prst="round2DiagRect">
            <a:avLst/>
          </a:prstGeom>
        </p:spPr>
        <p:style>
          <a:lnRef idx="1">
            <a:schemeClr val="accent1"/>
          </a:lnRef>
          <a:fillRef idx="2">
            <a:schemeClr val="accent1"/>
          </a:fillRef>
          <a:effectRef idx="1">
            <a:schemeClr val="accent1"/>
          </a:effectRef>
          <a:fontRef idx="minor">
            <a:schemeClr val="dk1"/>
          </a:fontRef>
        </p:style>
        <p:txBody>
          <a:bodyPr/>
          <a:lstStyle/>
          <a:p>
            <a:r>
              <a:rPr lang="en-US" dirty="0"/>
              <a:t>Highlight how consumers can </a:t>
            </a:r>
            <a:r>
              <a:rPr lang="en-US" i="1" dirty="0"/>
              <a:t>experience</a:t>
            </a:r>
            <a:endParaRPr lang="en-US" dirty="0"/>
          </a:p>
          <a:p>
            <a:endParaRPr lang="en-US" dirty="0"/>
          </a:p>
        </p:txBody>
      </p:sp>
      <p:sp>
        <p:nvSpPr>
          <p:cNvPr id="20" name="Content Placeholder 19"/>
          <p:cNvSpPr>
            <a:spLocks noGrp="1"/>
          </p:cNvSpPr>
          <p:nvPr>
            <p:ph sz="half" idx="2"/>
          </p:nvPr>
        </p:nvSpPr>
        <p:spPr>
          <a:xfrm>
            <a:off x="3048000" y="1828800"/>
            <a:ext cx="2286000" cy="4572000"/>
          </a:xfrm>
          <a:prstGeom prst="round2DiagRect">
            <a:avLst/>
          </a:prstGeom>
        </p:spPr>
        <p:style>
          <a:lnRef idx="1">
            <a:schemeClr val="accent1"/>
          </a:lnRef>
          <a:fillRef idx="2">
            <a:schemeClr val="accent1"/>
          </a:fillRef>
          <a:effectRef idx="1">
            <a:schemeClr val="accent1"/>
          </a:effectRef>
          <a:fontRef idx="minor">
            <a:schemeClr val="dk1"/>
          </a:fontRef>
        </p:style>
        <p:txBody>
          <a:bodyPr/>
          <a:lstStyle/>
          <a:p>
            <a:r>
              <a:rPr lang="en-US" dirty="0"/>
              <a:t>Encourage consumers to </a:t>
            </a:r>
            <a:r>
              <a:rPr lang="en-US" i="1" dirty="0"/>
              <a:t>engage</a:t>
            </a:r>
            <a:endParaRPr lang="en-US" dirty="0"/>
          </a:p>
          <a:p>
            <a:endParaRPr lang="en-US" dirty="0"/>
          </a:p>
        </p:txBody>
      </p:sp>
      <p:pic>
        <p:nvPicPr>
          <p:cNvPr id="11" name="Content Placeholder 14" descr="An image of the U.K. brand of fruit smoothies called Innocent that was shared on Flick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975973" y="1871472"/>
            <a:ext cx="2253845" cy="4486656"/>
          </a:xfrm>
          <a:prstGeom prst="rect">
            <a:avLst/>
          </a:prstGeom>
          <a:ln w="38100" cap="sq">
            <a:solidFill>
              <a:schemeClr val="accent3"/>
            </a:solidFill>
            <a:prstDash val="solid"/>
            <a:miter lim="800000"/>
          </a:ln>
          <a:effectLst>
            <a:outerShdw blurRad="50800" dist="38100" dir="2700000" algn="tl" rotWithShape="0">
              <a:srgbClr val="000000">
                <a:alpha val="43000"/>
              </a:srgbClr>
            </a:outerShdw>
          </a:effectLst>
        </p:spPr>
      </p:pic>
      <p:sp>
        <p:nvSpPr>
          <p:cNvPr id="21" name="Text Placeholder 20"/>
          <p:cNvSpPr>
            <a:spLocks noGrp="1"/>
          </p:cNvSpPr>
          <p:nvPr>
            <p:ph type="body" sz="quarter" idx="11"/>
          </p:nvPr>
        </p:nvSpPr>
        <p:spPr/>
        <p:txBody>
          <a:bodyPr/>
          <a:lstStyle/>
          <a:p>
            <a:r>
              <a:rPr lang="en-US"/>
              <a:t>© John Boud/Alamy</a:t>
            </a:r>
          </a:p>
          <a:p>
            <a:endParaRPr lang="en-US" dirty="0"/>
          </a:p>
        </p:txBody>
      </p:sp>
    </p:spTree>
    <p:extLst>
      <p:ext uri="{BB962C8B-B14F-4D97-AF65-F5344CB8AC3E}">
        <p14:creationId xmlns:p14="http://schemas.microsoft.com/office/powerpoint/2010/main" val="85847153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Thought-Sharing Sites</a:t>
            </a:r>
          </a:p>
        </p:txBody>
      </p:sp>
      <p:sp>
        <p:nvSpPr>
          <p:cNvPr id="9" name="Content Placeholder 8"/>
          <p:cNvSpPr>
            <a:spLocks noGrp="1"/>
          </p:cNvSpPr>
          <p:nvPr>
            <p:ph sz="half" idx="1"/>
          </p:nvPr>
        </p:nvSpPr>
        <p:spPr/>
        <p:txBody>
          <a:bodyPr/>
          <a:lstStyle/>
          <a:p>
            <a:r>
              <a:rPr lang="en-US" dirty="0"/>
              <a:t>Blogs</a:t>
            </a:r>
          </a:p>
          <a:p>
            <a:pPr lvl="1"/>
            <a:r>
              <a:rPr lang="en-US" dirty="0"/>
              <a:t>Corporate blogs</a:t>
            </a:r>
          </a:p>
          <a:p>
            <a:pPr lvl="1"/>
            <a:r>
              <a:rPr lang="en-US" dirty="0"/>
              <a:t>Professional blogs</a:t>
            </a:r>
          </a:p>
          <a:p>
            <a:pPr lvl="1"/>
            <a:r>
              <a:rPr lang="en-US" dirty="0"/>
              <a:t>Personal blogs</a:t>
            </a:r>
          </a:p>
          <a:p>
            <a:endParaRPr lang="en-US" dirty="0"/>
          </a:p>
          <a:p>
            <a:r>
              <a:rPr lang="en-US" dirty="0"/>
              <a:t>Microblogs</a:t>
            </a:r>
          </a:p>
          <a:p>
            <a:pPr lvl="1"/>
            <a:r>
              <a:rPr lang="en-US" dirty="0"/>
              <a:t>Twitter</a:t>
            </a:r>
          </a:p>
        </p:txBody>
      </p:sp>
      <p:pic>
        <p:nvPicPr>
          <p:cNvPr id="10" name="Content Placeholder 9" descr="A screenshot of the homepage for Water Is Life.com."/>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3936243" y="3048000"/>
            <a:ext cx="4659233" cy="3124200"/>
          </a:xfrm>
          <a:prstGeom prst="rect">
            <a:avLst/>
          </a:prstGeom>
          <a:ln>
            <a:noFill/>
          </a:ln>
          <a:effectLst>
            <a:softEdge rad="112500"/>
          </a:effectLst>
        </p:spPr>
      </p:pic>
      <p:sp>
        <p:nvSpPr>
          <p:cNvPr id="14" name="Text Placeholder 13"/>
          <p:cNvSpPr>
            <a:spLocks noGrp="1"/>
          </p:cNvSpPr>
          <p:nvPr>
            <p:ph type="body" sz="quarter" idx="11"/>
          </p:nvPr>
        </p:nvSpPr>
        <p:spPr/>
        <p:txBody>
          <a:bodyPr/>
          <a:lstStyle/>
          <a:p>
            <a:r>
              <a:rPr lang="en-US" dirty="0"/>
              <a:t>Courtesy of </a:t>
            </a:r>
            <a:r>
              <a:rPr lang="en-US" dirty="0" err="1"/>
              <a:t>WATERisLIFE</a:t>
            </a:r>
            <a:endParaRPr lang="en-US" dirty="0"/>
          </a:p>
          <a:p>
            <a:endParaRPr lang="en-US" dirty="0"/>
          </a:p>
        </p:txBody>
      </p:sp>
    </p:spTree>
    <p:extLst>
      <p:ext uri="{BB962C8B-B14F-4D97-AF65-F5344CB8AC3E}">
        <p14:creationId xmlns:p14="http://schemas.microsoft.com/office/powerpoint/2010/main" val="393908212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a:t>Learning Objectives</a:t>
            </a:r>
          </a:p>
        </p:txBody>
      </p:sp>
      <p:sp>
        <p:nvSpPr>
          <p:cNvPr id="12" name="Content Placeholder 11"/>
          <p:cNvSpPr>
            <a:spLocks noGrp="1"/>
          </p:cNvSpPr>
          <p:nvPr>
            <p:ph idx="1"/>
          </p:nvPr>
        </p:nvSpPr>
        <p:spPr/>
        <p:txBody>
          <a:bodyPr/>
          <a:lstStyle/>
          <a:p>
            <a:pPr marL="1201738" indent="-1201738">
              <a:spcAft>
                <a:spcPts val="1800"/>
              </a:spcAft>
            </a:pPr>
            <a:r>
              <a:rPr lang="en-US" sz="2000" b="1" dirty="0">
                <a:solidFill>
                  <a:schemeClr val="accent1"/>
                </a:solidFill>
              </a:rPr>
              <a:t>Learning Objective</a:t>
            </a:r>
            <a:r>
              <a:rPr lang="en-US" sz="2000" b="1" dirty="0"/>
              <a:t> </a:t>
            </a:r>
            <a:r>
              <a:rPr lang="en-US" sz="2000" b="1" dirty="0">
                <a:solidFill>
                  <a:schemeClr val="accent1"/>
                </a:solidFill>
              </a:rPr>
              <a:t>3.1</a:t>
            </a:r>
            <a:r>
              <a:rPr lang="en-US" sz="2000" b="1" dirty="0"/>
              <a:t> </a:t>
            </a:r>
            <a:r>
              <a:rPr lang="en-US" sz="2000" dirty="0"/>
              <a:t>Describe the 4E framework of social media marketing.</a:t>
            </a:r>
          </a:p>
          <a:p>
            <a:pPr marL="1201738" indent="-1201738">
              <a:spcAft>
                <a:spcPts val="1800"/>
              </a:spcAft>
            </a:pPr>
            <a:r>
              <a:rPr lang="en-US" sz="2000" b="1" dirty="0">
                <a:solidFill>
                  <a:schemeClr val="accent1"/>
                </a:solidFill>
              </a:rPr>
              <a:t>Learning Objective</a:t>
            </a:r>
            <a:r>
              <a:rPr lang="en-US" sz="2000" b="1" dirty="0"/>
              <a:t> </a:t>
            </a:r>
            <a:r>
              <a:rPr lang="en-US" sz="2000" b="1" dirty="0">
                <a:solidFill>
                  <a:schemeClr val="accent1"/>
                </a:solidFill>
              </a:rPr>
              <a:t>3.2 </a:t>
            </a:r>
            <a:r>
              <a:rPr lang="en-US" sz="2000" dirty="0"/>
              <a:t>Understand the drivers of social media engagement.</a:t>
            </a:r>
          </a:p>
          <a:p>
            <a:pPr marL="1201738" indent="-1201738">
              <a:spcAft>
                <a:spcPts val="1800"/>
              </a:spcAft>
            </a:pPr>
            <a:r>
              <a:rPr lang="en-US" sz="2000" b="1" dirty="0">
                <a:solidFill>
                  <a:schemeClr val="accent1"/>
                </a:solidFill>
              </a:rPr>
              <a:t>Learning Objective</a:t>
            </a:r>
            <a:r>
              <a:rPr lang="en-US" sz="2000" b="1" dirty="0"/>
              <a:t> </a:t>
            </a:r>
            <a:r>
              <a:rPr lang="en-US" sz="2000" b="1" dirty="0">
                <a:solidFill>
                  <a:schemeClr val="accent1"/>
                </a:solidFill>
              </a:rPr>
              <a:t>3.3 </a:t>
            </a:r>
            <a:r>
              <a:rPr lang="en-US" sz="2000" dirty="0"/>
              <a:t>Understand the types of social media.</a:t>
            </a:r>
          </a:p>
          <a:p>
            <a:pPr marL="1201738" indent="-1201738">
              <a:spcAft>
                <a:spcPts val="1800"/>
              </a:spcAft>
            </a:pPr>
            <a:r>
              <a:rPr lang="en-US" sz="2000" b="1" dirty="0">
                <a:solidFill>
                  <a:schemeClr val="accent1"/>
                </a:solidFill>
              </a:rPr>
              <a:t>Learning Objective</a:t>
            </a:r>
            <a:r>
              <a:rPr lang="en-US" sz="2000" b="1" dirty="0"/>
              <a:t> </a:t>
            </a:r>
            <a:r>
              <a:rPr lang="en-US" sz="2000" b="1" dirty="0">
                <a:solidFill>
                  <a:schemeClr val="accent1"/>
                </a:solidFill>
              </a:rPr>
              <a:t>3.4</a:t>
            </a:r>
            <a:r>
              <a:rPr lang="en-US" sz="2000" dirty="0"/>
              <a:t> Understand various motivations for using mobile applications and how they are priced. </a:t>
            </a:r>
          </a:p>
          <a:p>
            <a:pPr marL="1201738" indent="-1201738">
              <a:spcAft>
                <a:spcPts val="1800"/>
              </a:spcAft>
            </a:pPr>
            <a:r>
              <a:rPr lang="en-US" sz="2000" b="1" dirty="0">
                <a:solidFill>
                  <a:schemeClr val="accent1"/>
                </a:solidFill>
              </a:rPr>
              <a:t>Learning Objective</a:t>
            </a:r>
            <a:r>
              <a:rPr lang="en-US" sz="2000" b="1" dirty="0"/>
              <a:t> </a:t>
            </a:r>
            <a:r>
              <a:rPr lang="en-US" sz="2000" b="1" dirty="0">
                <a:solidFill>
                  <a:schemeClr val="accent1"/>
                </a:solidFill>
              </a:rPr>
              <a:t>3.5 </a:t>
            </a:r>
            <a:r>
              <a:rPr lang="en-US" sz="2000" dirty="0"/>
              <a:t>Recognize and understand the three components of a social media strategy.</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Going Mobile and Social</a:t>
            </a:r>
            <a:endParaRPr lang="en-US" dirty="0"/>
          </a:p>
        </p:txBody>
      </p:sp>
      <p:sp>
        <p:nvSpPr>
          <p:cNvPr id="10" name="Content Placeholder 9"/>
          <p:cNvSpPr>
            <a:spLocks noGrp="1"/>
          </p:cNvSpPr>
          <p:nvPr>
            <p:ph sz="half" idx="1"/>
          </p:nvPr>
        </p:nvSpPr>
        <p:spPr/>
        <p:txBody>
          <a:bodyPr/>
          <a:lstStyle/>
          <a:p>
            <a:r>
              <a:rPr lang="en-US"/>
              <a:t>Need for Me Time</a:t>
            </a:r>
          </a:p>
          <a:p>
            <a:r>
              <a:rPr lang="en-US"/>
              <a:t>Need to Socialize</a:t>
            </a:r>
          </a:p>
          <a:p>
            <a:r>
              <a:rPr lang="en-US"/>
              <a:t>Need to Shop</a:t>
            </a:r>
          </a:p>
          <a:p>
            <a:r>
              <a:rPr lang="en-US"/>
              <a:t>Need to Accomplish</a:t>
            </a:r>
          </a:p>
          <a:p>
            <a:r>
              <a:rPr lang="en-US"/>
              <a:t>Need to Prepare</a:t>
            </a:r>
          </a:p>
          <a:p>
            <a:r>
              <a:rPr lang="en-US"/>
              <a:t>Need to Discover</a:t>
            </a:r>
          </a:p>
          <a:p>
            <a:r>
              <a:rPr lang="en-US"/>
              <a:t>Need to Self-Express</a:t>
            </a:r>
            <a:endParaRPr lang="en-US" dirty="0"/>
          </a:p>
        </p:txBody>
      </p:sp>
      <p:pic>
        <p:nvPicPr>
          <p:cNvPr id="4" name="Content Placeholder 3" descr="Apps meet seven primary needs."/>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4589419" y="2054603"/>
            <a:ext cx="4019639" cy="3564134"/>
          </a:xfrm>
        </p:spPr>
      </p:pic>
      <p:sp>
        <p:nvSpPr>
          <p:cNvPr id="7" name="Text Placeholder 6"/>
          <p:cNvSpPr>
            <a:spLocks noGrp="1"/>
          </p:cNvSpPr>
          <p:nvPr>
            <p:ph type="body" sz="quarter" idx="16"/>
          </p:nvPr>
        </p:nvSpPr>
        <p:spPr/>
        <p:txBody>
          <a:bodyPr/>
          <a:lstStyle/>
          <a:p>
            <a:r>
              <a:rPr lang="en-US" dirty="0">
                <a:hlinkClick r:id="rId4" action="ppaction://hlinksldjump"/>
              </a:rPr>
              <a:t>Jump to Appendix 1 long image description</a:t>
            </a:r>
          </a:p>
          <a:p>
            <a:endParaRPr lang="en-US" dirty="0"/>
          </a:p>
        </p:txBody>
      </p:sp>
      <p:sp>
        <p:nvSpPr>
          <p:cNvPr id="15" name="Text Placeholder 14" hidden="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40846239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App Pricing Models</a:t>
            </a:r>
          </a:p>
        </p:txBody>
      </p:sp>
      <p:graphicFrame>
        <p:nvGraphicFramePr>
          <p:cNvPr id="6" name="Content Placeholder 17"/>
          <p:cNvGraphicFramePr>
            <a:graphicFrameLocks noGrp="1"/>
          </p:cNvGraphicFramePr>
          <p:nvPr>
            <p:ph sz="half" idx="1"/>
            <p:extLst>
              <p:ext uri="{D42A27DB-BD31-4B8C-83A1-F6EECF244321}">
                <p14:modId xmlns:p14="http://schemas.microsoft.com/office/powerpoint/2010/main" val="1409775818"/>
              </p:ext>
            </p:extLst>
          </p:nvPr>
        </p:nvGraphicFramePr>
        <p:xfrm>
          <a:off x="457200" y="16764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Content Placeholder 1"/>
          <p:cNvSpPr>
            <a:spLocks noGrp="1"/>
          </p:cNvSpPr>
          <p:nvPr>
            <p:ph sz="half" idx="2"/>
          </p:nvPr>
        </p:nvSpPr>
        <p:spPr>
          <a:xfrm>
            <a:off x="3581400" y="1524000"/>
            <a:ext cx="4023360" cy="4572000"/>
          </a:xfrm>
        </p:spPr>
        <p:txBody>
          <a:bodyPr/>
          <a:lstStyle/>
          <a:p>
            <a:pPr algn="ctr">
              <a:lnSpc>
                <a:spcPct val="300000"/>
              </a:lnSpc>
            </a:pPr>
            <a:r>
              <a:rPr lang="en-US" dirty="0"/>
              <a:t>Ad-supported apps</a:t>
            </a:r>
          </a:p>
          <a:p>
            <a:pPr algn="ctr">
              <a:lnSpc>
                <a:spcPct val="300000"/>
              </a:lnSpc>
            </a:pPr>
            <a:r>
              <a:rPr lang="en-US" dirty="0"/>
              <a:t>Freemium apps</a:t>
            </a:r>
          </a:p>
          <a:p>
            <a:pPr algn="ctr">
              <a:lnSpc>
                <a:spcPct val="300000"/>
              </a:lnSpc>
            </a:pPr>
            <a:r>
              <a:rPr lang="en-US" dirty="0"/>
              <a:t>Paid  apps</a:t>
            </a:r>
          </a:p>
          <a:p>
            <a:endParaRPr lang="en-US" dirty="0"/>
          </a:p>
        </p:txBody>
      </p:sp>
      <p:sp>
        <p:nvSpPr>
          <p:cNvPr id="4" name="Text Placeholder 3" hidden="1"/>
          <p:cNvSpPr>
            <a:spLocks noGrp="1"/>
          </p:cNvSpPr>
          <p:nvPr>
            <p:ph type="body" sz="quarter" idx="16"/>
          </p:nvPr>
        </p:nvSpPr>
        <p:spPr/>
        <p:txBody>
          <a:bodyPr/>
          <a:lstStyle/>
          <a:p>
            <a:endParaRPr lang="en-US"/>
          </a:p>
        </p:txBody>
      </p:sp>
      <p:sp>
        <p:nvSpPr>
          <p:cNvPr id="3" name="Text Placeholder 2" hidden="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77244121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PROGRESS CHECK (3 of 3)</a:t>
            </a:r>
            <a:endParaRPr lang="en-US" dirty="0"/>
          </a:p>
        </p:txBody>
      </p:sp>
      <p:sp>
        <p:nvSpPr>
          <p:cNvPr id="15" name="Text Placeholder 14"/>
          <p:cNvSpPr>
            <a:spLocks noGrp="1"/>
          </p:cNvSpPr>
          <p:nvPr>
            <p:ph type="body" sz="quarter" idx="10"/>
          </p:nvPr>
        </p:nvSpPr>
        <p:spPr/>
        <p:txBody>
          <a:bodyPr/>
          <a:lstStyle/>
          <a:p>
            <a:r>
              <a:rPr lang="en-US"/>
              <a:t>What are the seven types of customer motivations for using mobile apps?</a:t>
            </a:r>
          </a:p>
          <a:p>
            <a:r>
              <a:rPr lang="en-US"/>
              <a:t>What are the four options to price mobile apps?</a:t>
            </a:r>
          </a:p>
          <a:p>
            <a:r>
              <a:rPr lang="en-US"/>
              <a:t>What are some of the most popular types of mobile applications?</a:t>
            </a:r>
            <a:endParaRPr lang="en-US" dirty="0"/>
          </a:p>
        </p:txBody>
      </p:sp>
    </p:spTree>
    <p:extLst>
      <p:ext uri="{BB962C8B-B14F-4D97-AF65-F5344CB8AC3E}">
        <p14:creationId xmlns:p14="http://schemas.microsoft.com/office/powerpoint/2010/main" val="3034910230"/>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Listening</a:t>
            </a:r>
          </a:p>
        </p:txBody>
      </p:sp>
      <p:sp>
        <p:nvSpPr>
          <p:cNvPr id="8" name="Content Placeholder 7"/>
          <p:cNvSpPr>
            <a:spLocks noGrp="1"/>
          </p:cNvSpPr>
          <p:nvPr>
            <p:ph sz="half" idx="1"/>
          </p:nvPr>
        </p:nvSpPr>
        <p:spPr>
          <a:xfrm>
            <a:off x="914400" y="3048000"/>
            <a:ext cx="3429000" cy="1371600"/>
          </a:xfrm>
        </p:spPr>
        <p:txBody>
          <a:bodyPr/>
          <a:lstStyle/>
          <a:p>
            <a:pPr lvl="0"/>
            <a:r>
              <a:rPr lang="en-US" dirty="0">
                <a:hlinkClick r:id="rId3" action="ppaction://hlinksldjump"/>
              </a:rPr>
              <a:t>Sentiment analysis</a:t>
            </a:r>
            <a:endParaRPr lang="en-US" dirty="0"/>
          </a:p>
          <a:p>
            <a:pPr marL="234950" indent="-234950">
              <a:buFont typeface="Arial" pitchFamily="34" charset="0"/>
              <a:buChar char="•"/>
            </a:pPr>
            <a:r>
              <a:rPr lang="en-US" dirty="0"/>
              <a:t>Attitudes</a:t>
            </a:r>
          </a:p>
          <a:p>
            <a:pPr marL="234950" lvl="0" indent="-234950">
              <a:buFont typeface="Arial" pitchFamily="34" charset="0"/>
              <a:buChar char="•"/>
            </a:pPr>
            <a:r>
              <a:rPr lang="en-US" dirty="0"/>
              <a:t>Preferences</a:t>
            </a:r>
          </a:p>
        </p:txBody>
      </p:sp>
      <p:pic>
        <p:nvPicPr>
          <p:cNvPr id="5" name="Content Placeholder 4"/>
          <p:cNvPicPr>
            <a:picLocks noGrp="1" noChangeAspect="1"/>
          </p:cNvPicPr>
          <p:nvPr>
            <p:ph sz="half" idx="2"/>
          </p:nvPr>
        </p:nvPicPr>
        <p:blipFill>
          <a:blip r:embed="rId4" cstate="email">
            <a:extLst>
              <a:ext uri="{28A0092B-C50C-407E-A947-70E740481C1C}">
                <a14:useLocalDpi xmlns:a14="http://schemas.microsoft.com/office/drawing/2010/main" val="0"/>
              </a:ext>
            </a:extLst>
          </a:blip>
          <a:stretch>
            <a:fillRect/>
          </a:stretch>
        </p:blipFill>
        <p:spPr>
          <a:xfrm>
            <a:off x="4419600" y="2039896"/>
            <a:ext cx="4040270" cy="4040270"/>
          </a:xfrm>
          <a:prstGeom prst="rect">
            <a:avLst/>
          </a:prstGeom>
          <a:ln>
            <a:noFill/>
          </a:ln>
          <a:effectLst>
            <a:softEdge rad="112500"/>
          </a:effectLst>
        </p:spPr>
      </p:pic>
      <p:sp>
        <p:nvSpPr>
          <p:cNvPr id="9" name="Text Placeholder 8"/>
          <p:cNvSpPr>
            <a:spLocks noGrp="1"/>
          </p:cNvSpPr>
          <p:nvPr>
            <p:ph type="body" sz="quarter" idx="11"/>
          </p:nvPr>
        </p:nvSpPr>
        <p:spPr/>
        <p:txBody>
          <a:bodyPr/>
          <a:lstStyle/>
          <a:p>
            <a:r>
              <a:rPr lang="en-US" dirty="0"/>
              <a:t>©Stockbroker/</a:t>
            </a:r>
            <a:r>
              <a:rPr lang="en-US" dirty="0" err="1"/>
              <a:t>Purestock</a:t>
            </a:r>
            <a:r>
              <a:rPr lang="en-US" dirty="0"/>
              <a:t>/</a:t>
            </a:r>
            <a:r>
              <a:rPr lang="en-US" dirty="0" err="1"/>
              <a:t>SuperStock</a:t>
            </a:r>
            <a:r>
              <a:rPr lang="en-US" dirty="0"/>
              <a:t>.</a:t>
            </a:r>
          </a:p>
          <a:p>
            <a:endParaRPr lang="en-US" dirty="0"/>
          </a:p>
        </p:txBody>
      </p:sp>
    </p:spTree>
    <p:extLst>
      <p:ext uri="{BB962C8B-B14F-4D97-AF65-F5344CB8AC3E}">
        <p14:creationId xmlns:p14="http://schemas.microsoft.com/office/powerpoint/2010/main" val="298849829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Analyzing</a:t>
            </a:r>
            <a:endParaRPr lang="en-US" dirty="0"/>
          </a:p>
        </p:txBody>
      </p:sp>
      <p:graphicFrame>
        <p:nvGraphicFramePr>
          <p:cNvPr id="4" name="Content Placeholder 3">
            <a:hlinkClick r:id="rId3" action="ppaction://hlinksldjump"/>
          </p:cNvPr>
          <p:cNvGraphicFramePr>
            <a:graphicFrameLocks noGrp="1"/>
          </p:cNvGraphicFramePr>
          <p:nvPr>
            <p:ph sz="half" idx="4294967295"/>
            <p:extLst/>
          </p:nvPr>
        </p:nvGraphicFramePr>
        <p:xfrm>
          <a:off x="258762" y="1722437"/>
          <a:ext cx="3932238" cy="457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 Placeholder 2"/>
          <p:cNvSpPr>
            <a:spLocks noGrp="1"/>
          </p:cNvSpPr>
          <p:nvPr>
            <p:ph type="body" sz="quarter" idx="10"/>
          </p:nvPr>
        </p:nvSpPr>
        <p:spPr>
          <a:xfrm>
            <a:off x="457200" y="1722437"/>
            <a:ext cx="3019425" cy="517525"/>
          </a:xfrm>
        </p:spPr>
        <p:txBody>
          <a:bodyPr/>
          <a:lstStyle/>
          <a:p>
            <a:pPr lvl="0"/>
            <a:r>
              <a:rPr lang="en-US" sz="2000">
                <a:hlinkClick r:id="rId3" action="ppaction://hlinksldjump"/>
              </a:rPr>
              <a:t>Hits</a:t>
            </a:r>
            <a:endParaRPr lang="en-US" sz="2000" dirty="0"/>
          </a:p>
        </p:txBody>
      </p:sp>
      <p:sp>
        <p:nvSpPr>
          <p:cNvPr id="5" name="Text Placeholder 4"/>
          <p:cNvSpPr>
            <a:spLocks noGrp="1"/>
          </p:cNvSpPr>
          <p:nvPr>
            <p:ph type="body" sz="quarter" idx="11"/>
          </p:nvPr>
        </p:nvSpPr>
        <p:spPr>
          <a:xfrm>
            <a:off x="457200" y="2510141"/>
            <a:ext cx="3124200" cy="457200"/>
          </a:xfrm>
        </p:spPr>
        <p:txBody>
          <a:bodyPr/>
          <a:lstStyle/>
          <a:p>
            <a:pPr lvl="0"/>
            <a:r>
              <a:rPr lang="en-US" sz="2000" dirty="0">
                <a:hlinkClick r:id="rId9" action="ppaction://hlinksldjump"/>
              </a:rPr>
              <a:t>Page views</a:t>
            </a:r>
            <a:endParaRPr lang="en-US" sz="2000" dirty="0"/>
          </a:p>
        </p:txBody>
      </p:sp>
      <p:sp>
        <p:nvSpPr>
          <p:cNvPr id="6" name="Text Placeholder 5"/>
          <p:cNvSpPr>
            <a:spLocks noGrp="1"/>
          </p:cNvSpPr>
          <p:nvPr>
            <p:ph type="body" sz="quarter" idx="12"/>
          </p:nvPr>
        </p:nvSpPr>
        <p:spPr>
          <a:xfrm>
            <a:off x="457200" y="3291840"/>
            <a:ext cx="2667000" cy="518160"/>
          </a:xfrm>
        </p:spPr>
        <p:txBody>
          <a:bodyPr/>
          <a:lstStyle/>
          <a:p>
            <a:pPr lvl="0"/>
            <a:r>
              <a:rPr lang="en-US" sz="2000" dirty="0">
                <a:hlinkClick r:id="rId10" action="ppaction://hlinksldjump"/>
              </a:rPr>
              <a:t>Bounce rate</a:t>
            </a:r>
            <a:endParaRPr lang="en-US" sz="2000" dirty="0"/>
          </a:p>
        </p:txBody>
      </p:sp>
      <p:sp>
        <p:nvSpPr>
          <p:cNvPr id="8" name="Text Placeholder 7"/>
          <p:cNvSpPr>
            <a:spLocks noGrp="1"/>
          </p:cNvSpPr>
          <p:nvPr>
            <p:ph type="body" sz="quarter" idx="13"/>
          </p:nvPr>
        </p:nvSpPr>
        <p:spPr>
          <a:xfrm>
            <a:off x="457200" y="4072129"/>
            <a:ext cx="2895600" cy="499871"/>
          </a:xfrm>
        </p:spPr>
        <p:txBody>
          <a:bodyPr/>
          <a:lstStyle/>
          <a:p>
            <a:pPr lvl="0"/>
            <a:r>
              <a:rPr lang="en-US" sz="2000" dirty="0">
                <a:hlinkClick r:id="rId11" action="ppaction://hlinksldjump"/>
              </a:rPr>
              <a:t>Click paths</a:t>
            </a:r>
            <a:endParaRPr lang="en-US" sz="2000" dirty="0"/>
          </a:p>
        </p:txBody>
      </p:sp>
      <p:sp>
        <p:nvSpPr>
          <p:cNvPr id="9" name="Text Placeholder 8"/>
          <p:cNvSpPr>
            <a:spLocks noGrp="1"/>
          </p:cNvSpPr>
          <p:nvPr>
            <p:ph type="body" sz="quarter" idx="14"/>
          </p:nvPr>
        </p:nvSpPr>
        <p:spPr>
          <a:xfrm>
            <a:off x="457200" y="4830763"/>
            <a:ext cx="2895600" cy="457200"/>
          </a:xfrm>
        </p:spPr>
        <p:txBody>
          <a:bodyPr/>
          <a:lstStyle/>
          <a:p>
            <a:pPr lvl="0"/>
            <a:r>
              <a:rPr lang="en-US" sz="2000">
                <a:hlinkClick r:id="rId12" action="ppaction://hlinksldjump"/>
              </a:rPr>
              <a:t>Conversion rates</a:t>
            </a:r>
            <a:endParaRPr lang="en-US" sz="2000" dirty="0"/>
          </a:p>
        </p:txBody>
      </p:sp>
      <p:sp>
        <p:nvSpPr>
          <p:cNvPr id="10" name="Text Placeholder 9"/>
          <p:cNvSpPr>
            <a:spLocks noGrp="1"/>
          </p:cNvSpPr>
          <p:nvPr>
            <p:ph type="body" sz="quarter" idx="15"/>
          </p:nvPr>
        </p:nvSpPr>
        <p:spPr>
          <a:xfrm>
            <a:off x="457200" y="5631610"/>
            <a:ext cx="3048000" cy="540590"/>
          </a:xfrm>
        </p:spPr>
        <p:txBody>
          <a:bodyPr/>
          <a:lstStyle/>
          <a:p>
            <a:pPr lvl="0"/>
            <a:r>
              <a:rPr lang="en-US" sz="2000" dirty="0">
                <a:hlinkClick r:id="rId13" action="ppaction://hlinksldjump"/>
              </a:rPr>
              <a:t>Keyword analysis</a:t>
            </a:r>
            <a:endParaRPr lang="en-US" sz="2000" dirty="0"/>
          </a:p>
        </p:txBody>
      </p:sp>
      <p:pic>
        <p:nvPicPr>
          <p:cNvPr id="7" name="Content Placeholder 6" descr="A screenshot of Salesforce.com’s Radian6 website."/>
          <p:cNvPicPr>
            <a:picLocks noGrp="1" noChangeAspect="1"/>
          </p:cNvPicPr>
          <p:nvPr>
            <p:ph sz="half" idx="4294967295"/>
          </p:nvPr>
        </p:nvPicPr>
        <p:blipFill>
          <a:blip r:embed="rId14" cstate="email">
            <a:extLst>
              <a:ext uri="{28A0092B-C50C-407E-A947-70E740481C1C}">
                <a14:useLocalDpi xmlns:a14="http://schemas.microsoft.com/office/drawing/2010/main" val="0"/>
              </a:ext>
            </a:extLst>
          </a:blip>
          <a:stretch>
            <a:fillRect/>
          </a:stretch>
        </p:blipFill>
        <p:spPr>
          <a:xfrm>
            <a:off x="4419600" y="2747397"/>
            <a:ext cx="4389437" cy="2361425"/>
          </a:xfrm>
          <a:prstGeom prst="rect">
            <a:avLst/>
          </a:prstGeom>
          <a:ln>
            <a:noFill/>
          </a:ln>
          <a:effectLst>
            <a:outerShdw blurRad="292100" dist="139700" dir="2700000" algn="tl" rotWithShape="0">
              <a:srgbClr val="333333">
                <a:alpha val="65000"/>
              </a:srgbClr>
            </a:outerShdw>
          </a:effectLst>
        </p:spPr>
      </p:pic>
      <p:sp>
        <p:nvSpPr>
          <p:cNvPr id="13" name="Text Placeholder 12" hidden="1"/>
          <p:cNvSpPr>
            <a:spLocks noGrp="1"/>
          </p:cNvSpPr>
          <p:nvPr>
            <p:ph type="body" sz="quarter" idx="16"/>
          </p:nvPr>
        </p:nvSpPr>
        <p:spPr/>
        <p:txBody>
          <a:bodyPr/>
          <a:lstStyle/>
          <a:p>
            <a:endParaRPr lang="en-US" dirty="0"/>
          </a:p>
        </p:txBody>
      </p:sp>
      <p:sp>
        <p:nvSpPr>
          <p:cNvPr id="20" name="Text Placeholder 19"/>
          <p:cNvSpPr>
            <a:spLocks noGrp="1"/>
          </p:cNvSpPr>
          <p:nvPr>
            <p:ph type="body" sz="quarter" idx="17"/>
          </p:nvPr>
        </p:nvSpPr>
        <p:spPr/>
        <p:txBody>
          <a:bodyPr/>
          <a:lstStyle/>
          <a:p>
            <a:r>
              <a:rPr lang="en-US" dirty="0"/>
              <a:t>© copyright salesforce.com, </a:t>
            </a:r>
            <a:r>
              <a:rPr lang="en-US" dirty="0" err="1"/>
              <a:t>inc.</a:t>
            </a:r>
            <a:r>
              <a:rPr lang="en-US" dirty="0"/>
              <a:t> Used with permission. </a:t>
            </a:r>
          </a:p>
          <a:p>
            <a:endParaRPr lang="en-US" dirty="0"/>
          </a:p>
          <a:p>
            <a:endParaRPr lang="en-US" dirty="0"/>
          </a:p>
        </p:txBody>
      </p:sp>
    </p:spTree>
    <p:extLst>
      <p:ext uri="{BB962C8B-B14F-4D97-AF65-F5344CB8AC3E}">
        <p14:creationId xmlns:p14="http://schemas.microsoft.com/office/powerpoint/2010/main" val="4280342104"/>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Analytics </a:t>
            </a:r>
            <a:r>
              <a:rPr lang="en-US" sz="1800" dirty="0"/>
              <a:t>(1 of 2)</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492461752"/>
              </p:ext>
            </p:extLst>
          </p:nvPr>
        </p:nvGraphicFramePr>
        <p:xfrm>
          <a:off x="457200" y="1752600"/>
          <a:ext cx="8229600" cy="448056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195048035"/>
                    </a:ext>
                  </a:extLst>
                </a:gridCol>
                <a:gridCol w="3810000">
                  <a:extLst>
                    <a:ext uri="{9D8B030D-6E8A-4147-A177-3AD203B41FA5}">
                      <a16:colId xmlns:a16="http://schemas.microsoft.com/office/drawing/2014/main" val="3499622792"/>
                    </a:ext>
                  </a:extLst>
                </a:gridCol>
                <a:gridCol w="2590800">
                  <a:extLst>
                    <a:ext uri="{9D8B030D-6E8A-4147-A177-3AD203B41FA5}">
                      <a16:colId xmlns:a16="http://schemas.microsoft.com/office/drawing/2014/main" val="2408148268"/>
                    </a:ext>
                  </a:extLst>
                </a:gridCol>
              </a:tblGrid>
              <a:tr h="640080">
                <a:tc>
                  <a:txBody>
                    <a:bodyPr/>
                    <a:lstStyle/>
                    <a:p>
                      <a:pPr algn="ctr"/>
                      <a:r>
                        <a:rPr lang="en-US" sz="1800" b="1" i="0" u="none" strike="noStrike" kern="1200" baseline="0" dirty="0">
                          <a:solidFill>
                            <a:schemeClr val="lt1"/>
                          </a:solidFill>
                          <a:latin typeface="+mn-lt"/>
                          <a:ea typeface="+mn-ea"/>
                          <a:cs typeface="+mn-cs"/>
                        </a:rPr>
                        <a:t>Type of Analytic</a:t>
                      </a:r>
                      <a:endParaRPr lang="en-US" sz="1800" b="1" dirty="0"/>
                    </a:p>
                  </a:txBody>
                  <a:tcPr anchor="ctr"/>
                </a:tc>
                <a:tc>
                  <a:txBody>
                    <a:bodyPr/>
                    <a:lstStyle/>
                    <a:p>
                      <a:pPr algn="ctr"/>
                      <a:r>
                        <a:rPr lang="en-US" sz="1800" b="1" i="0" u="none" strike="noStrike" kern="1200" baseline="0" dirty="0">
                          <a:solidFill>
                            <a:schemeClr val="lt1"/>
                          </a:solidFill>
                          <a:latin typeface="+mn-lt"/>
                          <a:ea typeface="+mn-ea"/>
                          <a:cs typeface="+mn-cs"/>
                        </a:rPr>
                        <a:t>How It’s Used</a:t>
                      </a:r>
                      <a:endParaRPr lang="en-US" sz="1800" b="1" dirty="0"/>
                    </a:p>
                  </a:txBody>
                  <a:tcPr anchor="ctr"/>
                </a:tc>
                <a:tc>
                  <a:txBody>
                    <a:bodyPr/>
                    <a:lstStyle/>
                    <a:p>
                      <a:pPr algn="ctr"/>
                      <a:r>
                        <a:rPr lang="en-US" sz="1800" b="1" i="0" u="none" strike="noStrike" kern="1200" baseline="0" dirty="0">
                          <a:solidFill>
                            <a:schemeClr val="lt1"/>
                          </a:solidFill>
                          <a:latin typeface="+mn-lt"/>
                          <a:ea typeface="+mn-ea"/>
                          <a:cs typeface="+mn-cs"/>
                        </a:rPr>
                        <a:t>Competitors Offering </a:t>
                      </a:r>
                      <a:br>
                        <a:rPr lang="en-US" sz="1800" b="1" i="0" u="none" strike="noStrike" kern="1200" baseline="0" dirty="0">
                          <a:solidFill>
                            <a:schemeClr val="lt1"/>
                          </a:solidFill>
                          <a:latin typeface="+mn-lt"/>
                          <a:ea typeface="+mn-ea"/>
                          <a:cs typeface="+mn-cs"/>
                        </a:rPr>
                      </a:br>
                      <a:r>
                        <a:rPr lang="en-US" sz="1800" b="1" i="0" u="none" strike="noStrike" kern="1200" baseline="0" dirty="0">
                          <a:solidFill>
                            <a:schemeClr val="lt1"/>
                          </a:solidFill>
                          <a:latin typeface="+mn-lt"/>
                          <a:ea typeface="+mn-ea"/>
                          <a:cs typeface="+mn-cs"/>
                        </a:rPr>
                        <a:t>Similar Analytics</a:t>
                      </a:r>
                      <a:endParaRPr lang="en-US" sz="1800" b="1" dirty="0"/>
                    </a:p>
                  </a:txBody>
                  <a:tcPr anchor="ctr"/>
                </a:tc>
                <a:extLst>
                  <a:ext uri="{0D108BD9-81ED-4DB2-BD59-A6C34878D82A}">
                    <a16:rowId xmlns:a16="http://schemas.microsoft.com/office/drawing/2014/main" val="1568882023"/>
                  </a:ext>
                </a:extLst>
              </a:tr>
              <a:tr h="1188720">
                <a:tc>
                  <a:txBody>
                    <a:bodyPr/>
                    <a:lstStyle/>
                    <a:p>
                      <a:r>
                        <a:rPr lang="en-US" sz="1800" b="1" i="0" u="none" strike="noStrike" kern="1200" baseline="0" dirty="0">
                          <a:solidFill>
                            <a:schemeClr val="dk1"/>
                          </a:solidFill>
                          <a:latin typeface="+mn-lt"/>
                          <a:ea typeface="+mn-ea"/>
                          <a:cs typeface="+mn-cs"/>
                        </a:rPr>
                        <a:t>Content</a:t>
                      </a:r>
                      <a:endParaRPr lang="en-US" sz="1800" dirty="0"/>
                    </a:p>
                  </a:txBody>
                  <a:tcPr/>
                </a:tc>
                <a:tc>
                  <a:txBody>
                    <a:bodyPr/>
                    <a:lstStyle/>
                    <a:p>
                      <a:r>
                        <a:rPr lang="en-US" sz="1800" b="0" i="0" u="none" strike="noStrike" kern="1200" baseline="0" dirty="0">
                          <a:solidFill>
                            <a:schemeClr val="dk1"/>
                          </a:solidFill>
                          <a:latin typeface="+mn-lt"/>
                          <a:ea typeface="+mn-ea"/>
                          <a:cs typeface="+mn-cs"/>
                        </a:rPr>
                        <a:t>Understand what’s popular and what’s not on a firm’s website, including page load times and site navigation</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Adobe SiteCatlyst, Clickstream, Coremetrics, IBM SurfAid</a:t>
                      </a:r>
                    </a:p>
                  </a:txBody>
                  <a:tcPr/>
                </a:tc>
                <a:extLst>
                  <a:ext uri="{0D108BD9-81ED-4DB2-BD59-A6C34878D82A}">
                    <a16:rowId xmlns:a16="http://schemas.microsoft.com/office/drawing/2014/main" val="260431403"/>
                  </a:ext>
                </a:extLst>
              </a:tr>
              <a:tr h="1188720">
                <a:tc>
                  <a:txBody>
                    <a:bodyPr/>
                    <a:lstStyle/>
                    <a:p>
                      <a:r>
                        <a:rPr lang="en-US" sz="1800" b="1" i="0" u="none" strike="noStrike" kern="1200" baseline="0" dirty="0">
                          <a:solidFill>
                            <a:schemeClr val="dk1"/>
                          </a:solidFill>
                          <a:latin typeface="+mn-lt"/>
                          <a:ea typeface="+mn-ea"/>
                          <a:cs typeface="+mn-cs"/>
                        </a:rPr>
                        <a:t>Social</a:t>
                      </a:r>
                      <a:endParaRPr lang="en-US" sz="1800" dirty="0"/>
                    </a:p>
                  </a:txBody>
                  <a:tcPr/>
                </a:tc>
                <a:tc>
                  <a:txBody>
                    <a:bodyPr/>
                    <a:lstStyle/>
                    <a:p>
                      <a:r>
                        <a:rPr lang="en-US" sz="1800" b="0" i="0" u="none" strike="noStrike" kern="1200" baseline="0" dirty="0">
                          <a:solidFill>
                            <a:schemeClr val="dk1"/>
                          </a:solidFill>
                          <a:latin typeface="+mn-lt"/>
                          <a:ea typeface="+mn-ea"/>
                          <a:cs typeface="+mn-cs"/>
                        </a:rPr>
                        <a:t>Track effectiveness of social media programs, including information on social media referred conversion rates and engagement metrics</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Facebook Insights, Twitter Web Analytics, Webtrends</a:t>
                      </a:r>
                    </a:p>
                  </a:txBody>
                  <a:tcPr/>
                </a:tc>
                <a:extLst>
                  <a:ext uri="{0D108BD9-81ED-4DB2-BD59-A6C34878D82A}">
                    <a16:rowId xmlns:a16="http://schemas.microsoft.com/office/drawing/2014/main" val="3274254628"/>
                  </a:ext>
                </a:extLst>
              </a:tr>
              <a:tr h="1463040">
                <a:tc>
                  <a:txBody>
                    <a:bodyPr/>
                    <a:lstStyle/>
                    <a:p>
                      <a:r>
                        <a:rPr lang="en-US" sz="1800" b="1" i="0" u="none" strike="noStrike" kern="1200" baseline="0" dirty="0">
                          <a:solidFill>
                            <a:schemeClr val="dk1"/>
                          </a:solidFill>
                          <a:latin typeface="+mn-lt"/>
                          <a:ea typeface="+mn-ea"/>
                          <a:cs typeface="+mn-cs"/>
                        </a:rPr>
                        <a:t>Mobile</a:t>
                      </a:r>
                      <a:endParaRPr lang="en-US" sz="1800" dirty="0"/>
                    </a:p>
                  </a:txBody>
                  <a:tcPr/>
                </a:tc>
                <a:tc>
                  <a:txBody>
                    <a:bodyPr/>
                    <a:lstStyle/>
                    <a:p>
                      <a:r>
                        <a:rPr lang="en-US" sz="1800" b="0" i="0" u="none" strike="noStrike" kern="1200" baseline="0" dirty="0">
                          <a:solidFill>
                            <a:schemeClr val="dk1"/>
                          </a:solidFill>
                          <a:latin typeface="+mn-lt"/>
                          <a:ea typeface="+mn-ea"/>
                          <a:cs typeface="+mn-cs"/>
                        </a:rPr>
                        <a:t>Track website access from mobile devices, track which ads direct people to a firm’s app, understand what mobile platform performs best</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Localytics, Medialets, Webtrends</a:t>
                      </a:r>
                    </a:p>
                  </a:txBody>
                  <a:tcPr/>
                </a:tc>
                <a:extLst>
                  <a:ext uri="{0D108BD9-81ED-4DB2-BD59-A6C34878D82A}">
                    <a16:rowId xmlns:a16="http://schemas.microsoft.com/office/drawing/2014/main" val="1155678508"/>
                  </a:ext>
                </a:extLst>
              </a:tr>
            </a:tbl>
          </a:graphicData>
        </a:graphic>
      </p:graphicFrame>
      <p:sp>
        <p:nvSpPr>
          <p:cNvPr id="4" name="Text Placeholder 3"/>
          <p:cNvSpPr>
            <a:spLocks noGrp="1"/>
          </p:cNvSpPr>
          <p:nvPr>
            <p:ph type="body" sz="quarter" idx="11"/>
          </p:nvPr>
        </p:nvSpPr>
        <p:spPr/>
        <p:txBody>
          <a:bodyPr/>
          <a:lstStyle/>
          <a:p>
            <a:r>
              <a:rPr lang="en-US" b="1" dirty="0"/>
              <a:t>Source: </a:t>
            </a:r>
            <a:r>
              <a:rPr lang="en-US" dirty="0"/>
              <a:t>http://www.google.com/analytics/features/index.html.</a:t>
            </a:r>
          </a:p>
          <a:p>
            <a:endParaRPr lang="en-US" dirty="0"/>
          </a:p>
        </p:txBody>
      </p:sp>
    </p:spTree>
    <p:extLst>
      <p:ext uri="{BB962C8B-B14F-4D97-AF65-F5344CB8AC3E}">
        <p14:creationId xmlns:p14="http://schemas.microsoft.com/office/powerpoint/2010/main" val="331216374"/>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Analytics </a:t>
            </a:r>
            <a:r>
              <a:rPr lang="en-US" sz="1800" dirty="0"/>
              <a:t>(2 of 2)</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457099271"/>
              </p:ext>
            </p:extLst>
          </p:nvPr>
        </p:nvGraphicFramePr>
        <p:xfrm>
          <a:off x="457200" y="1752600"/>
          <a:ext cx="8229600" cy="329184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195048035"/>
                    </a:ext>
                  </a:extLst>
                </a:gridCol>
                <a:gridCol w="3810000">
                  <a:extLst>
                    <a:ext uri="{9D8B030D-6E8A-4147-A177-3AD203B41FA5}">
                      <a16:colId xmlns:a16="http://schemas.microsoft.com/office/drawing/2014/main" val="3499622792"/>
                    </a:ext>
                  </a:extLst>
                </a:gridCol>
                <a:gridCol w="2590800">
                  <a:extLst>
                    <a:ext uri="{9D8B030D-6E8A-4147-A177-3AD203B41FA5}">
                      <a16:colId xmlns:a16="http://schemas.microsoft.com/office/drawing/2014/main" val="2408148268"/>
                    </a:ext>
                  </a:extLst>
                </a:gridCol>
              </a:tblGrid>
              <a:tr h="640080">
                <a:tc>
                  <a:txBody>
                    <a:bodyPr/>
                    <a:lstStyle/>
                    <a:p>
                      <a:pPr algn="ctr"/>
                      <a:r>
                        <a:rPr lang="en-US" sz="1800" b="1" i="0" u="none" strike="noStrike" kern="1200" baseline="0" dirty="0">
                          <a:solidFill>
                            <a:schemeClr val="lt1"/>
                          </a:solidFill>
                          <a:latin typeface="+mn-lt"/>
                          <a:ea typeface="+mn-ea"/>
                          <a:cs typeface="+mn-cs"/>
                        </a:rPr>
                        <a:t>Type of Analytic</a:t>
                      </a:r>
                      <a:endParaRPr lang="en-US" sz="1800" b="1" dirty="0"/>
                    </a:p>
                  </a:txBody>
                  <a:tcPr anchor="ctr"/>
                </a:tc>
                <a:tc>
                  <a:txBody>
                    <a:bodyPr/>
                    <a:lstStyle/>
                    <a:p>
                      <a:pPr algn="ctr"/>
                      <a:r>
                        <a:rPr lang="en-US" sz="1800" b="1" i="0" u="none" strike="noStrike" kern="1200" baseline="0" dirty="0">
                          <a:solidFill>
                            <a:schemeClr val="lt1"/>
                          </a:solidFill>
                          <a:latin typeface="+mn-lt"/>
                          <a:ea typeface="+mn-ea"/>
                          <a:cs typeface="+mn-cs"/>
                        </a:rPr>
                        <a:t>How It’s Used</a:t>
                      </a:r>
                      <a:endParaRPr lang="en-US" sz="1800" b="1" dirty="0"/>
                    </a:p>
                  </a:txBody>
                  <a:tcPr anchor="ctr"/>
                </a:tc>
                <a:tc>
                  <a:txBody>
                    <a:bodyPr/>
                    <a:lstStyle/>
                    <a:p>
                      <a:pPr algn="ctr"/>
                      <a:r>
                        <a:rPr lang="en-US" sz="1800" b="1" i="0" u="none" strike="noStrike" kern="1200" baseline="0" dirty="0">
                          <a:solidFill>
                            <a:schemeClr val="lt1"/>
                          </a:solidFill>
                          <a:latin typeface="+mn-lt"/>
                          <a:ea typeface="+mn-ea"/>
                          <a:cs typeface="+mn-cs"/>
                        </a:rPr>
                        <a:t>Competitors Offering </a:t>
                      </a:r>
                      <a:br>
                        <a:rPr lang="en-US" sz="1800" b="1" i="0" u="none" strike="noStrike" kern="1200" baseline="0" dirty="0">
                          <a:solidFill>
                            <a:schemeClr val="lt1"/>
                          </a:solidFill>
                          <a:latin typeface="+mn-lt"/>
                          <a:ea typeface="+mn-ea"/>
                          <a:cs typeface="+mn-cs"/>
                        </a:rPr>
                      </a:br>
                      <a:r>
                        <a:rPr lang="en-US" sz="1800" b="1" i="0" u="none" strike="noStrike" kern="1200" baseline="0" dirty="0">
                          <a:solidFill>
                            <a:schemeClr val="lt1"/>
                          </a:solidFill>
                          <a:latin typeface="+mn-lt"/>
                          <a:ea typeface="+mn-ea"/>
                          <a:cs typeface="+mn-cs"/>
                        </a:rPr>
                        <a:t>Similar Analytics</a:t>
                      </a:r>
                      <a:endParaRPr lang="en-US" sz="1800" b="1" dirty="0"/>
                    </a:p>
                  </a:txBody>
                  <a:tcPr anchor="ctr"/>
                </a:tc>
                <a:extLst>
                  <a:ext uri="{0D108BD9-81ED-4DB2-BD59-A6C34878D82A}">
                    <a16:rowId xmlns:a16="http://schemas.microsoft.com/office/drawing/2014/main" val="1568882023"/>
                  </a:ext>
                </a:extLst>
              </a:tr>
              <a:tr h="1463040">
                <a:tc>
                  <a:txBody>
                    <a:bodyPr/>
                    <a:lstStyle/>
                    <a:p>
                      <a:r>
                        <a:rPr lang="en-US" sz="1800" b="1" i="0" u="none" strike="noStrike" kern="1200" baseline="0" dirty="0">
                          <a:solidFill>
                            <a:schemeClr val="dk1"/>
                          </a:solidFill>
                          <a:latin typeface="+mn-lt"/>
                          <a:ea typeface="+mn-ea"/>
                          <a:cs typeface="+mn-cs"/>
                        </a:rPr>
                        <a:t>Conversion</a:t>
                      </a:r>
                      <a:endParaRPr lang="en-US" sz="1800" dirty="0"/>
                    </a:p>
                  </a:txBody>
                  <a:tcPr/>
                </a:tc>
                <a:tc>
                  <a:txBody>
                    <a:bodyPr/>
                    <a:lstStyle/>
                    <a:p>
                      <a:r>
                        <a:rPr lang="en-US" sz="1800" b="0" i="0" u="none" strike="noStrike" kern="1200" baseline="0" dirty="0">
                          <a:solidFill>
                            <a:schemeClr val="dk1"/>
                          </a:solidFill>
                          <a:latin typeface="+mn-lt"/>
                          <a:ea typeface="+mn-ea"/>
                          <a:cs typeface="+mn-cs"/>
                        </a:rPr>
                        <a:t>Moving beyond page views and visitor counts, conversion analytics measures sales, downloads, video plays, or any other action important to a firm</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Clicktale, KeyMetric, Latitude</a:t>
                      </a:r>
                    </a:p>
                  </a:txBody>
                  <a:tcPr/>
                </a:tc>
                <a:extLst>
                  <a:ext uri="{0D108BD9-81ED-4DB2-BD59-A6C34878D82A}">
                    <a16:rowId xmlns:a16="http://schemas.microsoft.com/office/drawing/2014/main" val="260431403"/>
                  </a:ext>
                </a:extLst>
              </a:tr>
              <a:tr h="1188720">
                <a:tc>
                  <a:txBody>
                    <a:bodyPr/>
                    <a:lstStyle/>
                    <a:p>
                      <a:r>
                        <a:rPr lang="en-US" sz="1800" b="1" i="0" u="none" strike="noStrike" kern="1200" baseline="0" dirty="0">
                          <a:solidFill>
                            <a:schemeClr val="dk1"/>
                          </a:solidFill>
                          <a:latin typeface="+mn-lt"/>
                          <a:ea typeface="+mn-ea"/>
                          <a:cs typeface="+mn-cs"/>
                        </a:rPr>
                        <a:t>Advertising</a:t>
                      </a:r>
                      <a:endParaRPr lang="en-US" sz="1800" dirty="0"/>
                    </a:p>
                  </a:txBody>
                  <a:tcPr/>
                </a:tc>
                <a:tc>
                  <a:txBody>
                    <a:bodyPr/>
                    <a:lstStyle/>
                    <a:p>
                      <a:r>
                        <a:rPr lang="en-US" sz="1800" b="0" i="0" u="none" strike="noStrike" kern="1200" baseline="0" dirty="0">
                          <a:solidFill>
                            <a:schemeClr val="dk1"/>
                          </a:solidFill>
                          <a:latin typeface="+mn-lt"/>
                          <a:ea typeface="+mn-ea"/>
                          <a:cs typeface="+mn-cs"/>
                        </a:rPr>
                        <a:t>Track the effectiveness of social, mobile, search and display ads, divide ad effectiveness by device, platform, or type</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AdTech, MediaCloud, Metronome</a:t>
                      </a:r>
                    </a:p>
                  </a:txBody>
                  <a:tcPr/>
                </a:tc>
                <a:extLst>
                  <a:ext uri="{0D108BD9-81ED-4DB2-BD59-A6C34878D82A}">
                    <a16:rowId xmlns:a16="http://schemas.microsoft.com/office/drawing/2014/main" val="3274254628"/>
                  </a:ext>
                </a:extLst>
              </a:tr>
            </a:tbl>
          </a:graphicData>
        </a:graphic>
      </p:graphicFrame>
      <p:sp>
        <p:nvSpPr>
          <p:cNvPr id="4" name="Text Placeholder 3"/>
          <p:cNvSpPr>
            <a:spLocks noGrp="1"/>
          </p:cNvSpPr>
          <p:nvPr>
            <p:ph type="body" sz="quarter" idx="11"/>
          </p:nvPr>
        </p:nvSpPr>
        <p:spPr/>
        <p:txBody>
          <a:bodyPr/>
          <a:lstStyle/>
          <a:p>
            <a:r>
              <a:rPr lang="en-US" b="1" dirty="0"/>
              <a:t>Source: </a:t>
            </a:r>
            <a:r>
              <a:rPr lang="en-US" dirty="0"/>
              <a:t>http://www.google.com/analytics/features/index.html.</a:t>
            </a:r>
          </a:p>
          <a:p>
            <a:endParaRPr lang="en-US" dirty="0"/>
          </a:p>
        </p:txBody>
      </p:sp>
    </p:spTree>
    <p:extLst>
      <p:ext uri="{BB962C8B-B14F-4D97-AF65-F5344CB8AC3E}">
        <p14:creationId xmlns:p14="http://schemas.microsoft.com/office/powerpoint/2010/main" val="4213036664"/>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to Do a Social Media Marketing Campaign</a:t>
            </a:r>
            <a:endParaRPr lang="en-US" dirty="0"/>
          </a:p>
        </p:txBody>
      </p:sp>
      <p:graphicFrame>
        <p:nvGraphicFramePr>
          <p:cNvPr id="11" name="Content Placeholder 7"/>
          <p:cNvGraphicFramePr>
            <a:graphicFrameLocks/>
          </p:cNvGraphicFramePr>
          <p:nvPr>
            <p:extLst>
              <p:ext uri="{D42A27DB-BD31-4B8C-83A1-F6EECF244321}">
                <p14:modId xmlns:p14="http://schemas.microsoft.com/office/powerpoint/2010/main" val="3628294575"/>
              </p:ext>
            </p:extLst>
          </p:nvPr>
        </p:nvGraphicFramePr>
        <p:xfrm>
          <a:off x="457200" y="1752600"/>
          <a:ext cx="8229600" cy="4640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5"/>
          <p:cNvSpPr>
            <a:spLocks noGrp="1"/>
          </p:cNvSpPr>
          <p:nvPr>
            <p:ph idx="1"/>
          </p:nvPr>
        </p:nvSpPr>
        <p:spPr>
          <a:xfrm>
            <a:off x="914400" y="1898639"/>
            <a:ext cx="6324600" cy="4640580"/>
          </a:xfrm>
        </p:spPr>
        <p:txBody>
          <a:bodyPr/>
          <a:lstStyle/>
          <a:p>
            <a:pPr marL="514350" lvl="0" indent="-457200">
              <a:spcAft>
                <a:spcPts val="3000"/>
              </a:spcAft>
              <a:buFont typeface="+mj-lt"/>
              <a:buAutoNum type="arabicPeriod"/>
            </a:pPr>
            <a:r>
              <a:rPr lang="en-US" dirty="0"/>
              <a:t>Identify strategy goals</a:t>
            </a:r>
          </a:p>
          <a:p>
            <a:pPr marL="514350" indent="-457200">
              <a:spcAft>
                <a:spcPts val="3000"/>
              </a:spcAft>
              <a:buFont typeface="+mj-lt"/>
              <a:buAutoNum type="arabicPeriod"/>
            </a:pPr>
            <a:r>
              <a:rPr lang="en-US" dirty="0"/>
              <a:t>Target audience</a:t>
            </a:r>
          </a:p>
          <a:p>
            <a:pPr marL="514350" lvl="0" indent="-457200">
              <a:spcAft>
                <a:spcPts val="3000"/>
              </a:spcAft>
              <a:buFont typeface="+mj-lt"/>
              <a:buAutoNum type="arabicPeriod"/>
            </a:pPr>
            <a:r>
              <a:rPr lang="en-US" dirty="0"/>
              <a:t>Campaign: experiment and engage</a:t>
            </a:r>
          </a:p>
          <a:p>
            <a:pPr marL="514350" indent="-457200">
              <a:spcAft>
                <a:spcPts val="3000"/>
              </a:spcAft>
              <a:buFont typeface="+mj-lt"/>
              <a:buAutoNum type="arabicPeriod"/>
            </a:pPr>
            <a:r>
              <a:rPr lang="en-US" dirty="0"/>
              <a:t>Budget</a:t>
            </a:r>
          </a:p>
          <a:p>
            <a:pPr marL="514350" lvl="0" indent="-457200">
              <a:spcAft>
                <a:spcPts val="3000"/>
              </a:spcAft>
              <a:buFont typeface="+mj-lt"/>
              <a:buAutoNum type="arabicPeriod"/>
            </a:pPr>
            <a:r>
              <a:rPr lang="en-US" dirty="0"/>
              <a:t>Monitor and change</a:t>
            </a:r>
          </a:p>
        </p:txBody>
      </p:sp>
      <p:sp>
        <p:nvSpPr>
          <p:cNvPr id="9" name="Text Placeholder 8" hidden="1"/>
          <p:cNvSpPr>
            <a:spLocks noGrp="1"/>
          </p:cNvSpPr>
          <p:nvPr>
            <p:ph type="body" sz="quarter" idx="16"/>
          </p:nvPr>
        </p:nvSpPr>
        <p:spPr/>
        <p:txBody>
          <a:bodyPr/>
          <a:lstStyle/>
          <a:p>
            <a:endParaRPr lang="en-US"/>
          </a:p>
        </p:txBody>
      </p:sp>
      <p:sp>
        <p:nvSpPr>
          <p:cNvPr id="7" name="Text Placeholder 6" hidden="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029464439"/>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Glossary</a:t>
            </a:r>
          </a:p>
        </p:txBody>
      </p:sp>
      <p:sp>
        <p:nvSpPr>
          <p:cNvPr id="7" name="Text Placeholder 6"/>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21878330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dirty="0"/>
              <a:t>Glossary-1</a:t>
            </a:r>
          </a:p>
        </p:txBody>
      </p:sp>
      <p:sp>
        <p:nvSpPr>
          <p:cNvPr id="69635" name="Content Placeholder 2"/>
          <p:cNvSpPr>
            <a:spLocks noGrp="1"/>
          </p:cNvSpPr>
          <p:nvPr>
            <p:ph idx="1"/>
          </p:nvPr>
        </p:nvSpPr>
        <p:spPr/>
        <p:txBody>
          <a:bodyPr>
            <a:normAutofit/>
          </a:bodyPr>
          <a:lstStyle/>
          <a:p>
            <a:pPr>
              <a:tabLst>
                <a:tab pos="114300" algn="l"/>
              </a:tabLst>
            </a:pPr>
            <a:r>
              <a:rPr lang="en-US" b="1" dirty="0"/>
              <a:t>Bounce rate </a:t>
            </a:r>
            <a:r>
              <a:rPr lang="en-US" dirty="0"/>
              <a:t>– the percentage of times a visitor leaves the site almost immediately.</a:t>
            </a:r>
          </a:p>
        </p:txBody>
      </p:sp>
      <p:sp>
        <p:nvSpPr>
          <p:cNvPr id="7" name="Text Placeholder 6"/>
          <p:cNvSpPr>
            <a:spLocks noGrp="1"/>
          </p:cNvSpPr>
          <p:nvPr>
            <p:ph type="body" sz="quarter" idx="16"/>
          </p:nvPr>
        </p:nvSpPr>
        <p:spPr/>
        <p:txBody>
          <a:bodyPr/>
          <a:lstStyle/>
          <a:p>
            <a:endParaRPr lang="en-US" dirty="0"/>
          </a:p>
        </p:txBody>
      </p:sp>
      <p:sp>
        <p:nvSpPr>
          <p:cNvPr id="6" name="Text Placeholder 5"/>
          <p:cNvSpPr>
            <a:spLocks noGrp="1"/>
          </p:cNvSpPr>
          <p:nvPr>
            <p:ph type="body" sz="quarter" idx="11"/>
          </p:nvPr>
        </p:nvSpPr>
        <p:spPr/>
        <p:txBody>
          <a:bodyPr/>
          <a:lstStyle/>
          <a:p>
            <a:endParaRPr lang="en-US" dirty="0"/>
          </a:p>
        </p:txBody>
      </p:sp>
      <p:sp>
        <p:nvSpPr>
          <p:cNvPr id="8" name="Bent-Up Arrow 7" descr="Return to slide."/>
          <p:cNvSpPr/>
          <p:nvPr/>
        </p:nvSpPr>
        <p:spPr bwMode="auto">
          <a:xfrm>
            <a:off x="7810500" y="5109149"/>
            <a:ext cx="914400" cy="543674"/>
          </a:xfrm>
          <a:prstGeom prst="bentUpArrow">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82945" tIns="41473" rIns="82945" bIns="41473" anchor="ctr"/>
          <a:lstStyle/>
          <a:p>
            <a:pPr fontAlgn="auto" hangingPunct="0">
              <a:lnSpc>
                <a:spcPct val="104000"/>
              </a:lnSpc>
              <a:spcBef>
                <a:spcPts val="0"/>
              </a:spcBef>
              <a:spcAft>
                <a:spcPts val="0"/>
              </a:spcAft>
              <a:buClr>
                <a:srgbClr val="000000"/>
              </a:buClr>
              <a:buSzPct val="45000"/>
              <a:buFont typeface="Wingdings" charset="2"/>
              <a:buNone/>
              <a:defRPr/>
            </a:pPr>
            <a:r>
              <a:rPr lang="en-US" sz="1400" b="1" dirty="0">
                <a:solidFill>
                  <a:schemeClr val="tx1"/>
                </a:solidFill>
                <a:hlinkClick r:id="rId3" action="ppaction://hlinksldjump"/>
              </a:rPr>
              <a:t>Return to slide</a:t>
            </a:r>
            <a:endParaRPr lang="en-US" sz="1400" b="1" dirty="0">
              <a:solidFill>
                <a:schemeClr val="tx1"/>
              </a:solidFill>
            </a:endParaRPr>
          </a:p>
        </p:txBody>
      </p:sp>
    </p:spTree>
    <p:extLst>
      <p:ext uri="{BB962C8B-B14F-4D97-AF65-F5344CB8AC3E}">
        <p14:creationId xmlns:p14="http://schemas.microsoft.com/office/powerpoint/2010/main" val="421084448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4E Framework For </a:t>
            </a:r>
            <a:r>
              <a:rPr lang="en-US">
                <a:hlinkClick r:id="rId4" action="ppaction://hlinksldjump"/>
              </a:rPr>
              <a:t>Social Media</a:t>
            </a:r>
            <a:endParaRPr lang="en-US" dirty="0"/>
          </a:p>
        </p:txBody>
      </p:sp>
      <p:pic>
        <p:nvPicPr>
          <p:cNvPr id="5" name="Content Placeholder 4" descr="The 4Es are excitement, education, experience, and engagement."/>
          <p:cNvPicPr>
            <a:picLocks noGrp="1" noChangeAspect="1"/>
          </p:cNvPicPr>
          <p:nvPr>
            <p:ph sz="half" idx="1"/>
          </p:nvPr>
        </p:nvPicPr>
        <p:blipFill>
          <a:blip r:embed="rId5" cstate="email">
            <a:extLst>
              <a:ext uri="{28A0092B-C50C-407E-A947-70E740481C1C}">
                <a14:useLocalDpi xmlns:a14="http://schemas.microsoft.com/office/drawing/2010/main" val="0"/>
              </a:ext>
            </a:extLst>
          </a:blip>
          <a:stretch>
            <a:fillRect/>
          </a:stretch>
        </p:blipFill>
        <p:spPr>
          <a:xfrm>
            <a:off x="549275" y="1918524"/>
            <a:ext cx="4022725" cy="4087750"/>
          </a:xfrm>
        </p:spPr>
      </p:pic>
      <p:pic>
        <p:nvPicPr>
          <p:cNvPr id="13" name="ah8aHIsAJfc"/>
          <p:cNvPicPr>
            <a:picLocks noGrp="1" noRot="1" noChangeAspect="1"/>
          </p:cNvPicPr>
          <p:nvPr>
            <p:ph sz="half" idx="2"/>
            <a:videoFile r:link="rId1"/>
          </p:nvPr>
        </p:nvPicPr>
        <p:blipFill>
          <a:blip r:embed="rId6" cstate="print"/>
          <a:stretch>
            <a:fillRect/>
          </a:stretch>
        </p:blipFill>
        <p:spPr>
          <a:xfrm>
            <a:off x="5295900" y="2500313"/>
            <a:ext cx="2971800" cy="2228850"/>
          </a:xfrm>
        </p:spPr>
      </p:pic>
      <p:grpSp>
        <p:nvGrpSpPr>
          <p:cNvPr id="9" name="Group 8" descr="Click for the social media caveman video."/>
          <p:cNvGrpSpPr/>
          <p:nvPr/>
        </p:nvGrpSpPr>
        <p:grpSpPr>
          <a:xfrm>
            <a:off x="4813300" y="4961104"/>
            <a:ext cx="3937000" cy="764977"/>
            <a:chOff x="609600" y="5257800"/>
            <a:chExt cx="3937000" cy="764977"/>
          </a:xfrm>
        </p:grpSpPr>
        <p:pic>
          <p:nvPicPr>
            <p:cNvPr id="8" name="Picture 4" descr="Click for youtube video.">
              <a:hlinkClick r:id="rId7"/>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2349860" y="5257800"/>
              <a:ext cx="456480" cy="426285"/>
            </a:xfrm>
            <a:prstGeom prst="rect">
              <a:avLst/>
            </a:prstGeom>
            <a:noFill/>
            <a:ln w="9525">
              <a:noFill/>
              <a:miter lim="800000"/>
              <a:headEnd/>
              <a:tailEnd/>
            </a:ln>
          </p:spPr>
        </p:pic>
        <p:sp>
          <p:nvSpPr>
            <p:cNvPr id="4" name="Rectangle 3"/>
            <p:cNvSpPr/>
            <p:nvPr/>
          </p:nvSpPr>
          <p:spPr>
            <a:xfrm>
              <a:off x="609600" y="5715000"/>
              <a:ext cx="3937000" cy="307777"/>
            </a:xfrm>
            <a:prstGeom prst="rect">
              <a:avLst/>
            </a:prstGeom>
          </p:spPr>
          <p:txBody>
            <a:bodyPr wrap="square">
              <a:spAutoFit/>
            </a:bodyPr>
            <a:lstStyle/>
            <a:p>
              <a:pPr algn="ctr"/>
              <a:r>
                <a:rPr lang="en-US" sz="1400" dirty="0">
                  <a:hlinkClick r:id="rId7"/>
                </a:rPr>
                <a:t>http://www.youtube.com/watch?v=ah8aHIsAJfc</a:t>
              </a:r>
              <a:endParaRPr lang="en-US" sz="1400" dirty="0"/>
            </a:p>
          </p:txBody>
        </p:sp>
      </p:grpSp>
    </p:spTree>
    <p:extLst>
      <p:ext uri="{BB962C8B-B14F-4D97-AF65-F5344CB8AC3E}">
        <p14:creationId xmlns:p14="http://schemas.microsoft.com/office/powerpoint/2010/main" val="2629638919"/>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dirty="0"/>
              <a:t>Glossary-2</a:t>
            </a:r>
          </a:p>
        </p:txBody>
      </p:sp>
      <p:sp>
        <p:nvSpPr>
          <p:cNvPr id="69635" name="Content Placeholder 2"/>
          <p:cNvSpPr>
            <a:spLocks noGrp="1"/>
          </p:cNvSpPr>
          <p:nvPr>
            <p:ph idx="1"/>
          </p:nvPr>
        </p:nvSpPr>
        <p:spPr/>
        <p:txBody>
          <a:bodyPr>
            <a:normAutofit/>
          </a:bodyPr>
          <a:lstStyle/>
          <a:p>
            <a:r>
              <a:rPr lang="en-US" b="1" dirty="0"/>
              <a:t>Click paths </a:t>
            </a:r>
            <a:r>
              <a:rPr lang="en-US" dirty="0"/>
              <a:t>– how users proceed through the information.</a:t>
            </a:r>
          </a:p>
        </p:txBody>
      </p:sp>
      <p:sp>
        <p:nvSpPr>
          <p:cNvPr id="7" name="Text Placeholder 6"/>
          <p:cNvSpPr>
            <a:spLocks noGrp="1"/>
          </p:cNvSpPr>
          <p:nvPr>
            <p:ph type="body" sz="quarter" idx="16"/>
          </p:nvPr>
        </p:nvSpPr>
        <p:spPr/>
        <p:txBody>
          <a:bodyPr/>
          <a:lstStyle/>
          <a:p>
            <a:endParaRPr lang="en-US" dirty="0"/>
          </a:p>
        </p:txBody>
      </p:sp>
      <p:sp>
        <p:nvSpPr>
          <p:cNvPr id="6" name="Text Placeholder 5"/>
          <p:cNvSpPr>
            <a:spLocks noGrp="1"/>
          </p:cNvSpPr>
          <p:nvPr>
            <p:ph type="body" sz="quarter" idx="11"/>
          </p:nvPr>
        </p:nvSpPr>
        <p:spPr/>
        <p:txBody>
          <a:bodyPr/>
          <a:lstStyle/>
          <a:p>
            <a:endParaRPr lang="en-US" dirty="0"/>
          </a:p>
        </p:txBody>
      </p:sp>
      <p:sp>
        <p:nvSpPr>
          <p:cNvPr id="8" name="Bent-Up Arrow 7" descr="Return to slide."/>
          <p:cNvSpPr/>
          <p:nvPr/>
        </p:nvSpPr>
        <p:spPr bwMode="auto">
          <a:xfrm>
            <a:off x="7810500" y="5109149"/>
            <a:ext cx="914400" cy="543674"/>
          </a:xfrm>
          <a:prstGeom prst="bentUpArrow">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82945" tIns="41473" rIns="82945" bIns="41473" anchor="ctr"/>
          <a:lstStyle/>
          <a:p>
            <a:pPr fontAlgn="auto" hangingPunct="0">
              <a:lnSpc>
                <a:spcPct val="104000"/>
              </a:lnSpc>
              <a:spcBef>
                <a:spcPts val="0"/>
              </a:spcBef>
              <a:spcAft>
                <a:spcPts val="0"/>
              </a:spcAft>
              <a:buClr>
                <a:srgbClr val="000000"/>
              </a:buClr>
              <a:buSzPct val="45000"/>
              <a:buFont typeface="Wingdings" charset="2"/>
              <a:buNone/>
              <a:defRPr/>
            </a:pPr>
            <a:r>
              <a:rPr lang="en-US" sz="1400" b="1" dirty="0">
                <a:solidFill>
                  <a:schemeClr val="tx1"/>
                </a:solidFill>
                <a:hlinkClick r:id="rId3" action="ppaction://hlinksldjump"/>
              </a:rPr>
              <a:t>Return to slide</a:t>
            </a:r>
            <a:endParaRPr lang="en-US" sz="1400" b="1" dirty="0">
              <a:solidFill>
                <a:schemeClr val="tx1"/>
              </a:solidFill>
            </a:endParaRPr>
          </a:p>
        </p:txBody>
      </p:sp>
    </p:spTree>
    <p:extLst>
      <p:ext uri="{BB962C8B-B14F-4D97-AF65-F5344CB8AC3E}">
        <p14:creationId xmlns:p14="http://schemas.microsoft.com/office/powerpoint/2010/main" val="4210844486"/>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dirty="0"/>
              <a:t>Glossary-3</a:t>
            </a:r>
          </a:p>
        </p:txBody>
      </p:sp>
      <p:sp>
        <p:nvSpPr>
          <p:cNvPr id="69635" name="Content Placeholder 2"/>
          <p:cNvSpPr>
            <a:spLocks noGrp="1"/>
          </p:cNvSpPr>
          <p:nvPr>
            <p:ph idx="1"/>
          </p:nvPr>
        </p:nvSpPr>
        <p:spPr/>
        <p:txBody>
          <a:bodyPr>
            <a:normAutofit/>
          </a:bodyPr>
          <a:lstStyle/>
          <a:p>
            <a:r>
              <a:rPr lang="en-US" b="1" dirty="0"/>
              <a:t>Conversion rates </a:t>
            </a:r>
            <a:r>
              <a:rPr lang="en-US" dirty="0"/>
              <a:t>– what percentage of visitors act as the marketer hopes.</a:t>
            </a:r>
          </a:p>
        </p:txBody>
      </p:sp>
      <p:sp>
        <p:nvSpPr>
          <p:cNvPr id="7" name="Text Placeholder 6"/>
          <p:cNvSpPr>
            <a:spLocks noGrp="1"/>
          </p:cNvSpPr>
          <p:nvPr>
            <p:ph type="body" sz="quarter" idx="16"/>
          </p:nvPr>
        </p:nvSpPr>
        <p:spPr/>
        <p:txBody>
          <a:bodyPr/>
          <a:lstStyle/>
          <a:p>
            <a:endParaRPr lang="en-US" dirty="0"/>
          </a:p>
        </p:txBody>
      </p:sp>
      <p:sp>
        <p:nvSpPr>
          <p:cNvPr id="6" name="Text Placeholder 5"/>
          <p:cNvSpPr>
            <a:spLocks noGrp="1"/>
          </p:cNvSpPr>
          <p:nvPr>
            <p:ph type="body" sz="quarter" idx="11"/>
          </p:nvPr>
        </p:nvSpPr>
        <p:spPr/>
        <p:txBody>
          <a:bodyPr/>
          <a:lstStyle/>
          <a:p>
            <a:endParaRPr lang="en-US" dirty="0"/>
          </a:p>
        </p:txBody>
      </p:sp>
      <p:sp>
        <p:nvSpPr>
          <p:cNvPr id="8" name="Bent-Up Arrow 7" descr="Return to slide."/>
          <p:cNvSpPr/>
          <p:nvPr/>
        </p:nvSpPr>
        <p:spPr bwMode="auto">
          <a:xfrm>
            <a:off x="7810500" y="5109149"/>
            <a:ext cx="914400" cy="543674"/>
          </a:xfrm>
          <a:prstGeom prst="bentUpArrow">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82945" tIns="41473" rIns="82945" bIns="41473" anchor="ctr"/>
          <a:lstStyle/>
          <a:p>
            <a:pPr fontAlgn="auto" hangingPunct="0">
              <a:lnSpc>
                <a:spcPct val="104000"/>
              </a:lnSpc>
              <a:spcBef>
                <a:spcPts val="0"/>
              </a:spcBef>
              <a:spcAft>
                <a:spcPts val="0"/>
              </a:spcAft>
              <a:buClr>
                <a:srgbClr val="000000"/>
              </a:buClr>
              <a:buSzPct val="45000"/>
              <a:buFont typeface="Wingdings" charset="2"/>
              <a:buNone/>
              <a:defRPr/>
            </a:pPr>
            <a:r>
              <a:rPr lang="en-US" sz="1400" b="1" dirty="0">
                <a:solidFill>
                  <a:schemeClr val="tx1"/>
                </a:solidFill>
                <a:hlinkClick r:id="rId3" action="ppaction://hlinksldjump"/>
              </a:rPr>
              <a:t>Return to slide</a:t>
            </a:r>
            <a:endParaRPr lang="en-US" sz="1400" b="1" dirty="0">
              <a:solidFill>
                <a:schemeClr val="tx1"/>
              </a:solidFill>
            </a:endParaRPr>
          </a:p>
        </p:txBody>
      </p:sp>
    </p:spTree>
    <p:extLst>
      <p:ext uri="{BB962C8B-B14F-4D97-AF65-F5344CB8AC3E}">
        <p14:creationId xmlns:p14="http://schemas.microsoft.com/office/powerpoint/2010/main" val="4210844486"/>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dirty="0"/>
              <a:t>Glossary-4</a:t>
            </a:r>
          </a:p>
        </p:txBody>
      </p:sp>
      <p:sp>
        <p:nvSpPr>
          <p:cNvPr id="69635" name="Content Placeholder 2"/>
          <p:cNvSpPr>
            <a:spLocks noGrp="1"/>
          </p:cNvSpPr>
          <p:nvPr>
            <p:ph idx="1"/>
          </p:nvPr>
        </p:nvSpPr>
        <p:spPr/>
        <p:txBody>
          <a:bodyPr>
            <a:normAutofit/>
          </a:bodyPr>
          <a:lstStyle/>
          <a:p>
            <a:pPr marL="228600" indent="-228600"/>
            <a:r>
              <a:rPr lang="en-US" b="1" dirty="0"/>
              <a:t>Hits</a:t>
            </a:r>
            <a:r>
              <a:rPr lang="en-US" dirty="0"/>
              <a:t> – total requests for a page.</a:t>
            </a:r>
          </a:p>
        </p:txBody>
      </p:sp>
      <p:sp>
        <p:nvSpPr>
          <p:cNvPr id="7" name="Text Placeholder 6"/>
          <p:cNvSpPr>
            <a:spLocks noGrp="1"/>
          </p:cNvSpPr>
          <p:nvPr>
            <p:ph type="body" sz="quarter" idx="16"/>
          </p:nvPr>
        </p:nvSpPr>
        <p:spPr/>
        <p:txBody>
          <a:bodyPr/>
          <a:lstStyle/>
          <a:p>
            <a:endParaRPr lang="en-US" dirty="0"/>
          </a:p>
        </p:txBody>
      </p:sp>
      <p:sp>
        <p:nvSpPr>
          <p:cNvPr id="6" name="Text Placeholder 5"/>
          <p:cNvSpPr>
            <a:spLocks noGrp="1"/>
          </p:cNvSpPr>
          <p:nvPr>
            <p:ph type="body" sz="quarter" idx="11"/>
          </p:nvPr>
        </p:nvSpPr>
        <p:spPr/>
        <p:txBody>
          <a:bodyPr/>
          <a:lstStyle/>
          <a:p>
            <a:endParaRPr lang="en-US" dirty="0"/>
          </a:p>
        </p:txBody>
      </p:sp>
      <p:sp>
        <p:nvSpPr>
          <p:cNvPr id="8" name="Bent-Up Arrow 7" descr="Return to slide."/>
          <p:cNvSpPr/>
          <p:nvPr/>
        </p:nvSpPr>
        <p:spPr bwMode="auto">
          <a:xfrm>
            <a:off x="7810500" y="5109149"/>
            <a:ext cx="914400" cy="543674"/>
          </a:xfrm>
          <a:prstGeom prst="bentUpArrow">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82945" tIns="41473" rIns="82945" bIns="41473" anchor="ctr"/>
          <a:lstStyle/>
          <a:p>
            <a:pPr fontAlgn="auto" hangingPunct="0">
              <a:lnSpc>
                <a:spcPct val="104000"/>
              </a:lnSpc>
              <a:spcBef>
                <a:spcPts val="0"/>
              </a:spcBef>
              <a:spcAft>
                <a:spcPts val="0"/>
              </a:spcAft>
              <a:buClr>
                <a:srgbClr val="000000"/>
              </a:buClr>
              <a:buSzPct val="45000"/>
              <a:buFont typeface="Wingdings" charset="2"/>
              <a:buNone/>
              <a:defRPr/>
            </a:pPr>
            <a:r>
              <a:rPr lang="en-US" sz="1400" b="1" dirty="0">
                <a:solidFill>
                  <a:schemeClr val="tx1"/>
                </a:solidFill>
                <a:hlinkClick r:id="rId3" action="ppaction://hlinksldjump"/>
              </a:rPr>
              <a:t>Return to slide</a:t>
            </a:r>
            <a:endParaRPr lang="en-US" sz="1400" b="1" dirty="0">
              <a:solidFill>
                <a:schemeClr val="tx1"/>
              </a:solidFill>
            </a:endParaRPr>
          </a:p>
        </p:txBody>
      </p:sp>
    </p:spTree>
    <p:extLst>
      <p:ext uri="{BB962C8B-B14F-4D97-AF65-F5344CB8AC3E}">
        <p14:creationId xmlns:p14="http://schemas.microsoft.com/office/powerpoint/2010/main" val="4210844486"/>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dirty="0"/>
              <a:t>Glossary-5</a:t>
            </a:r>
          </a:p>
        </p:txBody>
      </p:sp>
      <p:sp>
        <p:nvSpPr>
          <p:cNvPr id="69635" name="Content Placeholder 2"/>
          <p:cNvSpPr>
            <a:spLocks noGrp="1"/>
          </p:cNvSpPr>
          <p:nvPr>
            <p:ph idx="1"/>
          </p:nvPr>
        </p:nvSpPr>
        <p:spPr/>
        <p:txBody>
          <a:bodyPr>
            <a:normAutofit/>
          </a:bodyPr>
          <a:lstStyle/>
          <a:p>
            <a:r>
              <a:rPr lang="en-US" b="1" dirty="0"/>
              <a:t>Keyword analysis </a:t>
            </a:r>
            <a:r>
              <a:rPr lang="en-US" dirty="0"/>
              <a:t>– what keywords people use to search on the Internet for their products and services.</a:t>
            </a:r>
          </a:p>
        </p:txBody>
      </p:sp>
      <p:sp>
        <p:nvSpPr>
          <p:cNvPr id="7" name="Text Placeholder 6"/>
          <p:cNvSpPr>
            <a:spLocks noGrp="1"/>
          </p:cNvSpPr>
          <p:nvPr>
            <p:ph type="body" sz="quarter" idx="16"/>
          </p:nvPr>
        </p:nvSpPr>
        <p:spPr/>
        <p:txBody>
          <a:bodyPr/>
          <a:lstStyle/>
          <a:p>
            <a:endParaRPr lang="en-US" dirty="0"/>
          </a:p>
        </p:txBody>
      </p:sp>
      <p:sp>
        <p:nvSpPr>
          <p:cNvPr id="6" name="Text Placeholder 5"/>
          <p:cNvSpPr>
            <a:spLocks noGrp="1"/>
          </p:cNvSpPr>
          <p:nvPr>
            <p:ph type="body" sz="quarter" idx="11"/>
          </p:nvPr>
        </p:nvSpPr>
        <p:spPr/>
        <p:txBody>
          <a:bodyPr/>
          <a:lstStyle/>
          <a:p>
            <a:endParaRPr lang="en-US" dirty="0"/>
          </a:p>
        </p:txBody>
      </p:sp>
      <p:sp>
        <p:nvSpPr>
          <p:cNvPr id="8" name="Bent-Up Arrow 7" descr="Return to slide."/>
          <p:cNvSpPr/>
          <p:nvPr/>
        </p:nvSpPr>
        <p:spPr bwMode="auto">
          <a:xfrm>
            <a:off x="7810500" y="5109149"/>
            <a:ext cx="914400" cy="543674"/>
          </a:xfrm>
          <a:prstGeom prst="bentUpArrow">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82945" tIns="41473" rIns="82945" bIns="41473" anchor="ctr"/>
          <a:lstStyle/>
          <a:p>
            <a:pPr fontAlgn="auto" hangingPunct="0">
              <a:lnSpc>
                <a:spcPct val="104000"/>
              </a:lnSpc>
              <a:spcBef>
                <a:spcPts val="0"/>
              </a:spcBef>
              <a:spcAft>
                <a:spcPts val="0"/>
              </a:spcAft>
              <a:buClr>
                <a:srgbClr val="000000"/>
              </a:buClr>
              <a:buSzPct val="45000"/>
              <a:buFont typeface="Wingdings" charset="2"/>
              <a:buNone/>
              <a:defRPr/>
            </a:pPr>
            <a:r>
              <a:rPr lang="en-US" sz="1400" b="1" dirty="0">
                <a:solidFill>
                  <a:schemeClr val="tx1"/>
                </a:solidFill>
                <a:hlinkClick r:id="rId3" action="ppaction://hlinksldjump"/>
              </a:rPr>
              <a:t>Return to slide</a:t>
            </a:r>
            <a:endParaRPr lang="en-US" sz="1400" b="1" dirty="0">
              <a:solidFill>
                <a:schemeClr val="tx1"/>
              </a:solidFill>
            </a:endParaRPr>
          </a:p>
        </p:txBody>
      </p:sp>
    </p:spTree>
    <p:extLst>
      <p:ext uri="{BB962C8B-B14F-4D97-AF65-F5344CB8AC3E}">
        <p14:creationId xmlns:p14="http://schemas.microsoft.com/office/powerpoint/2010/main" val="4210844486"/>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dirty="0"/>
              <a:t>Glossary-6</a:t>
            </a:r>
          </a:p>
        </p:txBody>
      </p:sp>
      <p:sp>
        <p:nvSpPr>
          <p:cNvPr id="69635" name="Content Placeholder 2"/>
          <p:cNvSpPr>
            <a:spLocks noGrp="1"/>
          </p:cNvSpPr>
          <p:nvPr>
            <p:ph idx="1"/>
          </p:nvPr>
        </p:nvSpPr>
        <p:spPr/>
        <p:txBody>
          <a:bodyPr>
            <a:normAutofit/>
          </a:bodyPr>
          <a:lstStyle/>
          <a:p>
            <a:r>
              <a:rPr lang="en-US" b="1" dirty="0"/>
              <a:t>Page views </a:t>
            </a:r>
            <a:r>
              <a:rPr lang="en-US" dirty="0"/>
              <a:t>– the number of times any page gets viewed by any visitor.</a:t>
            </a:r>
          </a:p>
        </p:txBody>
      </p:sp>
      <p:sp>
        <p:nvSpPr>
          <p:cNvPr id="7" name="Text Placeholder 6"/>
          <p:cNvSpPr>
            <a:spLocks noGrp="1"/>
          </p:cNvSpPr>
          <p:nvPr>
            <p:ph type="body" sz="quarter" idx="16"/>
          </p:nvPr>
        </p:nvSpPr>
        <p:spPr/>
        <p:txBody>
          <a:bodyPr/>
          <a:lstStyle/>
          <a:p>
            <a:endParaRPr lang="en-US" dirty="0"/>
          </a:p>
        </p:txBody>
      </p:sp>
      <p:sp>
        <p:nvSpPr>
          <p:cNvPr id="6" name="Text Placeholder 5"/>
          <p:cNvSpPr>
            <a:spLocks noGrp="1"/>
          </p:cNvSpPr>
          <p:nvPr>
            <p:ph type="body" sz="quarter" idx="11"/>
          </p:nvPr>
        </p:nvSpPr>
        <p:spPr/>
        <p:txBody>
          <a:bodyPr/>
          <a:lstStyle/>
          <a:p>
            <a:endParaRPr lang="en-US" dirty="0"/>
          </a:p>
        </p:txBody>
      </p:sp>
      <p:sp>
        <p:nvSpPr>
          <p:cNvPr id="8" name="Bent-Up Arrow 7" descr="Return to slide."/>
          <p:cNvSpPr/>
          <p:nvPr/>
        </p:nvSpPr>
        <p:spPr bwMode="auto">
          <a:xfrm>
            <a:off x="7810500" y="5109149"/>
            <a:ext cx="914400" cy="543674"/>
          </a:xfrm>
          <a:prstGeom prst="bentUpArrow">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82945" tIns="41473" rIns="82945" bIns="41473" anchor="ctr"/>
          <a:lstStyle/>
          <a:p>
            <a:pPr fontAlgn="auto" hangingPunct="0">
              <a:lnSpc>
                <a:spcPct val="104000"/>
              </a:lnSpc>
              <a:spcBef>
                <a:spcPts val="0"/>
              </a:spcBef>
              <a:spcAft>
                <a:spcPts val="0"/>
              </a:spcAft>
              <a:buClr>
                <a:srgbClr val="000000"/>
              </a:buClr>
              <a:buSzPct val="45000"/>
              <a:buFont typeface="Wingdings" charset="2"/>
              <a:buNone/>
              <a:defRPr/>
            </a:pPr>
            <a:r>
              <a:rPr lang="en-US" sz="1400" b="1" dirty="0">
                <a:solidFill>
                  <a:schemeClr val="tx1"/>
                </a:solidFill>
                <a:hlinkClick r:id="rId3" action="ppaction://hlinksldjump"/>
              </a:rPr>
              <a:t>Return to slide</a:t>
            </a:r>
            <a:endParaRPr lang="en-US" sz="1400" b="1" dirty="0">
              <a:solidFill>
                <a:schemeClr val="tx1"/>
              </a:solidFill>
            </a:endParaRPr>
          </a:p>
        </p:txBody>
      </p:sp>
    </p:spTree>
    <p:extLst>
      <p:ext uri="{BB962C8B-B14F-4D97-AF65-F5344CB8AC3E}">
        <p14:creationId xmlns:p14="http://schemas.microsoft.com/office/powerpoint/2010/main" val="4210844486"/>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dirty="0"/>
              <a:t>Glossary-7</a:t>
            </a:r>
          </a:p>
        </p:txBody>
      </p:sp>
      <p:sp>
        <p:nvSpPr>
          <p:cNvPr id="69635" name="Content Placeholder 2"/>
          <p:cNvSpPr>
            <a:spLocks noGrp="1"/>
          </p:cNvSpPr>
          <p:nvPr>
            <p:ph idx="1"/>
          </p:nvPr>
        </p:nvSpPr>
        <p:spPr/>
        <p:txBody>
          <a:bodyPr/>
          <a:lstStyle/>
          <a:p>
            <a:pPr>
              <a:buNone/>
            </a:pPr>
            <a:r>
              <a:rPr lang="en-US" b="1" dirty="0"/>
              <a:t>Sentiment analysis </a:t>
            </a:r>
            <a:r>
              <a:rPr lang="en-US" dirty="0"/>
              <a:t>allows marketers to analyze data from these sources to collect consumer comments about companies and their products.</a:t>
            </a:r>
          </a:p>
        </p:txBody>
      </p:sp>
      <p:sp>
        <p:nvSpPr>
          <p:cNvPr id="7" name="Text Placeholder 6"/>
          <p:cNvSpPr>
            <a:spLocks noGrp="1"/>
          </p:cNvSpPr>
          <p:nvPr>
            <p:ph type="body" sz="quarter" idx="16"/>
          </p:nvPr>
        </p:nvSpPr>
        <p:spPr/>
        <p:txBody>
          <a:bodyPr/>
          <a:lstStyle/>
          <a:p>
            <a:endParaRPr lang="en-US" dirty="0"/>
          </a:p>
        </p:txBody>
      </p:sp>
      <p:sp>
        <p:nvSpPr>
          <p:cNvPr id="6" name="Text Placeholder 5"/>
          <p:cNvSpPr>
            <a:spLocks noGrp="1"/>
          </p:cNvSpPr>
          <p:nvPr>
            <p:ph type="body" sz="quarter" idx="11"/>
          </p:nvPr>
        </p:nvSpPr>
        <p:spPr/>
        <p:txBody>
          <a:bodyPr/>
          <a:lstStyle/>
          <a:p>
            <a:endParaRPr lang="en-US" dirty="0"/>
          </a:p>
        </p:txBody>
      </p:sp>
      <p:sp>
        <p:nvSpPr>
          <p:cNvPr id="8" name="Bent-Up Arrow 7" descr="Return to slide."/>
          <p:cNvSpPr/>
          <p:nvPr/>
        </p:nvSpPr>
        <p:spPr bwMode="auto">
          <a:xfrm>
            <a:off x="7810500" y="5109149"/>
            <a:ext cx="914400" cy="543674"/>
          </a:xfrm>
          <a:prstGeom prst="bentUpArrow">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82945" tIns="41473" rIns="82945" bIns="41473" anchor="ctr"/>
          <a:lstStyle/>
          <a:p>
            <a:pPr fontAlgn="auto" hangingPunct="0">
              <a:lnSpc>
                <a:spcPct val="104000"/>
              </a:lnSpc>
              <a:spcBef>
                <a:spcPts val="0"/>
              </a:spcBef>
              <a:spcAft>
                <a:spcPts val="0"/>
              </a:spcAft>
              <a:buClr>
                <a:srgbClr val="000000"/>
              </a:buClr>
              <a:buSzPct val="45000"/>
              <a:buFont typeface="Wingdings" charset="2"/>
              <a:buNone/>
              <a:defRPr/>
            </a:pPr>
            <a:r>
              <a:rPr lang="en-US" sz="1400" b="1" dirty="0">
                <a:solidFill>
                  <a:schemeClr val="tx1"/>
                </a:solidFill>
                <a:hlinkClick r:id="rId3" action="ppaction://hlinksldjump"/>
              </a:rPr>
              <a:t>Return to slide</a:t>
            </a:r>
            <a:endParaRPr lang="en-US" sz="1400" b="1" dirty="0">
              <a:solidFill>
                <a:schemeClr val="tx1"/>
              </a:solidFill>
            </a:endParaRPr>
          </a:p>
        </p:txBody>
      </p:sp>
    </p:spTree>
    <p:extLst>
      <p:ext uri="{BB962C8B-B14F-4D97-AF65-F5344CB8AC3E}">
        <p14:creationId xmlns:p14="http://schemas.microsoft.com/office/powerpoint/2010/main" val="272353989"/>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dirty="0"/>
              <a:t>Glossary-8</a:t>
            </a:r>
          </a:p>
        </p:txBody>
      </p:sp>
      <p:sp>
        <p:nvSpPr>
          <p:cNvPr id="69635" name="Content Placeholder 2"/>
          <p:cNvSpPr>
            <a:spLocks noGrp="1"/>
          </p:cNvSpPr>
          <p:nvPr>
            <p:ph idx="1"/>
          </p:nvPr>
        </p:nvSpPr>
        <p:spPr>
          <a:xfrm>
            <a:off x="609600" y="1752600"/>
            <a:ext cx="8153400" cy="4419600"/>
          </a:xfrm>
        </p:spPr>
        <p:txBody>
          <a:bodyPr/>
          <a:lstStyle/>
          <a:p>
            <a:r>
              <a:rPr lang="en-US" b="1" dirty="0"/>
              <a:t>Social media </a:t>
            </a:r>
            <a:r>
              <a:rPr lang="en-US" dirty="0"/>
              <a:t>refers to content distributed through online and mobile technologies to facilitate interpersonal interactions.</a:t>
            </a:r>
          </a:p>
        </p:txBody>
      </p:sp>
      <p:sp>
        <p:nvSpPr>
          <p:cNvPr id="4" name="Text Placeholder 3"/>
          <p:cNvSpPr>
            <a:spLocks noGrp="1"/>
          </p:cNvSpPr>
          <p:nvPr>
            <p:ph type="body" sz="quarter" idx="16"/>
          </p:nvPr>
        </p:nvSpPr>
        <p:spPr/>
        <p:txBody>
          <a:bodyPr/>
          <a:lstStyle/>
          <a:p>
            <a:endParaRPr lang="en-US" dirty="0"/>
          </a:p>
        </p:txBody>
      </p:sp>
      <p:sp>
        <p:nvSpPr>
          <p:cNvPr id="5" name="Bent-Up Arrow 4" descr="Return to slide."/>
          <p:cNvSpPr/>
          <p:nvPr/>
        </p:nvSpPr>
        <p:spPr bwMode="auto">
          <a:xfrm>
            <a:off x="7810500" y="5109149"/>
            <a:ext cx="914400" cy="543674"/>
          </a:xfrm>
          <a:prstGeom prst="bentUpArrow">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82945" tIns="41473" rIns="82945" bIns="41473" anchor="ctr"/>
          <a:lstStyle/>
          <a:p>
            <a:pPr fontAlgn="auto" hangingPunct="0">
              <a:lnSpc>
                <a:spcPct val="104000"/>
              </a:lnSpc>
              <a:spcBef>
                <a:spcPts val="0"/>
              </a:spcBef>
              <a:spcAft>
                <a:spcPts val="0"/>
              </a:spcAft>
              <a:buClr>
                <a:srgbClr val="000000"/>
              </a:buClr>
              <a:buSzPct val="45000"/>
              <a:buFont typeface="Wingdings" charset="2"/>
              <a:buNone/>
              <a:defRPr/>
            </a:pPr>
            <a:r>
              <a:rPr lang="en-US" sz="1400" b="1" dirty="0">
                <a:solidFill>
                  <a:schemeClr val="tx1"/>
                </a:solidFill>
                <a:hlinkClick r:id="rId3" action="ppaction://hlinksldjump"/>
              </a:rPr>
              <a:t>Return to slide</a:t>
            </a:r>
            <a:endParaRPr lang="en-US" sz="1400" b="1" dirty="0">
              <a:solidFill>
                <a:schemeClr val="tx1"/>
              </a:solidFill>
            </a:endParaRPr>
          </a:p>
        </p:txBody>
      </p:sp>
    </p:spTree>
    <p:extLst>
      <p:ext uri="{BB962C8B-B14F-4D97-AF65-F5344CB8AC3E}">
        <p14:creationId xmlns:p14="http://schemas.microsoft.com/office/powerpoint/2010/main" val="272353989"/>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Image Descriptions Appendix</a:t>
            </a:r>
          </a:p>
        </p:txBody>
      </p:sp>
      <p:sp>
        <p:nvSpPr>
          <p:cNvPr id="7" name="Text Placeholder 6"/>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39627808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Appendix 1 Going </a:t>
            </a:r>
            <a:r>
              <a:rPr lang="en-US" dirty="0"/>
              <a:t>Mobile and Social</a:t>
            </a:r>
          </a:p>
        </p:txBody>
      </p:sp>
      <p:sp>
        <p:nvSpPr>
          <p:cNvPr id="3" name="Content Placeholder 2"/>
          <p:cNvSpPr>
            <a:spLocks noGrp="1"/>
          </p:cNvSpPr>
          <p:nvPr>
            <p:ph idx="1"/>
          </p:nvPr>
        </p:nvSpPr>
        <p:spPr>
          <a:xfrm>
            <a:off x="549275" y="1752600"/>
            <a:ext cx="7299325" cy="4419600"/>
          </a:xfrm>
        </p:spPr>
        <p:txBody>
          <a:bodyPr/>
          <a:lstStyle/>
          <a:p>
            <a:pPr marL="342900" lvl="0" indent="-342900">
              <a:buFont typeface="+mj-lt"/>
              <a:buAutoNum type="arabicPeriod"/>
            </a:pPr>
            <a:r>
              <a:rPr lang="en-US" sz="1600" dirty="0"/>
              <a:t>Self expression (Participating in hobbies and interests) – 1 percent of all interactions, 21 average minutes per month per user.</a:t>
            </a:r>
          </a:p>
          <a:p>
            <a:pPr marL="342900" lvl="0" indent="-342900">
              <a:buFont typeface="+mj-lt"/>
              <a:buAutoNum type="arabicPeriod"/>
            </a:pPr>
            <a:r>
              <a:rPr lang="en-US" sz="1600" dirty="0"/>
              <a:t>Discovery (Seeking news and information) – 4 percent of all interactions, 47 average minutes per month per user.</a:t>
            </a:r>
          </a:p>
          <a:p>
            <a:pPr marL="342900" lvl="0" indent="-342900">
              <a:buFont typeface="+mj-lt"/>
              <a:buAutoNum type="arabicPeriod"/>
            </a:pPr>
            <a:r>
              <a:rPr lang="en-US" sz="1600" dirty="0"/>
              <a:t>Preparation (Planning for upcoming activities) – 7 percent of all interactions, 61 average minutes per month per user.</a:t>
            </a:r>
          </a:p>
          <a:p>
            <a:pPr marL="342900" lvl="0" indent="-342900">
              <a:buFont typeface="+mj-lt"/>
              <a:buAutoNum type="arabicPeriod"/>
            </a:pPr>
            <a:r>
              <a:rPr lang="en-US" sz="1600" dirty="0"/>
              <a:t>Accomplishing (Managing finances, health and productivity) – 11 percent of all interactions, 133 average minutes per month per user.</a:t>
            </a:r>
          </a:p>
          <a:p>
            <a:pPr marL="342900" lvl="0" indent="-342900">
              <a:buFont typeface="+mj-lt"/>
              <a:buAutoNum type="arabicPeriod"/>
            </a:pPr>
            <a:r>
              <a:rPr lang="en-US" sz="1600" dirty="0"/>
              <a:t>Shopping (Seeking a product or service) – 12 percent of all interactions, 126 average minutes per month per user.</a:t>
            </a:r>
          </a:p>
          <a:p>
            <a:pPr marL="342900" lvl="0" indent="-342900">
              <a:buFont typeface="+mj-lt"/>
              <a:buAutoNum type="arabicPeriod"/>
            </a:pPr>
            <a:r>
              <a:rPr lang="en-US" sz="1600" dirty="0"/>
              <a:t>Socializing (Interacting with other people) – 19 percent of all interactions, 410 average minutes per month per user.</a:t>
            </a:r>
          </a:p>
          <a:p>
            <a:pPr marL="342900" lvl="0" indent="-342900">
              <a:buFont typeface="+mj-lt"/>
              <a:buAutoNum type="arabicPeriod"/>
            </a:pPr>
            <a:r>
              <a:rPr lang="en-US" sz="1600" dirty="0"/>
              <a:t>Me time (Seeking relaxation or entertainment (for example, by watching a funny video, reading a gossip website, playing solitaire, or even window shopping for fun) – 46 percent of all interactions, 864 average minutes per month per user.</a:t>
            </a:r>
          </a:p>
          <a:p>
            <a:pPr marL="342900" lvl="0" indent="-342900">
              <a:buFont typeface="+mj-lt"/>
              <a:buAutoNum type="arabicPeriod"/>
            </a:pPr>
            <a:endParaRPr lang="en-US" sz="1600" dirty="0"/>
          </a:p>
          <a:p>
            <a:pPr lvl="0"/>
            <a:r>
              <a:rPr lang="en-US" sz="1600" dirty="0"/>
              <a:t>Interactions exclude e-mail, SMS messages, and voice calls.</a:t>
            </a:r>
          </a:p>
        </p:txBody>
      </p:sp>
      <p:sp>
        <p:nvSpPr>
          <p:cNvPr id="4" name="Text Placeholder 3"/>
          <p:cNvSpPr>
            <a:spLocks noGrp="1"/>
          </p:cNvSpPr>
          <p:nvPr>
            <p:ph type="body" sz="quarter" idx="16"/>
          </p:nvPr>
        </p:nvSpPr>
        <p:spPr/>
        <p:txBody>
          <a:bodyPr/>
          <a:lstStyle/>
          <a:p>
            <a:r>
              <a:rPr lang="en-US" dirty="0">
                <a:hlinkClick r:id="rId2" action="ppaction://hlinksldjump"/>
              </a:rPr>
              <a:t>Return to slide</a:t>
            </a:r>
            <a:endParaRPr lang="en-US" dirty="0"/>
          </a:p>
        </p:txBody>
      </p:sp>
      <p:sp>
        <p:nvSpPr>
          <p:cNvPr id="5" name="Text Placeholder 4" hidden="1"/>
          <p:cNvSpPr>
            <a:spLocks noGrp="1"/>
          </p:cNvSpPr>
          <p:nvPr>
            <p:ph type="body" sz="quarter" idx="11"/>
          </p:nvPr>
        </p:nvSpPr>
        <p:spPr/>
        <p:txBody>
          <a:bodyPr/>
          <a:lstStyle/>
          <a:p>
            <a:endParaRPr lang="en-US" dirty="0"/>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Marketing</a:t>
            </a:r>
            <a:br>
              <a:rPr lang="en-US" dirty="0"/>
            </a:br>
            <a:r>
              <a:rPr lang="en-US" dirty="0"/>
              <a:t>Chapter 3</a:t>
            </a:r>
          </a:p>
        </p:txBody>
      </p:sp>
      <p:sp>
        <p:nvSpPr>
          <p:cNvPr id="5" name="Subtitle 4"/>
          <p:cNvSpPr>
            <a:spLocks noGrp="1"/>
          </p:cNvSpPr>
          <p:nvPr>
            <p:ph type="subTitle" idx="1"/>
          </p:nvPr>
        </p:nvSpPr>
        <p:spPr/>
        <p:txBody>
          <a:bodyPr/>
          <a:lstStyle/>
          <a:p>
            <a:r>
              <a:rPr lang="en-US" dirty="0"/>
              <a:t>The End</a:t>
            </a:r>
          </a:p>
        </p:txBody>
      </p:sp>
      <p:sp>
        <p:nvSpPr>
          <p:cNvPr id="3" name="Text Placeholder 2"/>
          <p:cNvSpPr>
            <a:spLocks noGrp="1"/>
          </p:cNvSpPr>
          <p:nvPr>
            <p:ph type="body" sz="quarter" idx="11"/>
          </p:nvPr>
        </p:nvSpPr>
        <p:spPr/>
        <p:txBody>
          <a:bodyPr/>
          <a:lstStyle/>
          <a:p>
            <a:r>
              <a:rPr lang="en-US" dirty="0"/>
              <a:t>The End</a:t>
            </a:r>
          </a:p>
        </p:txBody>
      </p:sp>
    </p:spTree>
    <p:extLst>
      <p:ext uri="{BB962C8B-B14F-4D97-AF65-F5344CB8AC3E}">
        <p14:creationId xmlns:p14="http://schemas.microsoft.com/office/powerpoint/2010/main" val="378894671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Excite the Customer</a:t>
            </a:r>
          </a:p>
        </p:txBody>
      </p:sp>
      <p:sp>
        <p:nvSpPr>
          <p:cNvPr id="9" name="Rounded Rectangle 8"/>
          <p:cNvSpPr/>
          <p:nvPr/>
        </p:nvSpPr>
        <p:spPr>
          <a:xfrm>
            <a:off x="681675" y="2438400"/>
            <a:ext cx="3932238" cy="1487364"/>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6" name="Content Placeholder 5"/>
          <p:cNvSpPr>
            <a:spLocks noGrp="1"/>
          </p:cNvSpPr>
          <p:nvPr>
            <p:ph sz="half" idx="1"/>
          </p:nvPr>
        </p:nvSpPr>
        <p:spPr>
          <a:xfrm>
            <a:off x="685800" y="2514600"/>
            <a:ext cx="3931920" cy="1143000"/>
          </a:xfrm>
        </p:spPr>
        <p:txBody>
          <a:bodyPr/>
          <a:lstStyle/>
          <a:p>
            <a:pPr lvl="0"/>
            <a:r>
              <a:rPr lang="en-US" dirty="0"/>
              <a:t>Offer must be relevant to its targeted customer.</a:t>
            </a:r>
          </a:p>
        </p:txBody>
      </p:sp>
      <p:sp>
        <p:nvSpPr>
          <p:cNvPr id="11" name="Freeform 10"/>
          <p:cNvSpPr/>
          <p:nvPr/>
        </p:nvSpPr>
        <p:spPr>
          <a:xfrm>
            <a:off x="681675" y="4159195"/>
            <a:ext cx="3932238" cy="1555806"/>
          </a:xfrm>
          <a:custGeom>
            <a:avLst/>
            <a:gdLst>
              <a:gd name="connsiteX0" fmla="*/ 0 w 3932238"/>
              <a:gd name="connsiteY0" fmla="*/ 247167 h 1482974"/>
              <a:gd name="connsiteX1" fmla="*/ 247167 w 3932238"/>
              <a:gd name="connsiteY1" fmla="*/ 0 h 1482974"/>
              <a:gd name="connsiteX2" fmla="*/ 3685071 w 3932238"/>
              <a:gd name="connsiteY2" fmla="*/ 0 h 1482974"/>
              <a:gd name="connsiteX3" fmla="*/ 3932238 w 3932238"/>
              <a:gd name="connsiteY3" fmla="*/ 247167 h 1482974"/>
              <a:gd name="connsiteX4" fmla="*/ 3932238 w 3932238"/>
              <a:gd name="connsiteY4" fmla="*/ 1235807 h 1482974"/>
              <a:gd name="connsiteX5" fmla="*/ 3685071 w 3932238"/>
              <a:gd name="connsiteY5" fmla="*/ 1482974 h 1482974"/>
              <a:gd name="connsiteX6" fmla="*/ 247167 w 3932238"/>
              <a:gd name="connsiteY6" fmla="*/ 1482974 h 1482974"/>
              <a:gd name="connsiteX7" fmla="*/ 0 w 3932238"/>
              <a:gd name="connsiteY7" fmla="*/ 1235807 h 1482974"/>
              <a:gd name="connsiteX8" fmla="*/ 0 w 3932238"/>
              <a:gd name="connsiteY8" fmla="*/ 247167 h 1482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32238" h="1482974">
                <a:moveTo>
                  <a:pt x="0" y="247167"/>
                </a:moveTo>
                <a:cubicBezTo>
                  <a:pt x="0" y="110660"/>
                  <a:pt x="110660" y="0"/>
                  <a:pt x="247167" y="0"/>
                </a:cubicBezTo>
                <a:lnTo>
                  <a:pt x="3685071" y="0"/>
                </a:lnTo>
                <a:cubicBezTo>
                  <a:pt x="3821578" y="0"/>
                  <a:pt x="3932238" y="110660"/>
                  <a:pt x="3932238" y="247167"/>
                </a:cubicBezTo>
                <a:lnTo>
                  <a:pt x="3932238" y="1235807"/>
                </a:lnTo>
                <a:cubicBezTo>
                  <a:pt x="3932238" y="1372314"/>
                  <a:pt x="3821578" y="1482974"/>
                  <a:pt x="3685071" y="1482974"/>
                </a:cubicBezTo>
                <a:lnTo>
                  <a:pt x="247167" y="1482974"/>
                </a:lnTo>
                <a:cubicBezTo>
                  <a:pt x="110660" y="1482974"/>
                  <a:pt x="0" y="1372314"/>
                  <a:pt x="0" y="1235807"/>
                </a:cubicBezTo>
                <a:lnTo>
                  <a:pt x="0" y="24716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txBody>
          <a:bodyPr spcFirstLastPara="0" vert="horz" wrap="square" lIns="179073" tIns="179073" rIns="179073" bIns="179073" numCol="1" spcCol="1270" anchor="ctr" anchorCtr="0">
            <a:noAutofit/>
          </a:bodyPr>
          <a:lstStyle/>
          <a:p>
            <a:pPr lvl="0" algn="l" defTabSz="1244600" rtl="0">
              <a:lnSpc>
                <a:spcPct val="90000"/>
              </a:lnSpc>
              <a:spcBef>
                <a:spcPct val="0"/>
              </a:spcBef>
              <a:spcAft>
                <a:spcPct val="35000"/>
              </a:spcAft>
            </a:pPr>
            <a:endParaRPr lang="en-US" sz="2800" kern="1200" dirty="0"/>
          </a:p>
        </p:txBody>
      </p:sp>
      <p:sp>
        <p:nvSpPr>
          <p:cNvPr id="13" name="Content Placeholder 12"/>
          <p:cNvSpPr>
            <a:spLocks noGrp="1"/>
          </p:cNvSpPr>
          <p:nvPr>
            <p:ph sz="quarter" idx="10"/>
          </p:nvPr>
        </p:nvSpPr>
        <p:spPr>
          <a:xfrm>
            <a:off x="762000" y="4191000"/>
            <a:ext cx="3810000" cy="1295400"/>
          </a:xfrm>
        </p:spPr>
        <p:txBody>
          <a:bodyPr/>
          <a:lstStyle/>
          <a:p>
            <a:pPr lvl="0"/>
            <a:r>
              <a:rPr lang="en-US" dirty="0"/>
              <a:t>Relevancy can be achieved by providing personalized offers.</a:t>
            </a:r>
          </a:p>
        </p:txBody>
      </p:sp>
      <p:pic>
        <p:nvPicPr>
          <p:cNvPr id="5" name="Content Placeholder 4"/>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5105400" y="1947795"/>
            <a:ext cx="3352800" cy="4181612"/>
          </a:xfrm>
          <a:prstGeom prst="rect">
            <a:avLst/>
          </a:prstGeom>
          <a:solidFill>
            <a:srgbClr val="FFFFFF">
              <a:shade val="85000"/>
            </a:srgbClr>
          </a:solidFill>
          <a:ln w="88900" cap="sq">
            <a:solidFill>
              <a:schemeClr val="accent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5" name="Text Placeholder 14" hidden="1"/>
          <p:cNvSpPr>
            <a:spLocks noGrp="1"/>
          </p:cNvSpPr>
          <p:nvPr>
            <p:ph type="body" sz="quarter" idx="16"/>
          </p:nvPr>
        </p:nvSpPr>
        <p:spPr/>
        <p:txBody>
          <a:bodyPr/>
          <a:lstStyle/>
          <a:p>
            <a:endParaRPr lang="en-US" dirty="0"/>
          </a:p>
        </p:txBody>
      </p:sp>
      <p:sp>
        <p:nvSpPr>
          <p:cNvPr id="16" name="Text Placeholder 15"/>
          <p:cNvSpPr>
            <a:spLocks noGrp="1"/>
          </p:cNvSpPr>
          <p:nvPr>
            <p:ph type="body" sz="quarter" idx="17"/>
          </p:nvPr>
        </p:nvSpPr>
        <p:spPr/>
        <p:txBody>
          <a:bodyPr/>
          <a:lstStyle/>
          <a:p>
            <a:r>
              <a:rPr lang="en-US" dirty="0"/>
              <a:t>© Genevieve Ross/AP Images</a:t>
            </a:r>
          </a:p>
          <a:p>
            <a:endParaRPr lang="en-US" dirty="0"/>
          </a:p>
        </p:txBody>
      </p:sp>
    </p:spTree>
    <p:extLst>
      <p:ext uri="{BB962C8B-B14F-4D97-AF65-F5344CB8AC3E}">
        <p14:creationId xmlns:p14="http://schemas.microsoft.com/office/powerpoint/2010/main" val="370833158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Educate the Customer</a:t>
            </a:r>
          </a:p>
        </p:txBody>
      </p:sp>
      <p:sp>
        <p:nvSpPr>
          <p:cNvPr id="5" name="Content Placeholder 4"/>
          <p:cNvSpPr>
            <a:spLocks noGrp="1"/>
          </p:cNvSpPr>
          <p:nvPr>
            <p:ph sz="quarter" idx="10"/>
          </p:nvPr>
        </p:nvSpPr>
        <p:spPr>
          <a:xfrm>
            <a:off x="1828800" y="2514600"/>
            <a:ext cx="5486400" cy="1828800"/>
          </a:xfrm>
          <a:prstGeom prst="round2DiagRect">
            <a:avLst/>
          </a:prstGeom>
        </p:spPr>
        <p:style>
          <a:lnRef idx="1">
            <a:schemeClr val="accent6"/>
          </a:lnRef>
          <a:fillRef idx="2">
            <a:schemeClr val="accent6"/>
          </a:fillRef>
          <a:effectRef idx="1">
            <a:schemeClr val="accent6"/>
          </a:effectRef>
          <a:fontRef idx="minor">
            <a:schemeClr val="dk1"/>
          </a:fontRef>
        </p:style>
        <p:txBody>
          <a:bodyPr/>
          <a:lstStyle/>
          <a:p>
            <a:pPr algn="ctr"/>
            <a:r>
              <a:rPr lang="en-US" dirty="0"/>
              <a:t>Golden opportunity:</a:t>
            </a:r>
          </a:p>
          <a:p>
            <a:pPr algn="ctr"/>
            <a:r>
              <a:rPr lang="en-US" dirty="0"/>
              <a:t>Product’s value proposition and offered benefits</a:t>
            </a:r>
          </a:p>
        </p:txBody>
      </p:sp>
      <p:sp>
        <p:nvSpPr>
          <p:cNvPr id="12" name="Text Placeholder 11" hidden="1"/>
          <p:cNvSpPr>
            <a:spLocks noGrp="1"/>
          </p:cNvSpPr>
          <p:nvPr>
            <p:ph type="body" sz="quarter" idx="16"/>
          </p:nvPr>
        </p:nvSpPr>
        <p:spPr/>
        <p:txBody>
          <a:bodyPr/>
          <a:lstStyle/>
          <a:p>
            <a:endParaRPr lang="en-US" dirty="0"/>
          </a:p>
        </p:txBody>
      </p:sp>
    </p:spTree>
    <p:extLst>
      <p:ext uri="{BB962C8B-B14F-4D97-AF65-F5344CB8AC3E}">
        <p14:creationId xmlns:p14="http://schemas.microsoft.com/office/powerpoint/2010/main" val="158076674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Experience the Product or Service</a:t>
            </a:r>
            <a:endParaRPr lang="en-US" dirty="0"/>
          </a:p>
        </p:txBody>
      </p:sp>
      <p:sp>
        <p:nvSpPr>
          <p:cNvPr id="23" name="Text Placeholder 3"/>
          <p:cNvSpPr txBox="1">
            <a:spLocks noGrp="1"/>
          </p:cNvSpPr>
          <p:nvPr>
            <p:ph type="body" sz="quarter" idx="10"/>
          </p:nvPr>
        </p:nvSpPr>
        <p:spPr bwMode="auto">
          <a:xfrm>
            <a:off x="573157" y="2175510"/>
            <a:ext cx="3657600" cy="1752600"/>
          </a:xfrm>
          <a:prstGeom prst="roundRect">
            <a:avLst/>
          </a:prstGeom>
          <a:ex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bodyPr>
          <a:lstStyle>
            <a:lvl1pPr marL="0" indent="0" algn="l" rtl="0" eaLnBrk="1" fontAlgn="base" hangingPunct="1">
              <a:spcBef>
                <a:spcPct val="20000"/>
              </a:spcBef>
              <a:spcAft>
                <a:spcPct val="0"/>
              </a:spcAft>
              <a:buFont typeface="Arial" pitchFamily="34" charset="0"/>
              <a:buNone/>
              <a:defRPr sz="2800" kern="1200">
                <a:solidFill>
                  <a:schemeClr val="dk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400" kern="1200">
                <a:solidFill>
                  <a:schemeClr val="dk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000" kern="1200">
                <a:solidFill>
                  <a:schemeClr val="dk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kern="1200">
                <a:solidFill>
                  <a:schemeClr val="dk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lgn="ctr"/>
            <a:r>
              <a:rPr lang="en-US"/>
              <a:t>Information about a firm’s goods and services.</a:t>
            </a:r>
            <a:endParaRPr lang="en-US" dirty="0"/>
          </a:p>
        </p:txBody>
      </p:sp>
      <p:sp>
        <p:nvSpPr>
          <p:cNvPr id="24" name="Text Placeholder 5"/>
          <p:cNvSpPr txBox="1">
            <a:spLocks noGrp="1"/>
          </p:cNvSpPr>
          <p:nvPr>
            <p:ph type="body" sz="quarter" idx="11"/>
          </p:nvPr>
        </p:nvSpPr>
        <p:spPr bwMode="auto">
          <a:xfrm>
            <a:off x="533400" y="4105327"/>
            <a:ext cx="3733800" cy="1752600"/>
          </a:xfrm>
          <a:prstGeom prst="roundRect">
            <a:avLst/>
          </a:prstGeom>
          <a:ex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lvl1pPr marL="0" indent="0" algn="l" rtl="0" eaLnBrk="1" fontAlgn="base" hangingPunct="1">
              <a:spcBef>
                <a:spcPct val="20000"/>
              </a:spcBef>
              <a:spcAft>
                <a:spcPct val="0"/>
              </a:spcAft>
              <a:buFont typeface="Arial" pitchFamily="34" charset="0"/>
              <a:buNone/>
              <a:defRPr sz="2800" kern="1200">
                <a:solidFill>
                  <a:schemeClr val="dk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400" kern="1200">
                <a:solidFill>
                  <a:schemeClr val="dk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000" kern="1200">
                <a:solidFill>
                  <a:schemeClr val="dk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kern="1200">
                <a:solidFill>
                  <a:schemeClr val="dk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lgn="ctr"/>
            <a:r>
              <a:rPr lang="en-US" dirty="0"/>
              <a:t>Simulating real experiences.</a:t>
            </a:r>
          </a:p>
        </p:txBody>
      </p:sp>
      <p:pic>
        <p:nvPicPr>
          <p:cNvPr id="10" name="Content Placeholder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742461" y="2819400"/>
            <a:ext cx="3850080" cy="2571854"/>
          </a:xfrm>
          <a:prstGeom prst="rect">
            <a:avLst/>
          </a:prstGeom>
          <a:ln>
            <a:noFill/>
          </a:ln>
          <a:effectLst>
            <a:outerShdw blurRad="292100" dist="139700" dir="2700000" algn="tl" rotWithShape="0">
              <a:srgbClr val="333333">
                <a:alpha val="65000"/>
              </a:srgbClr>
            </a:outerShdw>
          </a:effectLst>
        </p:spPr>
      </p:pic>
      <p:sp>
        <p:nvSpPr>
          <p:cNvPr id="20" name="Text Placeholder 19"/>
          <p:cNvSpPr>
            <a:spLocks noGrp="1"/>
          </p:cNvSpPr>
          <p:nvPr>
            <p:ph type="body" sz="quarter" idx="17"/>
          </p:nvPr>
        </p:nvSpPr>
        <p:spPr/>
        <p:txBody>
          <a:bodyPr/>
          <a:lstStyle/>
          <a:p>
            <a:r>
              <a:rPr lang="en-US" i="1" dirty="0"/>
              <a:t>© Steve Jennings/Getty Images</a:t>
            </a:r>
            <a:endParaRPr lang="en-US" dirty="0"/>
          </a:p>
        </p:txBody>
      </p:sp>
      <p:sp>
        <p:nvSpPr>
          <p:cNvPr id="19" name="Text Placeholder 18" hidden="1"/>
          <p:cNvSpPr>
            <a:spLocks noGrp="1"/>
          </p:cNvSpPr>
          <p:nvPr>
            <p:ph type="body" sz="quarter" idx="16"/>
          </p:nvPr>
        </p:nvSpPr>
        <p:spPr/>
        <p:txBody>
          <a:bodyPr/>
          <a:lstStyle/>
          <a:p>
            <a:endParaRPr lang="en-US"/>
          </a:p>
        </p:txBody>
      </p:sp>
    </p:spTree>
    <p:extLst>
      <p:ext uri="{BB962C8B-B14F-4D97-AF65-F5344CB8AC3E}">
        <p14:creationId xmlns:p14="http://schemas.microsoft.com/office/powerpoint/2010/main" val="231596035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Engage the Customer</a:t>
            </a:r>
            <a:endParaRPr lang="en-US" dirty="0"/>
          </a:p>
        </p:txBody>
      </p:sp>
      <p:grpSp>
        <p:nvGrpSpPr>
          <p:cNvPr id="18" name="Group 17"/>
          <p:cNvGrpSpPr/>
          <p:nvPr/>
        </p:nvGrpSpPr>
        <p:grpSpPr>
          <a:xfrm>
            <a:off x="2743200" y="1900238"/>
            <a:ext cx="3657600" cy="4500562"/>
            <a:chOff x="4838700" y="1900238"/>
            <a:chExt cx="3657600" cy="4500562"/>
          </a:xfrm>
        </p:grpSpPr>
        <p:sp>
          <p:nvSpPr>
            <p:cNvPr id="33" name="Text Placeholder 5"/>
            <p:cNvSpPr txBox="1">
              <a:spLocks/>
            </p:cNvSpPr>
            <p:nvPr/>
          </p:nvSpPr>
          <p:spPr bwMode="auto">
            <a:xfrm>
              <a:off x="4838700" y="1900238"/>
              <a:ext cx="3657600" cy="1371600"/>
            </a:xfrm>
            <a:prstGeom prst="roundRect">
              <a:avLst/>
            </a:prstGeom>
            <a:ex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lvl1pPr marL="0" indent="0" algn="l" rtl="0" eaLnBrk="1" fontAlgn="base" hangingPunct="1">
                <a:spcBef>
                  <a:spcPct val="20000"/>
                </a:spcBef>
                <a:spcAft>
                  <a:spcPct val="0"/>
                </a:spcAft>
                <a:buFont typeface="Arial" pitchFamily="34" charset="0"/>
                <a:buNone/>
                <a:defRPr sz="2800" kern="1200">
                  <a:solidFill>
                    <a:schemeClr val="dk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400" kern="1200">
                  <a:solidFill>
                    <a:schemeClr val="dk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000" kern="1200">
                  <a:solidFill>
                    <a:schemeClr val="dk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kern="1200">
                  <a:solidFill>
                    <a:schemeClr val="dk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lgn="ctr"/>
              <a:endParaRPr lang="en-US" dirty="0"/>
            </a:p>
          </p:txBody>
        </p:sp>
        <p:sp>
          <p:nvSpPr>
            <p:cNvPr id="34" name="Text Placeholder 3"/>
            <p:cNvSpPr txBox="1">
              <a:spLocks/>
            </p:cNvSpPr>
            <p:nvPr/>
          </p:nvSpPr>
          <p:spPr bwMode="auto">
            <a:xfrm>
              <a:off x="4838700" y="3464719"/>
              <a:ext cx="3657600" cy="1371600"/>
            </a:xfrm>
            <a:prstGeom prst="roundRect">
              <a:avLst/>
            </a:prstGeom>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bodyPr>
            <a:lstStyle>
              <a:lvl1pPr marL="0" indent="0" algn="l" rtl="0" eaLnBrk="1" fontAlgn="base" hangingPunct="1">
                <a:spcBef>
                  <a:spcPct val="20000"/>
                </a:spcBef>
                <a:spcAft>
                  <a:spcPct val="0"/>
                </a:spcAft>
                <a:buFont typeface="Arial" pitchFamily="34" charset="0"/>
                <a:buNone/>
                <a:defRPr sz="2800" kern="1200">
                  <a:solidFill>
                    <a:schemeClr val="dk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400" kern="1200">
                  <a:solidFill>
                    <a:schemeClr val="dk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000" kern="1200">
                  <a:solidFill>
                    <a:schemeClr val="dk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kern="1200">
                  <a:solidFill>
                    <a:schemeClr val="dk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lgn="ctr"/>
              <a:endParaRPr lang="en-US" dirty="0"/>
            </a:p>
          </p:txBody>
        </p:sp>
        <p:sp>
          <p:nvSpPr>
            <p:cNvPr id="32" name="Text Placeholder 3"/>
            <p:cNvSpPr txBox="1">
              <a:spLocks/>
            </p:cNvSpPr>
            <p:nvPr/>
          </p:nvSpPr>
          <p:spPr bwMode="auto">
            <a:xfrm>
              <a:off x="4838700" y="5029200"/>
              <a:ext cx="3657600" cy="1371600"/>
            </a:xfrm>
            <a:prstGeom prst="roundRect">
              <a:avLst/>
            </a:prstGeom>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marL="0" indent="0" algn="l" rtl="0" eaLnBrk="1" fontAlgn="base" hangingPunct="1">
                <a:spcBef>
                  <a:spcPct val="20000"/>
                </a:spcBef>
                <a:spcAft>
                  <a:spcPct val="0"/>
                </a:spcAft>
                <a:buFont typeface="Arial" pitchFamily="34" charset="0"/>
                <a:buNone/>
                <a:defRPr sz="2800" kern="1200">
                  <a:solidFill>
                    <a:schemeClr val="dk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400" kern="1200">
                  <a:solidFill>
                    <a:schemeClr val="dk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000" kern="1200">
                  <a:solidFill>
                    <a:schemeClr val="dk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kern="1200">
                  <a:solidFill>
                    <a:schemeClr val="dk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lgn="ctr"/>
              <a:endParaRPr lang="en-US" dirty="0"/>
            </a:p>
          </p:txBody>
        </p:sp>
      </p:grpSp>
      <p:sp>
        <p:nvSpPr>
          <p:cNvPr id="31" name="Text Placeholder 30"/>
          <p:cNvSpPr>
            <a:spLocks noGrp="1"/>
          </p:cNvSpPr>
          <p:nvPr>
            <p:ph type="body" sz="quarter" idx="11"/>
          </p:nvPr>
        </p:nvSpPr>
        <p:spPr>
          <a:xfrm>
            <a:off x="2743200" y="1916341"/>
            <a:ext cx="3657600" cy="1391979"/>
          </a:xfrm>
        </p:spPr>
        <p:txBody>
          <a:bodyPr anchor="ctr"/>
          <a:lstStyle/>
          <a:p>
            <a:pPr algn="ctr"/>
            <a:r>
              <a:rPr lang="en-US" sz="2400" dirty="0"/>
              <a:t>Action, loyalty, and commitment</a:t>
            </a:r>
          </a:p>
        </p:txBody>
      </p:sp>
      <p:sp>
        <p:nvSpPr>
          <p:cNvPr id="14" name="Text Placeholder 13"/>
          <p:cNvSpPr>
            <a:spLocks noGrp="1"/>
          </p:cNvSpPr>
          <p:nvPr>
            <p:ph type="body" sz="quarter" idx="12"/>
          </p:nvPr>
        </p:nvSpPr>
        <p:spPr>
          <a:xfrm>
            <a:off x="2743200" y="3467025"/>
            <a:ext cx="3701254" cy="1411977"/>
          </a:xfrm>
        </p:spPr>
        <p:txBody>
          <a:bodyPr anchor="ctr"/>
          <a:lstStyle/>
          <a:p>
            <a:pPr algn="ctr"/>
            <a:r>
              <a:rPr lang="en-US" sz="2400" dirty="0"/>
              <a:t>Positively engaged consumers lead to more profitability.</a:t>
            </a:r>
          </a:p>
        </p:txBody>
      </p:sp>
      <p:sp>
        <p:nvSpPr>
          <p:cNvPr id="15" name="Text Placeholder 14"/>
          <p:cNvSpPr>
            <a:spLocks noGrp="1"/>
          </p:cNvSpPr>
          <p:nvPr>
            <p:ph type="body" sz="quarter" idx="14"/>
          </p:nvPr>
        </p:nvSpPr>
        <p:spPr>
          <a:xfrm>
            <a:off x="2786854" y="5046333"/>
            <a:ext cx="3657600" cy="1371600"/>
          </a:xfrm>
        </p:spPr>
        <p:txBody>
          <a:bodyPr anchor="ctr"/>
          <a:lstStyle/>
          <a:p>
            <a:pPr algn="ctr"/>
            <a:r>
              <a:rPr lang="en-US" sz="2400" dirty="0"/>
              <a:t>Engagement can also backfire.</a:t>
            </a:r>
          </a:p>
        </p:txBody>
      </p:sp>
      <p:sp>
        <p:nvSpPr>
          <p:cNvPr id="16" name="Text Placeholder 15" hidden="1"/>
          <p:cNvSpPr>
            <a:spLocks noGrp="1"/>
          </p:cNvSpPr>
          <p:nvPr>
            <p:ph type="body" sz="quarter" idx="16"/>
          </p:nvPr>
        </p:nvSpPr>
        <p:spPr/>
        <p:txBody>
          <a:bodyPr/>
          <a:lstStyle/>
          <a:p>
            <a:endParaRPr lang="en-US"/>
          </a:p>
        </p:txBody>
      </p:sp>
      <p:sp>
        <p:nvSpPr>
          <p:cNvPr id="17" name="Text Placeholder 16"/>
          <p:cNvSpPr>
            <a:spLocks noGrp="1"/>
          </p:cNvSpPr>
          <p:nvPr>
            <p:ph type="body" sz="quarter" idx="17"/>
          </p:nvPr>
        </p:nvSpPr>
        <p:spPr/>
        <p:txBody>
          <a:bodyPr/>
          <a:lstStyle/>
          <a:p>
            <a:r>
              <a:rPr lang="en-US" dirty="0"/>
              <a:t>©Dave Carroll.</a:t>
            </a:r>
          </a:p>
          <a:p>
            <a:endParaRPr lang="en-US" dirty="0"/>
          </a:p>
          <a:p>
            <a:endParaRPr lang="en-US" dirty="0"/>
          </a:p>
        </p:txBody>
      </p:sp>
    </p:spTree>
    <p:extLst>
      <p:ext uri="{BB962C8B-B14F-4D97-AF65-F5344CB8AC3E}">
        <p14:creationId xmlns:p14="http://schemas.microsoft.com/office/powerpoint/2010/main" val="141512018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PROGRESS CHECK (1 of 2)</a:t>
            </a:r>
            <a:endParaRPr lang="en-US" dirty="0"/>
          </a:p>
        </p:txBody>
      </p:sp>
      <p:sp>
        <p:nvSpPr>
          <p:cNvPr id="15" name="Text Placeholder 14"/>
          <p:cNvSpPr>
            <a:spLocks noGrp="1"/>
          </p:cNvSpPr>
          <p:nvPr>
            <p:ph type="body" sz="quarter" idx="10"/>
          </p:nvPr>
        </p:nvSpPr>
        <p:spPr/>
        <p:txBody>
          <a:bodyPr/>
          <a:lstStyle/>
          <a:p>
            <a:r>
              <a:rPr lang="en-US"/>
              <a:t>What are the 4 Es?</a:t>
            </a:r>
          </a:p>
          <a:p>
            <a:r>
              <a:rPr lang="en-US"/>
              <a:t>What social media elements work best for each of the 4 Es?</a:t>
            </a:r>
            <a:endParaRPr lang="en-US"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The Wheel of Social Media Engagement </a:t>
            </a:r>
            <a:endParaRPr lang="en-US" dirty="0"/>
          </a:p>
        </p:txBody>
      </p:sp>
      <p:pic>
        <p:nvPicPr>
          <p:cNvPr id="3" name="Content Placeholder 2" descr="Social media engagement involves information, connections, network, dynamics, and timeliness."/>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165296" y="1752600"/>
            <a:ext cx="4813407" cy="4640263"/>
          </a:xfrm>
        </p:spPr>
      </p:pic>
      <p:sp>
        <p:nvSpPr>
          <p:cNvPr id="5" name="Text Placeholder 4" hidden="1"/>
          <p:cNvSpPr>
            <a:spLocks noGrp="1"/>
          </p:cNvSpPr>
          <p:nvPr>
            <p:ph type="body" sz="quarter" idx="16"/>
          </p:nvPr>
        </p:nvSpPr>
        <p:spPr/>
        <p:txBody>
          <a:bodyPr/>
          <a:lstStyle/>
          <a:p>
            <a:endParaRPr lang="en-US" dirty="0"/>
          </a:p>
        </p:txBody>
      </p:sp>
      <p:sp>
        <p:nvSpPr>
          <p:cNvPr id="4" name="Text Placeholder 3" hidden="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578625299"/>
      </p:ext>
    </p:extLst>
  </p:cSld>
  <p:clrMapOvr>
    <a:masterClrMapping/>
  </p:clrMapOvr>
  <p:transition spd="med"/>
</p:sld>
</file>

<file path=ppt/theme/theme1.xml><?xml version="1.0" encoding="utf-8"?>
<a:theme xmlns:a="http://schemas.openxmlformats.org/drawingml/2006/main" name="Marketing 6e">
  <a:themeElements>
    <a:clrScheme name="M5e">
      <a:dk1>
        <a:srgbClr val="000000"/>
      </a:dk1>
      <a:lt1>
        <a:srgbClr val="FFFFFF"/>
      </a:lt1>
      <a:dk2>
        <a:srgbClr val="D84F14"/>
      </a:dk2>
      <a:lt2>
        <a:srgbClr val="FCEFAA"/>
      </a:lt2>
      <a:accent1>
        <a:srgbClr val="3A81B2"/>
      </a:accent1>
      <a:accent2>
        <a:srgbClr val="671F82"/>
      </a:accent2>
      <a:accent3>
        <a:srgbClr val="E2774B"/>
      </a:accent3>
      <a:accent4>
        <a:srgbClr val="7BAB6F"/>
      </a:accent4>
      <a:accent5>
        <a:srgbClr val="BA182D"/>
      </a:accent5>
      <a:accent6>
        <a:srgbClr val="F4CF43"/>
      </a:accent6>
      <a:hlink>
        <a:srgbClr val="000000"/>
      </a:hlink>
      <a:folHlink>
        <a:srgbClr val="0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rketing 6e" id="{D3EA9F68-BD18-4FEB-B935-B8D5EFFE6896}" vid="{F05FEEA4-9624-4224-8A46-4A0621964C5E}"/>
    </a:ext>
  </a:extLst>
</a:theme>
</file>

<file path=ppt/theme/theme2.xml><?xml version="1.0" encoding="utf-8"?>
<a:theme xmlns:a="http://schemas.openxmlformats.org/drawingml/2006/main" name="1_Marketing 6e">
  <a:themeElements>
    <a:clrScheme name="M5e">
      <a:dk1>
        <a:srgbClr val="000000"/>
      </a:dk1>
      <a:lt1>
        <a:srgbClr val="FFFFFF"/>
      </a:lt1>
      <a:dk2>
        <a:srgbClr val="D84F14"/>
      </a:dk2>
      <a:lt2>
        <a:srgbClr val="FCEFAA"/>
      </a:lt2>
      <a:accent1>
        <a:srgbClr val="3A81B2"/>
      </a:accent1>
      <a:accent2>
        <a:srgbClr val="671F82"/>
      </a:accent2>
      <a:accent3>
        <a:srgbClr val="E2774B"/>
      </a:accent3>
      <a:accent4>
        <a:srgbClr val="7BAB6F"/>
      </a:accent4>
      <a:accent5>
        <a:srgbClr val="BA182D"/>
      </a:accent5>
      <a:accent6>
        <a:srgbClr val="F4CF43"/>
      </a:accent6>
      <a:hlink>
        <a:srgbClr val="000000"/>
      </a:hlink>
      <a:folHlink>
        <a:srgbClr val="0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rketing 6e" id="{7E93DED2-B3FB-4998-8A72-5540D989F557}" vid="{F002F4C5-30E2-4FED-947A-451B4887FB7F}"/>
    </a:ext>
  </a:extLst>
</a:theme>
</file>

<file path=ppt/theme/theme3.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Grewal 5e</Template>
  <TotalTime>1838</TotalTime>
  <Words>2496</Words>
  <Application>Microsoft Office PowerPoint</Application>
  <PresentationFormat>Letter Paper (8.5x11 in)</PresentationFormat>
  <Paragraphs>267</Paragraphs>
  <Slides>39</Slides>
  <Notes>35</Notes>
  <HiddenSlides>11</HiddenSlides>
  <MMClips>1</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39</vt:i4>
      </vt:variant>
    </vt:vector>
  </HeadingPairs>
  <TitlesOfParts>
    <vt:vector size="53" baseType="lpstr">
      <vt:lpstr>Arial</vt:lpstr>
      <vt:lpstr>Arial Rounded MT Bold</vt:lpstr>
      <vt:lpstr>ArumSans Bold</vt:lpstr>
      <vt:lpstr>ArumSans Regular</vt:lpstr>
      <vt:lpstr>Calibri</vt:lpstr>
      <vt:lpstr>DejaVu Sans</vt:lpstr>
      <vt:lpstr>Palatino Linotype</vt:lpstr>
      <vt:lpstr>Tahoma</vt:lpstr>
      <vt:lpstr>Times New Roman</vt:lpstr>
      <vt:lpstr>Wingdings</vt:lpstr>
      <vt:lpstr>Marketing 6e</vt:lpstr>
      <vt:lpstr>1_Marketing 6e</vt:lpstr>
      <vt:lpstr>Alternate FIRST, BREAK, LAST slides</vt:lpstr>
      <vt:lpstr>1_Alternate FIRST, BREAK, LAST slides</vt:lpstr>
      <vt:lpstr>Chapter 3 Social and Mobile Marketing</vt:lpstr>
      <vt:lpstr>Learning Objectives</vt:lpstr>
      <vt:lpstr>The 4E Framework For Social Media</vt:lpstr>
      <vt:lpstr>Excite the Customer</vt:lpstr>
      <vt:lpstr>Educate the Customer</vt:lpstr>
      <vt:lpstr>Experience the Product or Service</vt:lpstr>
      <vt:lpstr>Engage the Customer</vt:lpstr>
      <vt:lpstr>PROGRESS CHECK (1 of 2)</vt:lpstr>
      <vt:lpstr>The Wheel of Social Media Engagement </vt:lpstr>
      <vt:lpstr>The Information Effect</vt:lpstr>
      <vt:lpstr>The Connected Effect</vt:lpstr>
      <vt:lpstr>The Network Effect</vt:lpstr>
      <vt:lpstr>The Dynamic Effect</vt:lpstr>
      <vt:lpstr>The Timeliness Effect </vt:lpstr>
      <vt:lpstr>PROGRESS CHECK (2 of 3)</vt:lpstr>
      <vt:lpstr>Categories of Social Media</vt:lpstr>
      <vt:lpstr>Social Network Sites</vt:lpstr>
      <vt:lpstr>Media-Sharing Sites</vt:lpstr>
      <vt:lpstr>Thought-Sharing Sites</vt:lpstr>
      <vt:lpstr>Going Mobile and Social</vt:lpstr>
      <vt:lpstr>App Pricing Models</vt:lpstr>
      <vt:lpstr>PROGRESS CHECK (3 of 3)</vt:lpstr>
      <vt:lpstr>Listening</vt:lpstr>
      <vt:lpstr>Analyzing</vt:lpstr>
      <vt:lpstr>Analytics (1 of 2)</vt:lpstr>
      <vt:lpstr>Analytics (2 of 2)</vt:lpstr>
      <vt:lpstr>How to Do a Social Media Marketing Campaign</vt:lpstr>
      <vt:lpstr>Glossary</vt:lpstr>
      <vt:lpstr>Glossary-1</vt:lpstr>
      <vt:lpstr>Glossary-2</vt:lpstr>
      <vt:lpstr>Glossary-3</vt:lpstr>
      <vt:lpstr>Glossary-4</vt:lpstr>
      <vt:lpstr>Glossary-5</vt:lpstr>
      <vt:lpstr>Glossary-6</vt:lpstr>
      <vt:lpstr>Glossary-7</vt:lpstr>
      <vt:lpstr>Glossary-8</vt:lpstr>
      <vt:lpstr>Image Descriptions Appendix</vt:lpstr>
      <vt:lpstr>Appendix 1 Going Mobile and Social</vt:lpstr>
      <vt:lpstr>Marketing Chapter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c:title>
  <dc:creator>Katie</dc:creator>
  <cp:lastModifiedBy>Harper, Jeffrey</cp:lastModifiedBy>
  <cp:revision>94</cp:revision>
  <dcterms:created xsi:type="dcterms:W3CDTF">2010-07-16T23:58:43Z</dcterms:created>
  <dcterms:modified xsi:type="dcterms:W3CDTF">2017-08-24T19:41:23Z</dcterms:modified>
</cp:coreProperties>
</file>