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layout8.xml" ContentType="application/vnd.openxmlformats-officedocument.drawingml.diagramLayout+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33.xml" ContentType="application/vnd.openxmlformats-officedocument.presentationml.notes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Lst>
  <p:notesMasterIdLst>
    <p:notesMasterId r:id="rId42"/>
  </p:notesMasterIdLst>
  <p:sldIdLst>
    <p:sldId id="320" r:id="rId2"/>
    <p:sldId id="321" r:id="rId3"/>
    <p:sldId id="261" r:id="rId4"/>
    <p:sldId id="262" r:id="rId5"/>
    <p:sldId id="263" r:id="rId6"/>
    <p:sldId id="264" r:id="rId7"/>
    <p:sldId id="265" r:id="rId8"/>
    <p:sldId id="270" r:id="rId9"/>
    <p:sldId id="271" r:id="rId10"/>
    <p:sldId id="272" r:id="rId11"/>
    <p:sldId id="274" r:id="rId12"/>
    <p:sldId id="275" r:id="rId13"/>
    <p:sldId id="276" r:id="rId14"/>
    <p:sldId id="278" r:id="rId15"/>
    <p:sldId id="279" r:id="rId16"/>
    <p:sldId id="281" r:id="rId17"/>
    <p:sldId id="282" r:id="rId18"/>
    <p:sldId id="283" r:id="rId19"/>
    <p:sldId id="323" r:id="rId20"/>
    <p:sldId id="306" r:id="rId21"/>
    <p:sldId id="284" r:id="rId22"/>
    <p:sldId id="307" r:id="rId23"/>
    <p:sldId id="285" r:id="rId24"/>
    <p:sldId id="290" r:id="rId25"/>
    <p:sldId id="292" r:id="rId26"/>
    <p:sldId id="295" r:id="rId27"/>
    <p:sldId id="296" r:id="rId28"/>
    <p:sldId id="297" r:id="rId29"/>
    <p:sldId id="299" r:id="rId30"/>
    <p:sldId id="302" r:id="rId31"/>
    <p:sldId id="303" r:id="rId32"/>
    <p:sldId id="322" r:id="rId33"/>
    <p:sldId id="259" r:id="rId34"/>
    <p:sldId id="313" r:id="rId35"/>
    <p:sldId id="314" r:id="rId36"/>
    <p:sldId id="315" r:id="rId37"/>
    <p:sldId id="316" r:id="rId38"/>
    <p:sldId id="317" r:id="rId39"/>
    <p:sldId id="318" r:id="rId40"/>
    <p:sldId id="319" r:id="rId41"/>
  </p:sldIdLst>
  <p:sldSz cx="10080625" cy="7559675"/>
  <p:notesSz cx="7772400" cy="10058400"/>
  <p:defaultTextStyle>
    <a:defPPr>
      <a:defRPr lang="en-US"/>
    </a:defPPr>
    <a:lvl1pPr algn="l" defTabSz="457200" rtl="0" fontAlgn="base">
      <a:spcBef>
        <a:spcPct val="0"/>
      </a:spcBef>
      <a:spcAft>
        <a:spcPct val="0"/>
      </a:spcAft>
      <a:defRPr kern="1200">
        <a:solidFill>
          <a:schemeClr val="tx1"/>
        </a:solidFill>
        <a:latin typeface="Arial" charset="0"/>
        <a:ea typeface="DejaVu Sans"/>
        <a:cs typeface="DejaVu Sans"/>
      </a:defRPr>
    </a:lvl1pPr>
    <a:lvl2pPr marL="431800" indent="-215900" algn="l" defTabSz="457200" rtl="0" fontAlgn="base">
      <a:spcBef>
        <a:spcPct val="0"/>
      </a:spcBef>
      <a:spcAft>
        <a:spcPct val="0"/>
      </a:spcAft>
      <a:defRPr kern="1200">
        <a:solidFill>
          <a:schemeClr val="tx1"/>
        </a:solidFill>
        <a:latin typeface="Arial" charset="0"/>
        <a:ea typeface="DejaVu Sans"/>
        <a:cs typeface="DejaVu Sans"/>
      </a:defRPr>
    </a:lvl2pPr>
    <a:lvl3pPr marL="647700" indent="-215900" algn="l" defTabSz="457200" rtl="0" fontAlgn="base">
      <a:spcBef>
        <a:spcPct val="0"/>
      </a:spcBef>
      <a:spcAft>
        <a:spcPct val="0"/>
      </a:spcAft>
      <a:defRPr kern="1200">
        <a:solidFill>
          <a:schemeClr val="tx1"/>
        </a:solidFill>
        <a:latin typeface="Arial" charset="0"/>
        <a:ea typeface="DejaVu Sans"/>
        <a:cs typeface="DejaVu Sans"/>
      </a:defRPr>
    </a:lvl3pPr>
    <a:lvl4pPr marL="863600" indent="-215900" algn="l" defTabSz="457200" rtl="0" fontAlgn="base">
      <a:spcBef>
        <a:spcPct val="0"/>
      </a:spcBef>
      <a:spcAft>
        <a:spcPct val="0"/>
      </a:spcAft>
      <a:defRPr kern="1200">
        <a:solidFill>
          <a:schemeClr val="tx1"/>
        </a:solidFill>
        <a:latin typeface="Arial" charset="0"/>
        <a:ea typeface="DejaVu Sans"/>
        <a:cs typeface="DejaVu Sans"/>
      </a:defRPr>
    </a:lvl4pPr>
    <a:lvl5pPr marL="1079500" indent="-215900" algn="l" defTabSz="457200" rtl="0" fontAlgn="base">
      <a:spcBef>
        <a:spcPct val="0"/>
      </a:spcBef>
      <a:spcAft>
        <a:spcPct val="0"/>
      </a:spcAft>
      <a:defRPr kern="1200">
        <a:solidFill>
          <a:schemeClr val="tx1"/>
        </a:solidFill>
        <a:latin typeface="Arial" charset="0"/>
        <a:ea typeface="DejaVu Sans"/>
        <a:cs typeface="DejaVu Sans"/>
      </a:defRPr>
    </a:lvl5pPr>
    <a:lvl6pPr marL="2286000" algn="l" defTabSz="914400" rtl="0" eaLnBrk="1" latinLnBrk="0" hangingPunct="1">
      <a:defRPr kern="1200">
        <a:solidFill>
          <a:schemeClr val="tx1"/>
        </a:solidFill>
        <a:latin typeface="Arial" charset="0"/>
        <a:ea typeface="DejaVu Sans"/>
        <a:cs typeface="DejaVu Sans"/>
      </a:defRPr>
    </a:lvl6pPr>
    <a:lvl7pPr marL="2743200" algn="l" defTabSz="914400" rtl="0" eaLnBrk="1" latinLnBrk="0" hangingPunct="1">
      <a:defRPr kern="1200">
        <a:solidFill>
          <a:schemeClr val="tx1"/>
        </a:solidFill>
        <a:latin typeface="Arial" charset="0"/>
        <a:ea typeface="DejaVu Sans"/>
        <a:cs typeface="DejaVu Sans"/>
      </a:defRPr>
    </a:lvl7pPr>
    <a:lvl8pPr marL="3200400" algn="l" defTabSz="914400" rtl="0" eaLnBrk="1" latinLnBrk="0" hangingPunct="1">
      <a:defRPr kern="1200">
        <a:solidFill>
          <a:schemeClr val="tx1"/>
        </a:solidFill>
        <a:latin typeface="Arial" charset="0"/>
        <a:ea typeface="DejaVu Sans"/>
        <a:cs typeface="DejaVu Sans"/>
      </a:defRPr>
    </a:lvl8pPr>
    <a:lvl9pPr marL="3657600" algn="l" defTabSz="914400" rtl="0" eaLnBrk="1" latinLnBrk="0" hangingPunct="1">
      <a:defRPr kern="1200">
        <a:solidFill>
          <a:schemeClr val="tx1"/>
        </a:solidFill>
        <a:latin typeface="Arial" charset="0"/>
        <a:ea typeface="DejaVu Sans"/>
        <a:cs typeface="DejaVu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921" autoAdjust="0"/>
    <p:restoredTop sz="75841" autoAdjust="0"/>
  </p:normalViewPr>
  <p:slideViewPr>
    <p:cSldViewPr>
      <p:cViewPr varScale="1">
        <p:scale>
          <a:sx n="76" d="100"/>
          <a:sy n="76" d="100"/>
        </p:scale>
        <p:origin x="-672"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10330"/>
    </p:cViewPr>
  </p:sorterViewPr>
  <p:notesViewPr>
    <p:cSldViewPr>
      <p:cViewPr varScale="1">
        <p:scale>
          <a:sx n="56" d="100"/>
          <a:sy n="56" d="100"/>
        </p:scale>
        <p:origin x="-2549"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694E82-EFAC-4721-B830-DF08C981DCA8}" type="doc">
      <dgm:prSet loTypeId="urn:microsoft.com/office/officeart/2005/8/layout/vList2" loCatId="list" qsTypeId="urn:microsoft.com/office/officeart/2005/8/quickstyle/simple3" qsCatId="simple" csTypeId="urn:microsoft.com/office/officeart/2005/8/colors/colorful1" csCatId="colorful"/>
      <dgm:spPr/>
      <dgm:t>
        <a:bodyPr/>
        <a:lstStyle/>
        <a:p>
          <a:endParaRPr lang="en-US"/>
        </a:p>
      </dgm:t>
    </dgm:pt>
    <dgm:pt modelId="{58373EE8-7F1F-411E-874C-0A9241D7080D}">
      <dgm:prSet custT="1"/>
      <dgm:spPr/>
      <dgm:t>
        <a:bodyPr/>
        <a:lstStyle/>
        <a:p>
          <a:pPr algn="ctr" rtl="0"/>
          <a:r>
            <a:rPr lang="en-US" sz="3200" dirty="0" smtClean="0"/>
            <a:t>World Trade Organization (WTO)</a:t>
          </a:r>
          <a:endParaRPr lang="en-US" sz="3200" dirty="0"/>
        </a:p>
      </dgm:t>
    </dgm:pt>
    <dgm:pt modelId="{FECEE1DD-5DF6-44AF-8E99-88FC0C5A8FA0}" type="parTrans" cxnId="{C88C05F7-B32D-4302-A6A5-58D28FADD835}">
      <dgm:prSet/>
      <dgm:spPr/>
      <dgm:t>
        <a:bodyPr/>
        <a:lstStyle/>
        <a:p>
          <a:pPr algn="ctr"/>
          <a:endParaRPr lang="en-US"/>
        </a:p>
      </dgm:t>
    </dgm:pt>
    <dgm:pt modelId="{FFC9EB3D-10EB-43FF-AE9C-426339F13EB7}" type="sibTrans" cxnId="{C88C05F7-B32D-4302-A6A5-58D28FADD835}">
      <dgm:prSet/>
      <dgm:spPr/>
      <dgm:t>
        <a:bodyPr/>
        <a:lstStyle/>
        <a:p>
          <a:pPr algn="ctr"/>
          <a:endParaRPr lang="en-US"/>
        </a:p>
      </dgm:t>
    </dgm:pt>
    <dgm:pt modelId="{EE3A88ED-F8BA-4AB7-9D4E-4447F42A770B}" type="pres">
      <dgm:prSet presAssocID="{C9694E82-EFAC-4721-B830-DF08C981DCA8}" presName="linear" presStyleCnt="0">
        <dgm:presLayoutVars>
          <dgm:animLvl val="lvl"/>
          <dgm:resizeHandles val="exact"/>
        </dgm:presLayoutVars>
      </dgm:prSet>
      <dgm:spPr/>
      <dgm:t>
        <a:bodyPr/>
        <a:lstStyle/>
        <a:p>
          <a:endParaRPr lang="en-US"/>
        </a:p>
      </dgm:t>
    </dgm:pt>
    <dgm:pt modelId="{F715D90F-B261-4A1A-B96E-9E45C3A50389}" type="pres">
      <dgm:prSet presAssocID="{58373EE8-7F1F-411E-874C-0A9241D7080D}" presName="parentText" presStyleLbl="node1" presStyleIdx="0" presStyleCnt="1">
        <dgm:presLayoutVars>
          <dgm:chMax val="0"/>
          <dgm:bulletEnabled val="1"/>
        </dgm:presLayoutVars>
      </dgm:prSet>
      <dgm:spPr/>
      <dgm:t>
        <a:bodyPr/>
        <a:lstStyle/>
        <a:p>
          <a:endParaRPr lang="en-US"/>
        </a:p>
      </dgm:t>
    </dgm:pt>
  </dgm:ptLst>
  <dgm:cxnLst>
    <dgm:cxn modelId="{D250FE88-2F0D-442E-858B-A17DFFF45B5F}" type="presOf" srcId="{C9694E82-EFAC-4721-B830-DF08C981DCA8}" destId="{EE3A88ED-F8BA-4AB7-9D4E-4447F42A770B}" srcOrd="0" destOrd="0" presId="urn:microsoft.com/office/officeart/2005/8/layout/vList2"/>
    <dgm:cxn modelId="{B5EBE6A9-AF3D-4C42-A7FF-03CBE76D73EE}" type="presOf" srcId="{58373EE8-7F1F-411E-874C-0A9241D7080D}" destId="{F715D90F-B261-4A1A-B96E-9E45C3A50389}" srcOrd="0" destOrd="0" presId="urn:microsoft.com/office/officeart/2005/8/layout/vList2"/>
    <dgm:cxn modelId="{C88C05F7-B32D-4302-A6A5-58D28FADD835}" srcId="{C9694E82-EFAC-4721-B830-DF08C981DCA8}" destId="{58373EE8-7F1F-411E-874C-0A9241D7080D}" srcOrd="0" destOrd="0" parTransId="{FECEE1DD-5DF6-44AF-8E99-88FC0C5A8FA0}" sibTransId="{FFC9EB3D-10EB-43FF-AE9C-426339F13EB7}"/>
    <dgm:cxn modelId="{C550C51D-E4D4-423D-9B43-B2450A69C56F}" type="presParOf" srcId="{EE3A88ED-F8BA-4AB7-9D4E-4447F42A770B}" destId="{F715D90F-B261-4A1A-B96E-9E45C3A50389}" srcOrd="0"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CFEF0480-43C8-4AFE-84E4-6DD3C5434745}"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04F6F8A4-C3F4-4709-9850-7CE93D69C105}">
      <dgm:prSet phldrT="[Text]" custT="1"/>
      <dgm:spPr/>
      <dgm:t>
        <a:bodyPr/>
        <a:lstStyle/>
        <a:p>
          <a:r>
            <a:rPr lang="en-US" sz="2800" b="0" dirty="0" smtClean="0"/>
            <a:t>Gross domestic product</a:t>
          </a:r>
          <a:endParaRPr lang="en-US" sz="2800" b="0" dirty="0"/>
        </a:p>
      </dgm:t>
    </dgm:pt>
    <dgm:pt modelId="{01FDF661-3592-456D-A6E8-BBBBB70F994E}" type="parTrans" cxnId="{2C96AF9C-4192-41D4-828C-4627D5578AD5}">
      <dgm:prSet/>
      <dgm:spPr/>
      <dgm:t>
        <a:bodyPr/>
        <a:lstStyle/>
        <a:p>
          <a:endParaRPr lang="en-US" sz="2800" b="0">
            <a:solidFill>
              <a:schemeClr val="tx1"/>
            </a:solidFill>
          </a:endParaRPr>
        </a:p>
      </dgm:t>
    </dgm:pt>
    <dgm:pt modelId="{02C6A98C-0EB3-4F65-8843-C9D1F94485FC}" type="sibTrans" cxnId="{2C96AF9C-4192-41D4-828C-4627D5578AD5}">
      <dgm:prSet/>
      <dgm:spPr/>
      <dgm:t>
        <a:bodyPr/>
        <a:lstStyle/>
        <a:p>
          <a:endParaRPr lang="en-US" sz="2800" b="0">
            <a:solidFill>
              <a:schemeClr val="tx1"/>
            </a:solidFill>
          </a:endParaRPr>
        </a:p>
      </dgm:t>
    </dgm:pt>
    <dgm:pt modelId="{09F3FE81-937F-4742-9EB4-F4942BD912A6}">
      <dgm:prSet phldrT="[Text]" custT="1"/>
      <dgm:spPr/>
      <dgm:t>
        <a:bodyPr/>
        <a:lstStyle/>
        <a:p>
          <a:r>
            <a:rPr lang="en-US" sz="2800" b="0" dirty="0" smtClean="0"/>
            <a:t>Gross national income</a:t>
          </a:r>
          <a:endParaRPr lang="en-US" sz="2800" b="0" dirty="0"/>
        </a:p>
      </dgm:t>
    </dgm:pt>
    <dgm:pt modelId="{A9ED1149-4E57-43D0-8192-7308B5D8B1DD}" type="parTrans" cxnId="{8A3ECD96-E02A-4FB9-9253-758A2E795495}">
      <dgm:prSet/>
      <dgm:spPr/>
      <dgm:t>
        <a:bodyPr/>
        <a:lstStyle/>
        <a:p>
          <a:endParaRPr lang="en-US" sz="2800" b="0">
            <a:solidFill>
              <a:schemeClr val="tx1"/>
            </a:solidFill>
          </a:endParaRPr>
        </a:p>
      </dgm:t>
    </dgm:pt>
    <dgm:pt modelId="{3C06F86E-12A6-4464-AC9D-25CE1729CED4}" type="sibTrans" cxnId="{8A3ECD96-E02A-4FB9-9253-758A2E795495}">
      <dgm:prSet/>
      <dgm:spPr/>
      <dgm:t>
        <a:bodyPr/>
        <a:lstStyle/>
        <a:p>
          <a:endParaRPr lang="en-US" sz="2800" b="0">
            <a:solidFill>
              <a:schemeClr val="tx1"/>
            </a:solidFill>
          </a:endParaRPr>
        </a:p>
      </dgm:t>
    </dgm:pt>
    <dgm:pt modelId="{C24EEB7E-5255-45F4-8CA0-1EBE7F7F3007}">
      <dgm:prSet phldrT="[Text]" custT="1"/>
      <dgm:spPr/>
      <dgm:t>
        <a:bodyPr/>
        <a:lstStyle/>
        <a:p>
          <a:r>
            <a:rPr lang="en-US" sz="2800" b="0" dirty="0" smtClean="0"/>
            <a:t>Purchasing power parity</a:t>
          </a:r>
          <a:endParaRPr lang="en-US" sz="2800" b="0" dirty="0"/>
        </a:p>
      </dgm:t>
    </dgm:pt>
    <dgm:pt modelId="{EFA2F7CC-13B7-40E9-9E7D-4E6A5FA92AF7}" type="parTrans" cxnId="{4DA4DDC7-2851-4059-AC9B-5F673EBFC593}">
      <dgm:prSet/>
      <dgm:spPr/>
      <dgm:t>
        <a:bodyPr/>
        <a:lstStyle/>
        <a:p>
          <a:endParaRPr lang="en-US" sz="2800" b="0">
            <a:solidFill>
              <a:schemeClr val="tx1"/>
            </a:solidFill>
          </a:endParaRPr>
        </a:p>
      </dgm:t>
    </dgm:pt>
    <dgm:pt modelId="{3839B0C8-6906-42B5-B639-7CF5B02E033C}" type="sibTrans" cxnId="{4DA4DDC7-2851-4059-AC9B-5F673EBFC593}">
      <dgm:prSet/>
      <dgm:spPr/>
      <dgm:t>
        <a:bodyPr/>
        <a:lstStyle/>
        <a:p>
          <a:endParaRPr lang="en-US" sz="2800" b="0">
            <a:solidFill>
              <a:schemeClr val="tx1"/>
            </a:solidFill>
          </a:endParaRPr>
        </a:p>
      </dgm:t>
    </dgm:pt>
    <dgm:pt modelId="{547F4AF2-905C-47E5-9574-5CB510CD46A6}">
      <dgm:prSet phldrT="[Text]" custT="1"/>
      <dgm:spPr/>
      <dgm:t>
        <a:bodyPr/>
        <a:lstStyle/>
        <a:p>
          <a:r>
            <a:rPr lang="en-US" sz="2800" b="0" dirty="0" smtClean="0"/>
            <a:t>Human development index</a:t>
          </a:r>
          <a:endParaRPr lang="en-US" sz="2800" b="0" dirty="0"/>
        </a:p>
      </dgm:t>
    </dgm:pt>
    <dgm:pt modelId="{81C5B5D0-6BA1-40B0-B7A6-F93C78417709}" type="parTrans" cxnId="{04F46943-F9DE-4544-9320-B8D15CAC0FE0}">
      <dgm:prSet/>
      <dgm:spPr/>
      <dgm:t>
        <a:bodyPr/>
        <a:lstStyle/>
        <a:p>
          <a:endParaRPr lang="en-US" sz="2800" b="0">
            <a:solidFill>
              <a:schemeClr val="tx1"/>
            </a:solidFill>
          </a:endParaRPr>
        </a:p>
      </dgm:t>
    </dgm:pt>
    <dgm:pt modelId="{C126F8F1-5539-4C47-A6BD-27EF007C52DF}" type="sibTrans" cxnId="{04F46943-F9DE-4544-9320-B8D15CAC0FE0}">
      <dgm:prSet/>
      <dgm:spPr/>
      <dgm:t>
        <a:bodyPr/>
        <a:lstStyle/>
        <a:p>
          <a:endParaRPr lang="en-US" sz="2800" b="0">
            <a:solidFill>
              <a:schemeClr val="tx1"/>
            </a:solidFill>
          </a:endParaRPr>
        </a:p>
      </dgm:t>
    </dgm:pt>
    <dgm:pt modelId="{50962B33-53DD-4816-B99C-19FCBD7DE94D}" type="pres">
      <dgm:prSet presAssocID="{CFEF0480-43C8-4AFE-84E4-6DD3C5434745}" presName="diagram" presStyleCnt="0">
        <dgm:presLayoutVars>
          <dgm:dir/>
          <dgm:resizeHandles val="exact"/>
        </dgm:presLayoutVars>
      </dgm:prSet>
      <dgm:spPr/>
      <dgm:t>
        <a:bodyPr/>
        <a:lstStyle/>
        <a:p>
          <a:endParaRPr lang="en-US"/>
        </a:p>
      </dgm:t>
    </dgm:pt>
    <dgm:pt modelId="{732E04B5-79A2-4308-92E5-D9A63915F549}" type="pres">
      <dgm:prSet presAssocID="{04F6F8A4-C3F4-4709-9850-7CE93D69C105}" presName="node" presStyleLbl="node1" presStyleIdx="0" presStyleCnt="4">
        <dgm:presLayoutVars>
          <dgm:bulletEnabled val="1"/>
        </dgm:presLayoutVars>
      </dgm:prSet>
      <dgm:spPr/>
      <dgm:t>
        <a:bodyPr/>
        <a:lstStyle/>
        <a:p>
          <a:endParaRPr lang="en-US"/>
        </a:p>
      </dgm:t>
    </dgm:pt>
    <dgm:pt modelId="{DF094B53-1A6C-43BE-A93A-F1880208B52E}" type="pres">
      <dgm:prSet presAssocID="{02C6A98C-0EB3-4F65-8843-C9D1F94485FC}" presName="sibTrans" presStyleCnt="0"/>
      <dgm:spPr/>
      <dgm:t>
        <a:bodyPr/>
        <a:lstStyle/>
        <a:p>
          <a:endParaRPr lang="en-US"/>
        </a:p>
      </dgm:t>
    </dgm:pt>
    <dgm:pt modelId="{F12055B7-71A0-4AD7-8E6A-D3D16280A374}" type="pres">
      <dgm:prSet presAssocID="{09F3FE81-937F-4742-9EB4-F4942BD912A6}" presName="node" presStyleLbl="node1" presStyleIdx="1" presStyleCnt="4">
        <dgm:presLayoutVars>
          <dgm:bulletEnabled val="1"/>
        </dgm:presLayoutVars>
      </dgm:prSet>
      <dgm:spPr/>
      <dgm:t>
        <a:bodyPr/>
        <a:lstStyle/>
        <a:p>
          <a:endParaRPr lang="en-US"/>
        </a:p>
      </dgm:t>
    </dgm:pt>
    <dgm:pt modelId="{A257C800-E0C9-4D97-BA3E-A45E59BC2931}" type="pres">
      <dgm:prSet presAssocID="{3C06F86E-12A6-4464-AC9D-25CE1729CED4}" presName="sibTrans" presStyleCnt="0"/>
      <dgm:spPr/>
      <dgm:t>
        <a:bodyPr/>
        <a:lstStyle/>
        <a:p>
          <a:endParaRPr lang="en-US"/>
        </a:p>
      </dgm:t>
    </dgm:pt>
    <dgm:pt modelId="{4A082BDE-4490-485D-8B08-3FA66D5F7242}" type="pres">
      <dgm:prSet presAssocID="{C24EEB7E-5255-45F4-8CA0-1EBE7F7F3007}" presName="node" presStyleLbl="node1" presStyleIdx="2" presStyleCnt="4">
        <dgm:presLayoutVars>
          <dgm:bulletEnabled val="1"/>
        </dgm:presLayoutVars>
      </dgm:prSet>
      <dgm:spPr/>
      <dgm:t>
        <a:bodyPr/>
        <a:lstStyle/>
        <a:p>
          <a:endParaRPr lang="en-US"/>
        </a:p>
      </dgm:t>
    </dgm:pt>
    <dgm:pt modelId="{E0B5DA17-AD0A-46DA-8134-EAC94C410737}" type="pres">
      <dgm:prSet presAssocID="{3839B0C8-6906-42B5-B639-7CF5B02E033C}" presName="sibTrans" presStyleCnt="0"/>
      <dgm:spPr/>
      <dgm:t>
        <a:bodyPr/>
        <a:lstStyle/>
        <a:p>
          <a:endParaRPr lang="en-US"/>
        </a:p>
      </dgm:t>
    </dgm:pt>
    <dgm:pt modelId="{48B556BF-FE83-44FD-90F4-CD7AE089541F}" type="pres">
      <dgm:prSet presAssocID="{547F4AF2-905C-47E5-9574-5CB510CD46A6}" presName="node" presStyleLbl="node1" presStyleIdx="3" presStyleCnt="4">
        <dgm:presLayoutVars>
          <dgm:bulletEnabled val="1"/>
        </dgm:presLayoutVars>
      </dgm:prSet>
      <dgm:spPr/>
      <dgm:t>
        <a:bodyPr/>
        <a:lstStyle/>
        <a:p>
          <a:endParaRPr lang="en-US"/>
        </a:p>
      </dgm:t>
    </dgm:pt>
  </dgm:ptLst>
  <dgm:cxnLst>
    <dgm:cxn modelId="{4DA4DDC7-2851-4059-AC9B-5F673EBFC593}" srcId="{CFEF0480-43C8-4AFE-84E4-6DD3C5434745}" destId="{C24EEB7E-5255-45F4-8CA0-1EBE7F7F3007}" srcOrd="2" destOrd="0" parTransId="{EFA2F7CC-13B7-40E9-9E7D-4E6A5FA92AF7}" sibTransId="{3839B0C8-6906-42B5-B639-7CF5B02E033C}"/>
    <dgm:cxn modelId="{BAD43120-A976-497E-9AAE-2FE4444B9C3F}" type="presOf" srcId="{04F6F8A4-C3F4-4709-9850-7CE93D69C105}" destId="{732E04B5-79A2-4308-92E5-D9A63915F549}" srcOrd="0" destOrd="0" presId="urn:microsoft.com/office/officeart/2005/8/layout/default"/>
    <dgm:cxn modelId="{F09BD6E5-904C-4BA4-86CF-72341B707612}" type="presOf" srcId="{C24EEB7E-5255-45F4-8CA0-1EBE7F7F3007}" destId="{4A082BDE-4490-485D-8B08-3FA66D5F7242}" srcOrd="0" destOrd="0" presId="urn:microsoft.com/office/officeart/2005/8/layout/default"/>
    <dgm:cxn modelId="{36E6C5D7-3D9C-4D7D-BC94-77013486DB62}" type="presOf" srcId="{09F3FE81-937F-4742-9EB4-F4942BD912A6}" destId="{F12055B7-71A0-4AD7-8E6A-D3D16280A374}" srcOrd="0" destOrd="0" presId="urn:microsoft.com/office/officeart/2005/8/layout/default"/>
    <dgm:cxn modelId="{8A3ECD96-E02A-4FB9-9253-758A2E795495}" srcId="{CFEF0480-43C8-4AFE-84E4-6DD3C5434745}" destId="{09F3FE81-937F-4742-9EB4-F4942BD912A6}" srcOrd="1" destOrd="0" parTransId="{A9ED1149-4E57-43D0-8192-7308B5D8B1DD}" sibTransId="{3C06F86E-12A6-4464-AC9D-25CE1729CED4}"/>
    <dgm:cxn modelId="{A74D678B-CCF2-4956-AD18-37AB4915396E}" type="presOf" srcId="{547F4AF2-905C-47E5-9574-5CB510CD46A6}" destId="{48B556BF-FE83-44FD-90F4-CD7AE089541F}" srcOrd="0" destOrd="0" presId="urn:microsoft.com/office/officeart/2005/8/layout/default"/>
    <dgm:cxn modelId="{04F46943-F9DE-4544-9320-B8D15CAC0FE0}" srcId="{CFEF0480-43C8-4AFE-84E4-6DD3C5434745}" destId="{547F4AF2-905C-47E5-9574-5CB510CD46A6}" srcOrd="3" destOrd="0" parTransId="{81C5B5D0-6BA1-40B0-B7A6-F93C78417709}" sibTransId="{C126F8F1-5539-4C47-A6BD-27EF007C52DF}"/>
    <dgm:cxn modelId="{E296857E-CCCB-4269-B0D0-543A7C9744E6}" type="presOf" srcId="{CFEF0480-43C8-4AFE-84E4-6DD3C5434745}" destId="{50962B33-53DD-4816-B99C-19FCBD7DE94D}" srcOrd="0" destOrd="0" presId="urn:microsoft.com/office/officeart/2005/8/layout/default"/>
    <dgm:cxn modelId="{2C96AF9C-4192-41D4-828C-4627D5578AD5}" srcId="{CFEF0480-43C8-4AFE-84E4-6DD3C5434745}" destId="{04F6F8A4-C3F4-4709-9850-7CE93D69C105}" srcOrd="0" destOrd="0" parTransId="{01FDF661-3592-456D-A6E8-BBBBB70F994E}" sibTransId="{02C6A98C-0EB3-4F65-8843-C9D1F94485FC}"/>
    <dgm:cxn modelId="{ABD7E007-A9C3-4F0E-A42C-B3E01C78D9B1}" type="presParOf" srcId="{50962B33-53DD-4816-B99C-19FCBD7DE94D}" destId="{732E04B5-79A2-4308-92E5-D9A63915F549}" srcOrd="0" destOrd="0" presId="urn:microsoft.com/office/officeart/2005/8/layout/default"/>
    <dgm:cxn modelId="{A330115E-08E7-4E73-A509-6B88470B6FFF}" type="presParOf" srcId="{50962B33-53DD-4816-B99C-19FCBD7DE94D}" destId="{DF094B53-1A6C-43BE-A93A-F1880208B52E}" srcOrd="1" destOrd="0" presId="urn:microsoft.com/office/officeart/2005/8/layout/default"/>
    <dgm:cxn modelId="{5094A550-170C-4AD8-AC19-345EAD3164FF}" type="presParOf" srcId="{50962B33-53DD-4816-B99C-19FCBD7DE94D}" destId="{F12055B7-71A0-4AD7-8E6A-D3D16280A374}" srcOrd="2" destOrd="0" presId="urn:microsoft.com/office/officeart/2005/8/layout/default"/>
    <dgm:cxn modelId="{68853F4D-B465-44E5-90A7-D86F80B7E233}" type="presParOf" srcId="{50962B33-53DD-4816-B99C-19FCBD7DE94D}" destId="{A257C800-E0C9-4D97-BA3E-A45E59BC2931}" srcOrd="3" destOrd="0" presId="urn:microsoft.com/office/officeart/2005/8/layout/default"/>
    <dgm:cxn modelId="{EB3DFED7-E098-430A-833A-6A9BE8B47ADD}" type="presParOf" srcId="{50962B33-53DD-4816-B99C-19FCBD7DE94D}" destId="{4A082BDE-4490-485D-8B08-3FA66D5F7242}" srcOrd="4" destOrd="0" presId="urn:microsoft.com/office/officeart/2005/8/layout/default"/>
    <dgm:cxn modelId="{F6E75CA7-B9D8-47DD-BC38-8F000371ECAA}" type="presParOf" srcId="{50962B33-53DD-4816-B99C-19FCBD7DE94D}" destId="{E0B5DA17-AD0A-46DA-8134-EAC94C410737}" srcOrd="5" destOrd="0" presId="urn:microsoft.com/office/officeart/2005/8/layout/default"/>
    <dgm:cxn modelId="{5C6545EA-9614-4902-B6C9-EB5E0B78180C}" type="presParOf" srcId="{50962B33-53DD-4816-B99C-19FCBD7DE94D}" destId="{48B556BF-FE83-44FD-90F4-CD7AE089541F}" srcOrd="6" destOrd="0" presId="urn:microsoft.com/office/officeart/2005/8/layout/default"/>
  </dgm:cxnLst>
  <dgm:bg/>
  <dgm:whole/>
</dgm:dataModel>
</file>

<file path=ppt/diagrams/data3.xml><?xml version="1.0" encoding="utf-8"?>
<dgm:dataModel xmlns:dgm="http://schemas.openxmlformats.org/drawingml/2006/diagram" xmlns:a="http://schemas.openxmlformats.org/drawingml/2006/main">
  <dgm:ptLst>
    <dgm:pt modelId="{BDD80E3F-96C3-4662-A88B-6AAAD295EF30}" type="doc">
      <dgm:prSet loTypeId="urn:microsoft.com/office/officeart/2005/8/layout/hList1" loCatId="list" qsTypeId="urn:microsoft.com/office/officeart/2005/8/quickstyle/simple3" qsCatId="simple" csTypeId="urn:microsoft.com/office/officeart/2005/8/colors/colorful1" csCatId="colorful" phldr="1"/>
      <dgm:spPr/>
      <dgm:t>
        <a:bodyPr/>
        <a:lstStyle/>
        <a:p>
          <a:endParaRPr lang="en-US"/>
        </a:p>
      </dgm:t>
    </dgm:pt>
    <dgm:pt modelId="{293795B9-84C6-47F8-92D7-83CEDEF035C0}">
      <dgm:prSet phldrT="[Text]" custT="1"/>
      <dgm:spPr/>
      <dgm:t>
        <a:bodyPr/>
        <a:lstStyle/>
        <a:p>
          <a:r>
            <a:rPr lang="en-US" sz="3200" dirty="0" smtClean="0"/>
            <a:t>Tariffs</a:t>
          </a:r>
          <a:endParaRPr lang="en-US" sz="3200" dirty="0"/>
        </a:p>
      </dgm:t>
    </dgm:pt>
    <dgm:pt modelId="{F762C62A-45E1-4FAD-AC63-ACE2127E87FA}" type="parTrans" cxnId="{45D0F5EA-A4A7-47B4-8CE5-72A206A6A9FC}">
      <dgm:prSet/>
      <dgm:spPr/>
      <dgm:t>
        <a:bodyPr/>
        <a:lstStyle/>
        <a:p>
          <a:endParaRPr lang="en-US"/>
        </a:p>
      </dgm:t>
    </dgm:pt>
    <dgm:pt modelId="{A03F6929-A684-4B7A-A41F-1F167082A427}" type="sibTrans" cxnId="{45D0F5EA-A4A7-47B4-8CE5-72A206A6A9FC}">
      <dgm:prSet/>
      <dgm:spPr/>
      <dgm:t>
        <a:bodyPr/>
        <a:lstStyle/>
        <a:p>
          <a:endParaRPr lang="en-US"/>
        </a:p>
      </dgm:t>
    </dgm:pt>
    <dgm:pt modelId="{30ED8CA0-1530-4DC3-8FF7-448E06B7367B}">
      <dgm:prSet phldrT="[Text]"/>
      <dgm:spPr/>
      <dgm:t>
        <a:bodyPr/>
        <a:lstStyle/>
        <a:p>
          <a:r>
            <a:rPr lang="en-US" dirty="0" smtClean="0"/>
            <a:t>Tax</a:t>
          </a:r>
          <a:endParaRPr lang="en-US" dirty="0"/>
        </a:p>
      </dgm:t>
    </dgm:pt>
    <dgm:pt modelId="{3AD48C82-B24F-4141-A77F-5F6F46DC2BFF}" type="parTrans" cxnId="{4EF58B8C-CE12-4607-9DF1-54F83DE4D7DF}">
      <dgm:prSet/>
      <dgm:spPr/>
      <dgm:t>
        <a:bodyPr/>
        <a:lstStyle/>
        <a:p>
          <a:endParaRPr lang="en-US"/>
        </a:p>
      </dgm:t>
    </dgm:pt>
    <dgm:pt modelId="{B5492402-84BB-401F-B694-618D1865C71B}" type="sibTrans" cxnId="{4EF58B8C-CE12-4607-9DF1-54F83DE4D7DF}">
      <dgm:prSet/>
      <dgm:spPr/>
      <dgm:t>
        <a:bodyPr/>
        <a:lstStyle/>
        <a:p>
          <a:endParaRPr lang="en-US"/>
        </a:p>
      </dgm:t>
    </dgm:pt>
    <dgm:pt modelId="{75BF9260-7D38-4B12-AD85-63A977FD701E}">
      <dgm:prSet phldrT="[Text]" custT="1"/>
      <dgm:spPr/>
      <dgm:t>
        <a:bodyPr/>
        <a:lstStyle/>
        <a:p>
          <a:r>
            <a:rPr lang="en-US" sz="3200" dirty="0" smtClean="0"/>
            <a:t>Quotas</a:t>
          </a:r>
          <a:endParaRPr lang="en-US" sz="3200" dirty="0"/>
        </a:p>
      </dgm:t>
    </dgm:pt>
    <dgm:pt modelId="{4080201A-5CB8-4BDD-995D-16B04950699F}" type="parTrans" cxnId="{E3E3DD83-22AE-4663-B0CD-C0F87EB7E97C}">
      <dgm:prSet/>
      <dgm:spPr/>
      <dgm:t>
        <a:bodyPr/>
        <a:lstStyle/>
        <a:p>
          <a:endParaRPr lang="en-US"/>
        </a:p>
      </dgm:t>
    </dgm:pt>
    <dgm:pt modelId="{878FF9AF-663B-4A8A-ADC4-EE7F18E592DD}" type="sibTrans" cxnId="{E3E3DD83-22AE-4663-B0CD-C0F87EB7E97C}">
      <dgm:prSet/>
      <dgm:spPr/>
      <dgm:t>
        <a:bodyPr/>
        <a:lstStyle/>
        <a:p>
          <a:endParaRPr lang="en-US"/>
        </a:p>
      </dgm:t>
    </dgm:pt>
    <dgm:pt modelId="{972D8EBC-EE07-488F-AB37-CBFF1389E422}">
      <dgm:prSet phldrT="[Text]"/>
      <dgm:spPr/>
      <dgm:t>
        <a:bodyPr/>
        <a:lstStyle/>
        <a:p>
          <a:r>
            <a:rPr lang="en-US" dirty="0" smtClean="0"/>
            <a:t>Maximum limit</a:t>
          </a:r>
          <a:endParaRPr lang="en-US" dirty="0"/>
        </a:p>
      </dgm:t>
    </dgm:pt>
    <dgm:pt modelId="{A807E46A-F74E-4A87-BDB8-20585678F9C8}" type="parTrans" cxnId="{2DC9FD6E-0399-47CA-BC69-54F2604DDFE8}">
      <dgm:prSet/>
      <dgm:spPr/>
      <dgm:t>
        <a:bodyPr/>
        <a:lstStyle/>
        <a:p>
          <a:endParaRPr lang="en-US"/>
        </a:p>
      </dgm:t>
    </dgm:pt>
    <dgm:pt modelId="{6E14FE2B-03C2-4E40-8627-DCEC8590B31E}" type="sibTrans" cxnId="{2DC9FD6E-0399-47CA-BC69-54F2604DDFE8}">
      <dgm:prSet/>
      <dgm:spPr/>
      <dgm:t>
        <a:bodyPr/>
        <a:lstStyle/>
        <a:p>
          <a:endParaRPr lang="en-US"/>
        </a:p>
      </dgm:t>
    </dgm:pt>
    <dgm:pt modelId="{50B8D7A4-353D-4B94-82A6-546616C819E9}">
      <dgm:prSet/>
      <dgm:spPr/>
      <dgm:t>
        <a:bodyPr/>
        <a:lstStyle/>
        <a:p>
          <a:r>
            <a:rPr lang="en-US" dirty="0" smtClean="0"/>
            <a:t>Artificially raises prices</a:t>
          </a:r>
          <a:endParaRPr lang="en-US" dirty="0"/>
        </a:p>
      </dgm:t>
    </dgm:pt>
    <dgm:pt modelId="{C8361C28-1391-4346-86EF-ADCDE97673F2}" type="parTrans" cxnId="{C3C0F165-A5C5-4C15-A75D-44B25598DD4A}">
      <dgm:prSet/>
      <dgm:spPr/>
      <dgm:t>
        <a:bodyPr/>
        <a:lstStyle/>
        <a:p>
          <a:endParaRPr lang="en-US"/>
        </a:p>
      </dgm:t>
    </dgm:pt>
    <dgm:pt modelId="{7FCCF697-BC85-411C-8CD0-071A09C0845D}" type="sibTrans" cxnId="{C3C0F165-A5C5-4C15-A75D-44B25598DD4A}">
      <dgm:prSet/>
      <dgm:spPr/>
      <dgm:t>
        <a:bodyPr/>
        <a:lstStyle/>
        <a:p>
          <a:endParaRPr lang="en-US"/>
        </a:p>
      </dgm:t>
    </dgm:pt>
    <dgm:pt modelId="{DA46A1CC-EA03-45F0-924A-45E55866958A}">
      <dgm:prSet/>
      <dgm:spPr/>
      <dgm:t>
        <a:bodyPr/>
        <a:lstStyle/>
        <a:p>
          <a:r>
            <a:rPr lang="en-US" dirty="0" smtClean="0"/>
            <a:t>Lowers demand</a:t>
          </a:r>
          <a:endParaRPr lang="en-US" dirty="0"/>
        </a:p>
      </dgm:t>
    </dgm:pt>
    <dgm:pt modelId="{AB4294D2-2686-4769-AC88-7BA45EB866A4}" type="parTrans" cxnId="{2C85A54D-CAAC-4E2D-8992-34ADB0A92D9F}">
      <dgm:prSet/>
      <dgm:spPr/>
      <dgm:t>
        <a:bodyPr/>
        <a:lstStyle/>
        <a:p>
          <a:endParaRPr lang="en-US"/>
        </a:p>
      </dgm:t>
    </dgm:pt>
    <dgm:pt modelId="{E913F4B3-34C8-4BDB-BE33-894DDB04B210}" type="sibTrans" cxnId="{2C85A54D-CAAC-4E2D-8992-34ADB0A92D9F}">
      <dgm:prSet/>
      <dgm:spPr/>
      <dgm:t>
        <a:bodyPr/>
        <a:lstStyle/>
        <a:p>
          <a:endParaRPr lang="en-US"/>
        </a:p>
      </dgm:t>
    </dgm:pt>
    <dgm:pt modelId="{A00AC947-39B0-46E2-BB44-E72051367711}">
      <dgm:prSet/>
      <dgm:spPr/>
      <dgm:t>
        <a:bodyPr/>
        <a:lstStyle/>
        <a:p>
          <a:r>
            <a:rPr lang="en-US" dirty="0" smtClean="0"/>
            <a:t>Reduces availability of imported goods</a:t>
          </a:r>
          <a:endParaRPr lang="en-US" dirty="0"/>
        </a:p>
      </dgm:t>
    </dgm:pt>
    <dgm:pt modelId="{D941AEB4-774F-4496-92D5-DE60B44BF55D}" type="parTrans" cxnId="{FAABB8BE-20C3-4887-9551-CF4D90B6FC80}">
      <dgm:prSet/>
      <dgm:spPr/>
      <dgm:t>
        <a:bodyPr/>
        <a:lstStyle/>
        <a:p>
          <a:endParaRPr lang="en-US"/>
        </a:p>
      </dgm:t>
    </dgm:pt>
    <dgm:pt modelId="{6C6679C8-5116-4A3C-9F75-20CAE77EE2F9}" type="sibTrans" cxnId="{FAABB8BE-20C3-4887-9551-CF4D90B6FC80}">
      <dgm:prSet/>
      <dgm:spPr/>
      <dgm:t>
        <a:bodyPr/>
        <a:lstStyle/>
        <a:p>
          <a:endParaRPr lang="en-US"/>
        </a:p>
      </dgm:t>
    </dgm:pt>
    <dgm:pt modelId="{7F99ACE8-8C40-46BD-B56E-309E42A02DE2}" type="pres">
      <dgm:prSet presAssocID="{BDD80E3F-96C3-4662-A88B-6AAAD295EF30}" presName="Name0" presStyleCnt="0">
        <dgm:presLayoutVars>
          <dgm:dir/>
          <dgm:animLvl val="lvl"/>
          <dgm:resizeHandles val="exact"/>
        </dgm:presLayoutVars>
      </dgm:prSet>
      <dgm:spPr/>
      <dgm:t>
        <a:bodyPr/>
        <a:lstStyle/>
        <a:p>
          <a:endParaRPr lang="en-US"/>
        </a:p>
      </dgm:t>
    </dgm:pt>
    <dgm:pt modelId="{A0F3E3A0-1266-4BDC-B77B-DFA46FAD07E9}" type="pres">
      <dgm:prSet presAssocID="{293795B9-84C6-47F8-92D7-83CEDEF035C0}" presName="composite" presStyleCnt="0"/>
      <dgm:spPr/>
      <dgm:t>
        <a:bodyPr/>
        <a:lstStyle/>
        <a:p>
          <a:endParaRPr lang="en-US"/>
        </a:p>
      </dgm:t>
    </dgm:pt>
    <dgm:pt modelId="{78FBBEFD-013A-4762-94E9-67A2864C697E}" type="pres">
      <dgm:prSet presAssocID="{293795B9-84C6-47F8-92D7-83CEDEF035C0}" presName="parTx" presStyleLbl="alignNode1" presStyleIdx="0" presStyleCnt="2">
        <dgm:presLayoutVars>
          <dgm:chMax val="0"/>
          <dgm:chPref val="0"/>
          <dgm:bulletEnabled val="1"/>
        </dgm:presLayoutVars>
      </dgm:prSet>
      <dgm:spPr/>
      <dgm:t>
        <a:bodyPr/>
        <a:lstStyle/>
        <a:p>
          <a:endParaRPr lang="en-US"/>
        </a:p>
      </dgm:t>
    </dgm:pt>
    <dgm:pt modelId="{4E2BF7D2-D2FD-4159-A130-03EF9D20AFBC}" type="pres">
      <dgm:prSet presAssocID="{293795B9-84C6-47F8-92D7-83CEDEF035C0}" presName="desTx" presStyleLbl="alignAccFollowNode1" presStyleIdx="0" presStyleCnt="2">
        <dgm:presLayoutVars>
          <dgm:bulletEnabled val="1"/>
        </dgm:presLayoutVars>
      </dgm:prSet>
      <dgm:spPr/>
      <dgm:t>
        <a:bodyPr/>
        <a:lstStyle/>
        <a:p>
          <a:endParaRPr lang="en-US"/>
        </a:p>
      </dgm:t>
    </dgm:pt>
    <dgm:pt modelId="{97276B47-7CFA-432B-8CCF-9437A372221D}" type="pres">
      <dgm:prSet presAssocID="{A03F6929-A684-4B7A-A41F-1F167082A427}" presName="space" presStyleCnt="0"/>
      <dgm:spPr/>
      <dgm:t>
        <a:bodyPr/>
        <a:lstStyle/>
        <a:p>
          <a:endParaRPr lang="en-US"/>
        </a:p>
      </dgm:t>
    </dgm:pt>
    <dgm:pt modelId="{4C02ACF3-F252-48B0-A8F6-1702B87B4F88}" type="pres">
      <dgm:prSet presAssocID="{75BF9260-7D38-4B12-AD85-63A977FD701E}" presName="composite" presStyleCnt="0"/>
      <dgm:spPr/>
      <dgm:t>
        <a:bodyPr/>
        <a:lstStyle/>
        <a:p>
          <a:endParaRPr lang="en-US"/>
        </a:p>
      </dgm:t>
    </dgm:pt>
    <dgm:pt modelId="{CA30D171-0EA3-42AC-B17E-2F658FA2BBF9}" type="pres">
      <dgm:prSet presAssocID="{75BF9260-7D38-4B12-AD85-63A977FD701E}" presName="parTx" presStyleLbl="alignNode1" presStyleIdx="1" presStyleCnt="2">
        <dgm:presLayoutVars>
          <dgm:chMax val="0"/>
          <dgm:chPref val="0"/>
          <dgm:bulletEnabled val="1"/>
        </dgm:presLayoutVars>
      </dgm:prSet>
      <dgm:spPr/>
      <dgm:t>
        <a:bodyPr/>
        <a:lstStyle/>
        <a:p>
          <a:endParaRPr lang="en-US"/>
        </a:p>
      </dgm:t>
    </dgm:pt>
    <dgm:pt modelId="{4FC8F6E9-7586-4EA6-A713-57F97760A275}" type="pres">
      <dgm:prSet presAssocID="{75BF9260-7D38-4B12-AD85-63A977FD701E}" presName="desTx" presStyleLbl="alignAccFollowNode1" presStyleIdx="1" presStyleCnt="2">
        <dgm:presLayoutVars>
          <dgm:bulletEnabled val="1"/>
        </dgm:presLayoutVars>
      </dgm:prSet>
      <dgm:spPr/>
      <dgm:t>
        <a:bodyPr/>
        <a:lstStyle/>
        <a:p>
          <a:endParaRPr lang="en-US"/>
        </a:p>
      </dgm:t>
    </dgm:pt>
  </dgm:ptLst>
  <dgm:cxnLst>
    <dgm:cxn modelId="{25062791-4EE4-448D-AF39-3EC5273AB51F}" type="presOf" srcId="{A00AC947-39B0-46E2-BB44-E72051367711}" destId="{4FC8F6E9-7586-4EA6-A713-57F97760A275}" srcOrd="0" destOrd="1" presId="urn:microsoft.com/office/officeart/2005/8/layout/hList1"/>
    <dgm:cxn modelId="{2DC9FD6E-0399-47CA-BC69-54F2604DDFE8}" srcId="{75BF9260-7D38-4B12-AD85-63A977FD701E}" destId="{972D8EBC-EE07-488F-AB37-CBFF1389E422}" srcOrd="0" destOrd="0" parTransId="{A807E46A-F74E-4A87-BDB8-20585678F9C8}" sibTransId="{6E14FE2B-03C2-4E40-8627-DCEC8590B31E}"/>
    <dgm:cxn modelId="{886EE963-F684-48CA-A9A9-CE01DC9BC06A}" type="presOf" srcId="{972D8EBC-EE07-488F-AB37-CBFF1389E422}" destId="{4FC8F6E9-7586-4EA6-A713-57F97760A275}" srcOrd="0" destOrd="0" presId="urn:microsoft.com/office/officeart/2005/8/layout/hList1"/>
    <dgm:cxn modelId="{4E3ABA2C-FCC3-464B-8D0F-61600959E9AC}" type="presOf" srcId="{293795B9-84C6-47F8-92D7-83CEDEF035C0}" destId="{78FBBEFD-013A-4762-94E9-67A2864C697E}" srcOrd="0" destOrd="0" presId="urn:microsoft.com/office/officeart/2005/8/layout/hList1"/>
    <dgm:cxn modelId="{F32B3D65-D75A-4A8F-BE3C-C0E6A78C7098}" type="presOf" srcId="{BDD80E3F-96C3-4662-A88B-6AAAD295EF30}" destId="{7F99ACE8-8C40-46BD-B56E-309E42A02DE2}" srcOrd="0" destOrd="0" presId="urn:microsoft.com/office/officeart/2005/8/layout/hList1"/>
    <dgm:cxn modelId="{5037D493-18FC-4A47-A122-3DBA0FEFBC0C}" type="presOf" srcId="{50B8D7A4-353D-4B94-82A6-546616C819E9}" destId="{4E2BF7D2-D2FD-4159-A130-03EF9D20AFBC}" srcOrd="0" destOrd="1" presId="urn:microsoft.com/office/officeart/2005/8/layout/hList1"/>
    <dgm:cxn modelId="{45D0F5EA-A4A7-47B4-8CE5-72A206A6A9FC}" srcId="{BDD80E3F-96C3-4662-A88B-6AAAD295EF30}" destId="{293795B9-84C6-47F8-92D7-83CEDEF035C0}" srcOrd="0" destOrd="0" parTransId="{F762C62A-45E1-4FAD-AC63-ACE2127E87FA}" sibTransId="{A03F6929-A684-4B7A-A41F-1F167082A427}"/>
    <dgm:cxn modelId="{2C85A54D-CAAC-4E2D-8992-34ADB0A92D9F}" srcId="{293795B9-84C6-47F8-92D7-83CEDEF035C0}" destId="{DA46A1CC-EA03-45F0-924A-45E55866958A}" srcOrd="2" destOrd="0" parTransId="{AB4294D2-2686-4769-AC88-7BA45EB866A4}" sibTransId="{E913F4B3-34C8-4BDB-BE33-894DDB04B210}"/>
    <dgm:cxn modelId="{E08A47EF-2FD9-42F0-AC1B-FEBEDDFDFCFD}" type="presOf" srcId="{30ED8CA0-1530-4DC3-8FF7-448E06B7367B}" destId="{4E2BF7D2-D2FD-4159-A130-03EF9D20AFBC}" srcOrd="0" destOrd="0" presId="urn:microsoft.com/office/officeart/2005/8/layout/hList1"/>
    <dgm:cxn modelId="{B3BF9632-D861-49B3-BFC6-9E91F378DD4A}" type="presOf" srcId="{DA46A1CC-EA03-45F0-924A-45E55866958A}" destId="{4E2BF7D2-D2FD-4159-A130-03EF9D20AFBC}" srcOrd="0" destOrd="2" presId="urn:microsoft.com/office/officeart/2005/8/layout/hList1"/>
    <dgm:cxn modelId="{4EF58B8C-CE12-4607-9DF1-54F83DE4D7DF}" srcId="{293795B9-84C6-47F8-92D7-83CEDEF035C0}" destId="{30ED8CA0-1530-4DC3-8FF7-448E06B7367B}" srcOrd="0" destOrd="0" parTransId="{3AD48C82-B24F-4141-A77F-5F6F46DC2BFF}" sibTransId="{B5492402-84BB-401F-B694-618D1865C71B}"/>
    <dgm:cxn modelId="{FAABB8BE-20C3-4887-9551-CF4D90B6FC80}" srcId="{75BF9260-7D38-4B12-AD85-63A977FD701E}" destId="{A00AC947-39B0-46E2-BB44-E72051367711}" srcOrd="1" destOrd="0" parTransId="{D941AEB4-774F-4496-92D5-DE60B44BF55D}" sibTransId="{6C6679C8-5116-4A3C-9F75-20CAE77EE2F9}"/>
    <dgm:cxn modelId="{2F98ABE0-9F56-48C7-97B8-F2A471A77295}" type="presOf" srcId="{75BF9260-7D38-4B12-AD85-63A977FD701E}" destId="{CA30D171-0EA3-42AC-B17E-2F658FA2BBF9}" srcOrd="0" destOrd="0" presId="urn:microsoft.com/office/officeart/2005/8/layout/hList1"/>
    <dgm:cxn modelId="{E3E3DD83-22AE-4663-B0CD-C0F87EB7E97C}" srcId="{BDD80E3F-96C3-4662-A88B-6AAAD295EF30}" destId="{75BF9260-7D38-4B12-AD85-63A977FD701E}" srcOrd="1" destOrd="0" parTransId="{4080201A-5CB8-4BDD-995D-16B04950699F}" sibTransId="{878FF9AF-663B-4A8A-ADC4-EE7F18E592DD}"/>
    <dgm:cxn modelId="{C3C0F165-A5C5-4C15-A75D-44B25598DD4A}" srcId="{293795B9-84C6-47F8-92D7-83CEDEF035C0}" destId="{50B8D7A4-353D-4B94-82A6-546616C819E9}" srcOrd="1" destOrd="0" parTransId="{C8361C28-1391-4346-86EF-ADCDE97673F2}" sibTransId="{7FCCF697-BC85-411C-8CD0-071A09C0845D}"/>
    <dgm:cxn modelId="{372E21B0-17E8-469E-AB88-D4993585A84E}" type="presParOf" srcId="{7F99ACE8-8C40-46BD-B56E-309E42A02DE2}" destId="{A0F3E3A0-1266-4BDC-B77B-DFA46FAD07E9}" srcOrd="0" destOrd="0" presId="urn:microsoft.com/office/officeart/2005/8/layout/hList1"/>
    <dgm:cxn modelId="{AD2A5726-98B2-471C-A25D-72F97312BE20}" type="presParOf" srcId="{A0F3E3A0-1266-4BDC-B77B-DFA46FAD07E9}" destId="{78FBBEFD-013A-4762-94E9-67A2864C697E}" srcOrd="0" destOrd="0" presId="urn:microsoft.com/office/officeart/2005/8/layout/hList1"/>
    <dgm:cxn modelId="{27CE9F89-AAF7-4B7F-B1EA-D1859A523062}" type="presParOf" srcId="{A0F3E3A0-1266-4BDC-B77B-DFA46FAD07E9}" destId="{4E2BF7D2-D2FD-4159-A130-03EF9D20AFBC}" srcOrd="1" destOrd="0" presId="urn:microsoft.com/office/officeart/2005/8/layout/hList1"/>
    <dgm:cxn modelId="{B7153163-8E3C-4553-91F3-BBB3853E2EE4}" type="presParOf" srcId="{7F99ACE8-8C40-46BD-B56E-309E42A02DE2}" destId="{97276B47-7CFA-432B-8CCF-9437A372221D}" srcOrd="1" destOrd="0" presId="urn:microsoft.com/office/officeart/2005/8/layout/hList1"/>
    <dgm:cxn modelId="{1BDFCCA1-EB05-49AD-ADF7-350462274FF5}" type="presParOf" srcId="{7F99ACE8-8C40-46BD-B56E-309E42A02DE2}" destId="{4C02ACF3-F252-48B0-A8F6-1702B87B4F88}" srcOrd="2" destOrd="0" presId="urn:microsoft.com/office/officeart/2005/8/layout/hList1"/>
    <dgm:cxn modelId="{36EF716F-3F7D-4952-B21E-540BA40F6D4B}" type="presParOf" srcId="{4C02ACF3-F252-48B0-A8F6-1702B87B4F88}" destId="{CA30D171-0EA3-42AC-B17E-2F658FA2BBF9}" srcOrd="0" destOrd="0" presId="urn:microsoft.com/office/officeart/2005/8/layout/hList1"/>
    <dgm:cxn modelId="{AB7A150C-2EE6-4CB6-BF9E-E4810F2D4D47}" type="presParOf" srcId="{4C02ACF3-F252-48B0-A8F6-1702B87B4F88}" destId="{4FC8F6E9-7586-4EA6-A713-57F97760A275}" srcOrd="1" destOrd="0" presId="urn:microsoft.com/office/officeart/2005/8/layout/hList1"/>
  </dgm:cxnLst>
  <dgm:bg/>
  <dgm:whole/>
</dgm:dataModel>
</file>

<file path=ppt/diagrams/data4.xml><?xml version="1.0" encoding="utf-8"?>
<dgm:dataModel xmlns:dgm="http://schemas.openxmlformats.org/drawingml/2006/diagram" xmlns:a="http://schemas.openxmlformats.org/drawingml/2006/main">
  <dgm:ptLst>
    <dgm:pt modelId="{42503B59-8C7A-4545-A3D1-C4BA0B9D76C4}" type="doc">
      <dgm:prSet loTypeId="urn:microsoft.com/office/officeart/2005/8/layout/radial4" loCatId="relationship" qsTypeId="urn:microsoft.com/office/officeart/2005/8/quickstyle/simple3" qsCatId="simple" csTypeId="urn:microsoft.com/office/officeart/2005/8/colors/colorful4" csCatId="colorful"/>
      <dgm:spPr/>
      <dgm:t>
        <a:bodyPr/>
        <a:lstStyle/>
        <a:p>
          <a:endParaRPr lang="en-US"/>
        </a:p>
      </dgm:t>
    </dgm:pt>
    <dgm:pt modelId="{E8C50631-7D96-4181-9993-1A51B0FE9E72}">
      <dgm:prSet/>
      <dgm:spPr/>
      <dgm:t>
        <a:bodyPr/>
        <a:lstStyle/>
        <a:p>
          <a:pPr rtl="0"/>
          <a:r>
            <a:rPr lang="en-US" dirty="0" smtClean="0"/>
            <a:t>Culture</a:t>
          </a:r>
          <a:endParaRPr lang="en-US" dirty="0"/>
        </a:p>
      </dgm:t>
    </dgm:pt>
    <dgm:pt modelId="{0615B1F0-374D-4FBB-AA0D-AE9EA1B3D7F5}" type="parTrans" cxnId="{18E88981-BCC9-4DF0-9486-153BD5D0AC46}">
      <dgm:prSet/>
      <dgm:spPr/>
      <dgm:t>
        <a:bodyPr/>
        <a:lstStyle/>
        <a:p>
          <a:endParaRPr lang="en-US"/>
        </a:p>
      </dgm:t>
    </dgm:pt>
    <dgm:pt modelId="{C559EB33-176F-4344-922E-C6C7A5B591D5}" type="sibTrans" cxnId="{18E88981-BCC9-4DF0-9486-153BD5D0AC46}">
      <dgm:prSet/>
      <dgm:spPr/>
      <dgm:t>
        <a:bodyPr/>
        <a:lstStyle/>
        <a:p>
          <a:endParaRPr lang="en-US"/>
        </a:p>
      </dgm:t>
    </dgm:pt>
    <dgm:pt modelId="{40921AC6-32F8-4D23-A977-46BCAA5E4207}">
      <dgm:prSet/>
      <dgm:spPr/>
      <dgm:t>
        <a:bodyPr/>
        <a:lstStyle/>
        <a:p>
          <a:pPr rtl="0"/>
          <a:r>
            <a:rPr lang="en-US" dirty="0" smtClean="0"/>
            <a:t>Power distance</a:t>
          </a:r>
          <a:endParaRPr lang="en-US" dirty="0"/>
        </a:p>
      </dgm:t>
    </dgm:pt>
    <dgm:pt modelId="{F0523D3C-74B5-4D76-9C5B-CD7E1D4CB9B4}" type="parTrans" cxnId="{4DCF6E64-C904-4FB7-AA83-5A2E2EBFD09C}">
      <dgm:prSet/>
      <dgm:spPr/>
      <dgm:t>
        <a:bodyPr/>
        <a:lstStyle/>
        <a:p>
          <a:endParaRPr lang="en-US" dirty="0"/>
        </a:p>
      </dgm:t>
    </dgm:pt>
    <dgm:pt modelId="{6D7886EA-9DD9-4118-A886-E4EBD7AF626D}" type="sibTrans" cxnId="{4DCF6E64-C904-4FB7-AA83-5A2E2EBFD09C}">
      <dgm:prSet/>
      <dgm:spPr/>
      <dgm:t>
        <a:bodyPr/>
        <a:lstStyle/>
        <a:p>
          <a:endParaRPr lang="en-US"/>
        </a:p>
      </dgm:t>
    </dgm:pt>
    <dgm:pt modelId="{DD4495F6-C22A-4EC9-A1DB-0C0D118A75E6}">
      <dgm:prSet/>
      <dgm:spPr/>
      <dgm:t>
        <a:bodyPr/>
        <a:lstStyle/>
        <a:p>
          <a:pPr rtl="0"/>
          <a:r>
            <a:rPr lang="en-US" dirty="0" smtClean="0"/>
            <a:t>Uncertainty avoidance</a:t>
          </a:r>
          <a:endParaRPr lang="en-US" dirty="0"/>
        </a:p>
      </dgm:t>
    </dgm:pt>
    <dgm:pt modelId="{7E9E60DE-D0D1-4268-802A-D19B7419046F}" type="parTrans" cxnId="{D974BD63-B2BC-4FC8-8970-66C1763D3F3A}">
      <dgm:prSet/>
      <dgm:spPr/>
      <dgm:t>
        <a:bodyPr/>
        <a:lstStyle/>
        <a:p>
          <a:endParaRPr lang="en-US" dirty="0"/>
        </a:p>
      </dgm:t>
    </dgm:pt>
    <dgm:pt modelId="{96701250-7DFC-4EF2-9C9B-3F8175FDDC67}" type="sibTrans" cxnId="{D974BD63-B2BC-4FC8-8970-66C1763D3F3A}">
      <dgm:prSet/>
      <dgm:spPr/>
      <dgm:t>
        <a:bodyPr/>
        <a:lstStyle/>
        <a:p>
          <a:endParaRPr lang="en-US"/>
        </a:p>
      </dgm:t>
    </dgm:pt>
    <dgm:pt modelId="{64D3DF82-939B-4279-A039-A10491DE3884}">
      <dgm:prSet/>
      <dgm:spPr/>
      <dgm:t>
        <a:bodyPr/>
        <a:lstStyle/>
        <a:p>
          <a:pPr rtl="0"/>
          <a:r>
            <a:rPr lang="en-US" dirty="0" smtClean="0"/>
            <a:t>Individualism</a:t>
          </a:r>
          <a:endParaRPr lang="en-US" dirty="0"/>
        </a:p>
      </dgm:t>
    </dgm:pt>
    <dgm:pt modelId="{4373D1FA-0304-4794-BEE3-B0E6E57CDA02}" type="parTrans" cxnId="{6CDFE5AF-B904-490E-B99A-95EBD67D668E}">
      <dgm:prSet/>
      <dgm:spPr/>
      <dgm:t>
        <a:bodyPr/>
        <a:lstStyle/>
        <a:p>
          <a:endParaRPr lang="en-US" dirty="0"/>
        </a:p>
      </dgm:t>
    </dgm:pt>
    <dgm:pt modelId="{60178E9C-BB16-4D8C-A90C-1B810007365F}" type="sibTrans" cxnId="{6CDFE5AF-B904-490E-B99A-95EBD67D668E}">
      <dgm:prSet/>
      <dgm:spPr/>
      <dgm:t>
        <a:bodyPr/>
        <a:lstStyle/>
        <a:p>
          <a:endParaRPr lang="en-US"/>
        </a:p>
      </dgm:t>
    </dgm:pt>
    <dgm:pt modelId="{D83677DD-ABF4-4B27-B560-F44F21C75B41}">
      <dgm:prSet/>
      <dgm:spPr/>
      <dgm:t>
        <a:bodyPr/>
        <a:lstStyle/>
        <a:p>
          <a:pPr rtl="0"/>
          <a:r>
            <a:rPr lang="en-US" dirty="0" smtClean="0"/>
            <a:t>Masculinity</a:t>
          </a:r>
          <a:endParaRPr lang="en-US" dirty="0"/>
        </a:p>
      </dgm:t>
    </dgm:pt>
    <dgm:pt modelId="{4C6883BB-5E85-46CC-A90E-FB7FF8E9F990}" type="parTrans" cxnId="{43D4452C-3BE1-4764-9E98-469A55F47916}">
      <dgm:prSet/>
      <dgm:spPr/>
      <dgm:t>
        <a:bodyPr/>
        <a:lstStyle/>
        <a:p>
          <a:endParaRPr lang="en-US" dirty="0"/>
        </a:p>
      </dgm:t>
    </dgm:pt>
    <dgm:pt modelId="{2095CEBB-7F4F-4D5A-9E9A-B1558074215C}" type="sibTrans" cxnId="{43D4452C-3BE1-4764-9E98-469A55F47916}">
      <dgm:prSet/>
      <dgm:spPr/>
      <dgm:t>
        <a:bodyPr/>
        <a:lstStyle/>
        <a:p>
          <a:endParaRPr lang="en-US"/>
        </a:p>
      </dgm:t>
    </dgm:pt>
    <dgm:pt modelId="{177B38D6-EDA9-44A3-9C1E-2E2B7AE25BE7}">
      <dgm:prSet/>
      <dgm:spPr/>
      <dgm:t>
        <a:bodyPr/>
        <a:lstStyle/>
        <a:p>
          <a:pPr rtl="0"/>
          <a:r>
            <a:rPr lang="en-US" dirty="0" smtClean="0"/>
            <a:t>Time orientation</a:t>
          </a:r>
          <a:endParaRPr lang="en-US" dirty="0"/>
        </a:p>
      </dgm:t>
    </dgm:pt>
    <dgm:pt modelId="{BC2B2959-ADA3-4389-8B83-6CD212A028EA}" type="parTrans" cxnId="{4148430B-C1B2-4FE5-B718-E2CE641C82C5}">
      <dgm:prSet/>
      <dgm:spPr/>
      <dgm:t>
        <a:bodyPr/>
        <a:lstStyle/>
        <a:p>
          <a:endParaRPr lang="en-US" dirty="0"/>
        </a:p>
      </dgm:t>
    </dgm:pt>
    <dgm:pt modelId="{B2330BB2-C4AC-4D8C-8680-829829CA6717}" type="sibTrans" cxnId="{4148430B-C1B2-4FE5-B718-E2CE641C82C5}">
      <dgm:prSet/>
      <dgm:spPr/>
      <dgm:t>
        <a:bodyPr/>
        <a:lstStyle/>
        <a:p>
          <a:endParaRPr lang="en-US"/>
        </a:p>
      </dgm:t>
    </dgm:pt>
    <dgm:pt modelId="{887EB467-3134-47CD-8341-71169B27C5CA}" type="pres">
      <dgm:prSet presAssocID="{42503B59-8C7A-4545-A3D1-C4BA0B9D76C4}" presName="cycle" presStyleCnt="0">
        <dgm:presLayoutVars>
          <dgm:chMax val="1"/>
          <dgm:dir/>
          <dgm:animLvl val="ctr"/>
          <dgm:resizeHandles val="exact"/>
        </dgm:presLayoutVars>
      </dgm:prSet>
      <dgm:spPr/>
      <dgm:t>
        <a:bodyPr/>
        <a:lstStyle/>
        <a:p>
          <a:endParaRPr lang="en-US"/>
        </a:p>
      </dgm:t>
    </dgm:pt>
    <dgm:pt modelId="{427080DE-6A2F-4D08-B340-FD52230F243E}" type="pres">
      <dgm:prSet presAssocID="{E8C50631-7D96-4181-9993-1A51B0FE9E72}" presName="centerShape" presStyleLbl="node0" presStyleIdx="0" presStyleCnt="1"/>
      <dgm:spPr/>
      <dgm:t>
        <a:bodyPr/>
        <a:lstStyle/>
        <a:p>
          <a:endParaRPr lang="en-US"/>
        </a:p>
      </dgm:t>
    </dgm:pt>
    <dgm:pt modelId="{C9FB0CDC-C476-4BD0-AC45-F5328200C6BA}" type="pres">
      <dgm:prSet presAssocID="{F0523D3C-74B5-4D76-9C5B-CD7E1D4CB9B4}" presName="parTrans" presStyleLbl="bgSibTrans2D1" presStyleIdx="0" presStyleCnt="5"/>
      <dgm:spPr/>
      <dgm:t>
        <a:bodyPr/>
        <a:lstStyle/>
        <a:p>
          <a:endParaRPr lang="en-US"/>
        </a:p>
      </dgm:t>
    </dgm:pt>
    <dgm:pt modelId="{7B0D1FAE-78B9-4F3C-ABB8-0C060B9DFA18}" type="pres">
      <dgm:prSet presAssocID="{40921AC6-32F8-4D23-A977-46BCAA5E4207}" presName="node" presStyleLbl="node1" presStyleIdx="0" presStyleCnt="5">
        <dgm:presLayoutVars>
          <dgm:bulletEnabled val="1"/>
        </dgm:presLayoutVars>
      </dgm:prSet>
      <dgm:spPr/>
      <dgm:t>
        <a:bodyPr/>
        <a:lstStyle/>
        <a:p>
          <a:endParaRPr lang="en-US"/>
        </a:p>
      </dgm:t>
    </dgm:pt>
    <dgm:pt modelId="{06DC6181-B8D2-4EE6-B9BF-BFE856FF9F8E}" type="pres">
      <dgm:prSet presAssocID="{7E9E60DE-D0D1-4268-802A-D19B7419046F}" presName="parTrans" presStyleLbl="bgSibTrans2D1" presStyleIdx="1" presStyleCnt="5"/>
      <dgm:spPr/>
      <dgm:t>
        <a:bodyPr/>
        <a:lstStyle/>
        <a:p>
          <a:endParaRPr lang="en-US"/>
        </a:p>
      </dgm:t>
    </dgm:pt>
    <dgm:pt modelId="{07AE30CD-08D3-44C6-A8EF-6B6C23621641}" type="pres">
      <dgm:prSet presAssocID="{DD4495F6-C22A-4EC9-A1DB-0C0D118A75E6}" presName="node" presStyleLbl="node1" presStyleIdx="1" presStyleCnt="5">
        <dgm:presLayoutVars>
          <dgm:bulletEnabled val="1"/>
        </dgm:presLayoutVars>
      </dgm:prSet>
      <dgm:spPr/>
      <dgm:t>
        <a:bodyPr/>
        <a:lstStyle/>
        <a:p>
          <a:endParaRPr lang="en-US"/>
        </a:p>
      </dgm:t>
    </dgm:pt>
    <dgm:pt modelId="{14326D5A-0BBB-4C6A-9B38-C4BEB68E968E}" type="pres">
      <dgm:prSet presAssocID="{4373D1FA-0304-4794-BEE3-B0E6E57CDA02}" presName="parTrans" presStyleLbl="bgSibTrans2D1" presStyleIdx="2" presStyleCnt="5"/>
      <dgm:spPr/>
      <dgm:t>
        <a:bodyPr/>
        <a:lstStyle/>
        <a:p>
          <a:endParaRPr lang="en-US"/>
        </a:p>
      </dgm:t>
    </dgm:pt>
    <dgm:pt modelId="{8B0355DF-66C0-441D-B504-ED0F2E93BBC0}" type="pres">
      <dgm:prSet presAssocID="{64D3DF82-939B-4279-A039-A10491DE3884}" presName="node" presStyleLbl="node1" presStyleIdx="2" presStyleCnt="5">
        <dgm:presLayoutVars>
          <dgm:bulletEnabled val="1"/>
        </dgm:presLayoutVars>
      </dgm:prSet>
      <dgm:spPr/>
      <dgm:t>
        <a:bodyPr/>
        <a:lstStyle/>
        <a:p>
          <a:endParaRPr lang="en-US"/>
        </a:p>
      </dgm:t>
    </dgm:pt>
    <dgm:pt modelId="{4C0D50C8-CE62-42C5-8A1A-383BFC9C633E}" type="pres">
      <dgm:prSet presAssocID="{4C6883BB-5E85-46CC-A90E-FB7FF8E9F990}" presName="parTrans" presStyleLbl="bgSibTrans2D1" presStyleIdx="3" presStyleCnt="5"/>
      <dgm:spPr/>
      <dgm:t>
        <a:bodyPr/>
        <a:lstStyle/>
        <a:p>
          <a:endParaRPr lang="en-US"/>
        </a:p>
      </dgm:t>
    </dgm:pt>
    <dgm:pt modelId="{D4D9B7AE-DB7C-4829-A291-0910D2F09A81}" type="pres">
      <dgm:prSet presAssocID="{D83677DD-ABF4-4B27-B560-F44F21C75B41}" presName="node" presStyleLbl="node1" presStyleIdx="3" presStyleCnt="5">
        <dgm:presLayoutVars>
          <dgm:bulletEnabled val="1"/>
        </dgm:presLayoutVars>
      </dgm:prSet>
      <dgm:spPr/>
      <dgm:t>
        <a:bodyPr/>
        <a:lstStyle/>
        <a:p>
          <a:endParaRPr lang="en-US"/>
        </a:p>
      </dgm:t>
    </dgm:pt>
    <dgm:pt modelId="{15909595-4B85-459D-956E-2CDEB8C9BFF4}" type="pres">
      <dgm:prSet presAssocID="{BC2B2959-ADA3-4389-8B83-6CD212A028EA}" presName="parTrans" presStyleLbl="bgSibTrans2D1" presStyleIdx="4" presStyleCnt="5"/>
      <dgm:spPr/>
      <dgm:t>
        <a:bodyPr/>
        <a:lstStyle/>
        <a:p>
          <a:endParaRPr lang="en-US"/>
        </a:p>
      </dgm:t>
    </dgm:pt>
    <dgm:pt modelId="{3B255499-D968-4A02-8431-EA9D094D10E7}" type="pres">
      <dgm:prSet presAssocID="{177B38D6-EDA9-44A3-9C1E-2E2B7AE25BE7}" presName="node" presStyleLbl="node1" presStyleIdx="4" presStyleCnt="5">
        <dgm:presLayoutVars>
          <dgm:bulletEnabled val="1"/>
        </dgm:presLayoutVars>
      </dgm:prSet>
      <dgm:spPr/>
      <dgm:t>
        <a:bodyPr/>
        <a:lstStyle/>
        <a:p>
          <a:endParaRPr lang="en-US"/>
        </a:p>
      </dgm:t>
    </dgm:pt>
  </dgm:ptLst>
  <dgm:cxnLst>
    <dgm:cxn modelId="{A6B326B4-A443-4C5A-970C-86BD2B3C0ABA}" type="presOf" srcId="{DD4495F6-C22A-4EC9-A1DB-0C0D118A75E6}" destId="{07AE30CD-08D3-44C6-A8EF-6B6C23621641}" srcOrd="0" destOrd="0" presId="urn:microsoft.com/office/officeart/2005/8/layout/radial4"/>
    <dgm:cxn modelId="{B0B06AD8-9C29-4DD5-BCB2-412BD0F23344}" type="presOf" srcId="{E8C50631-7D96-4181-9993-1A51B0FE9E72}" destId="{427080DE-6A2F-4D08-B340-FD52230F243E}" srcOrd="0" destOrd="0" presId="urn:microsoft.com/office/officeart/2005/8/layout/radial4"/>
    <dgm:cxn modelId="{D974BD63-B2BC-4FC8-8970-66C1763D3F3A}" srcId="{E8C50631-7D96-4181-9993-1A51B0FE9E72}" destId="{DD4495F6-C22A-4EC9-A1DB-0C0D118A75E6}" srcOrd="1" destOrd="0" parTransId="{7E9E60DE-D0D1-4268-802A-D19B7419046F}" sibTransId="{96701250-7DFC-4EF2-9C9B-3F8175FDDC67}"/>
    <dgm:cxn modelId="{43D4452C-3BE1-4764-9E98-469A55F47916}" srcId="{E8C50631-7D96-4181-9993-1A51B0FE9E72}" destId="{D83677DD-ABF4-4B27-B560-F44F21C75B41}" srcOrd="3" destOrd="0" parTransId="{4C6883BB-5E85-46CC-A90E-FB7FF8E9F990}" sibTransId="{2095CEBB-7F4F-4D5A-9E9A-B1558074215C}"/>
    <dgm:cxn modelId="{8F35DE25-BA16-4B5B-BD2E-B14F0CB441C5}" type="presOf" srcId="{4C6883BB-5E85-46CC-A90E-FB7FF8E9F990}" destId="{4C0D50C8-CE62-42C5-8A1A-383BFC9C633E}" srcOrd="0" destOrd="0" presId="urn:microsoft.com/office/officeart/2005/8/layout/radial4"/>
    <dgm:cxn modelId="{CC56CC7B-D8CC-460F-A736-6C126E53D499}" type="presOf" srcId="{D83677DD-ABF4-4B27-B560-F44F21C75B41}" destId="{D4D9B7AE-DB7C-4829-A291-0910D2F09A81}" srcOrd="0" destOrd="0" presId="urn:microsoft.com/office/officeart/2005/8/layout/radial4"/>
    <dgm:cxn modelId="{44A92A82-973A-47FF-A7E3-9A0B0B3B0894}" type="presOf" srcId="{40921AC6-32F8-4D23-A977-46BCAA5E4207}" destId="{7B0D1FAE-78B9-4F3C-ABB8-0C060B9DFA18}" srcOrd="0" destOrd="0" presId="urn:microsoft.com/office/officeart/2005/8/layout/radial4"/>
    <dgm:cxn modelId="{70674BCB-DF02-4382-8F01-C1B0D0FDAE27}" type="presOf" srcId="{BC2B2959-ADA3-4389-8B83-6CD212A028EA}" destId="{15909595-4B85-459D-956E-2CDEB8C9BFF4}" srcOrd="0" destOrd="0" presId="urn:microsoft.com/office/officeart/2005/8/layout/radial4"/>
    <dgm:cxn modelId="{6CDFE5AF-B904-490E-B99A-95EBD67D668E}" srcId="{E8C50631-7D96-4181-9993-1A51B0FE9E72}" destId="{64D3DF82-939B-4279-A039-A10491DE3884}" srcOrd="2" destOrd="0" parTransId="{4373D1FA-0304-4794-BEE3-B0E6E57CDA02}" sibTransId="{60178E9C-BB16-4D8C-A90C-1B810007365F}"/>
    <dgm:cxn modelId="{4DCF6E64-C904-4FB7-AA83-5A2E2EBFD09C}" srcId="{E8C50631-7D96-4181-9993-1A51B0FE9E72}" destId="{40921AC6-32F8-4D23-A977-46BCAA5E4207}" srcOrd="0" destOrd="0" parTransId="{F0523D3C-74B5-4D76-9C5B-CD7E1D4CB9B4}" sibTransId="{6D7886EA-9DD9-4118-A886-E4EBD7AF626D}"/>
    <dgm:cxn modelId="{E654E9F1-7057-48AC-A033-013C41D09A6B}" type="presOf" srcId="{4373D1FA-0304-4794-BEE3-B0E6E57CDA02}" destId="{14326D5A-0BBB-4C6A-9B38-C4BEB68E968E}" srcOrd="0" destOrd="0" presId="urn:microsoft.com/office/officeart/2005/8/layout/radial4"/>
    <dgm:cxn modelId="{113666AE-20F0-4F95-85D4-9F892F25FDCE}" type="presOf" srcId="{42503B59-8C7A-4545-A3D1-C4BA0B9D76C4}" destId="{887EB467-3134-47CD-8341-71169B27C5CA}" srcOrd="0" destOrd="0" presId="urn:microsoft.com/office/officeart/2005/8/layout/radial4"/>
    <dgm:cxn modelId="{7966769C-315A-4E38-87CE-CEFD358C0B14}" type="presOf" srcId="{F0523D3C-74B5-4D76-9C5B-CD7E1D4CB9B4}" destId="{C9FB0CDC-C476-4BD0-AC45-F5328200C6BA}" srcOrd="0" destOrd="0" presId="urn:microsoft.com/office/officeart/2005/8/layout/radial4"/>
    <dgm:cxn modelId="{4148430B-C1B2-4FE5-B718-E2CE641C82C5}" srcId="{E8C50631-7D96-4181-9993-1A51B0FE9E72}" destId="{177B38D6-EDA9-44A3-9C1E-2E2B7AE25BE7}" srcOrd="4" destOrd="0" parTransId="{BC2B2959-ADA3-4389-8B83-6CD212A028EA}" sibTransId="{B2330BB2-C4AC-4D8C-8680-829829CA6717}"/>
    <dgm:cxn modelId="{BECF00EA-0860-4BDD-A808-1DADC72D0BB4}" type="presOf" srcId="{7E9E60DE-D0D1-4268-802A-D19B7419046F}" destId="{06DC6181-B8D2-4EE6-B9BF-BFE856FF9F8E}" srcOrd="0" destOrd="0" presId="urn:microsoft.com/office/officeart/2005/8/layout/radial4"/>
    <dgm:cxn modelId="{18E88981-BCC9-4DF0-9486-153BD5D0AC46}" srcId="{42503B59-8C7A-4545-A3D1-C4BA0B9D76C4}" destId="{E8C50631-7D96-4181-9993-1A51B0FE9E72}" srcOrd="0" destOrd="0" parTransId="{0615B1F0-374D-4FBB-AA0D-AE9EA1B3D7F5}" sibTransId="{C559EB33-176F-4344-922E-C6C7A5B591D5}"/>
    <dgm:cxn modelId="{0317D072-BE9E-42C5-8FEB-10FC839A075D}" type="presOf" srcId="{177B38D6-EDA9-44A3-9C1E-2E2B7AE25BE7}" destId="{3B255499-D968-4A02-8431-EA9D094D10E7}" srcOrd="0" destOrd="0" presId="urn:microsoft.com/office/officeart/2005/8/layout/radial4"/>
    <dgm:cxn modelId="{404ACF4E-39B0-411F-A51E-EAAA7499713C}" type="presOf" srcId="{64D3DF82-939B-4279-A039-A10491DE3884}" destId="{8B0355DF-66C0-441D-B504-ED0F2E93BBC0}" srcOrd="0" destOrd="0" presId="urn:microsoft.com/office/officeart/2005/8/layout/radial4"/>
    <dgm:cxn modelId="{CE639B76-31A4-4CA9-9BE2-275C8544485F}" type="presParOf" srcId="{887EB467-3134-47CD-8341-71169B27C5CA}" destId="{427080DE-6A2F-4D08-B340-FD52230F243E}" srcOrd="0" destOrd="0" presId="urn:microsoft.com/office/officeart/2005/8/layout/radial4"/>
    <dgm:cxn modelId="{8AAFE0E4-549D-44F8-8A52-71BA567F8FA1}" type="presParOf" srcId="{887EB467-3134-47CD-8341-71169B27C5CA}" destId="{C9FB0CDC-C476-4BD0-AC45-F5328200C6BA}" srcOrd="1" destOrd="0" presId="urn:microsoft.com/office/officeart/2005/8/layout/radial4"/>
    <dgm:cxn modelId="{121BBCB5-6DE7-4E96-8B13-2C379C939800}" type="presParOf" srcId="{887EB467-3134-47CD-8341-71169B27C5CA}" destId="{7B0D1FAE-78B9-4F3C-ABB8-0C060B9DFA18}" srcOrd="2" destOrd="0" presId="urn:microsoft.com/office/officeart/2005/8/layout/radial4"/>
    <dgm:cxn modelId="{C0B86A31-923C-4FF7-9310-D45863663CE7}" type="presParOf" srcId="{887EB467-3134-47CD-8341-71169B27C5CA}" destId="{06DC6181-B8D2-4EE6-B9BF-BFE856FF9F8E}" srcOrd="3" destOrd="0" presId="urn:microsoft.com/office/officeart/2005/8/layout/radial4"/>
    <dgm:cxn modelId="{520C1DAB-5C32-4B81-8BB8-90C2E2614268}" type="presParOf" srcId="{887EB467-3134-47CD-8341-71169B27C5CA}" destId="{07AE30CD-08D3-44C6-A8EF-6B6C23621641}" srcOrd="4" destOrd="0" presId="urn:microsoft.com/office/officeart/2005/8/layout/radial4"/>
    <dgm:cxn modelId="{DF031C2E-FDE7-4C98-80A6-B61F91E46CF2}" type="presParOf" srcId="{887EB467-3134-47CD-8341-71169B27C5CA}" destId="{14326D5A-0BBB-4C6A-9B38-C4BEB68E968E}" srcOrd="5" destOrd="0" presId="urn:microsoft.com/office/officeart/2005/8/layout/radial4"/>
    <dgm:cxn modelId="{88EFBC9C-3FA1-47D4-B847-B59850ED7247}" type="presParOf" srcId="{887EB467-3134-47CD-8341-71169B27C5CA}" destId="{8B0355DF-66C0-441D-B504-ED0F2E93BBC0}" srcOrd="6" destOrd="0" presId="urn:microsoft.com/office/officeart/2005/8/layout/radial4"/>
    <dgm:cxn modelId="{B10DA37E-8FFB-487A-94BF-7046C5679382}" type="presParOf" srcId="{887EB467-3134-47CD-8341-71169B27C5CA}" destId="{4C0D50C8-CE62-42C5-8A1A-383BFC9C633E}" srcOrd="7" destOrd="0" presId="urn:microsoft.com/office/officeart/2005/8/layout/radial4"/>
    <dgm:cxn modelId="{FDAC86F0-DEE5-4BF6-9B90-3B4F48F43ADD}" type="presParOf" srcId="{887EB467-3134-47CD-8341-71169B27C5CA}" destId="{D4D9B7AE-DB7C-4829-A291-0910D2F09A81}" srcOrd="8" destOrd="0" presId="urn:microsoft.com/office/officeart/2005/8/layout/radial4"/>
    <dgm:cxn modelId="{4CCA5E13-4740-40B2-B7C9-16A859989E9E}" type="presParOf" srcId="{887EB467-3134-47CD-8341-71169B27C5CA}" destId="{15909595-4B85-459D-956E-2CDEB8C9BFF4}" srcOrd="9" destOrd="0" presId="urn:microsoft.com/office/officeart/2005/8/layout/radial4"/>
    <dgm:cxn modelId="{89CE1550-E5DC-440D-8A6E-D5502C292DC2}" type="presParOf" srcId="{887EB467-3134-47CD-8341-71169B27C5CA}" destId="{3B255499-D968-4A02-8431-EA9D094D10E7}" srcOrd="10" destOrd="0" presId="urn:microsoft.com/office/officeart/2005/8/layout/radial4"/>
  </dgm:cxnLst>
  <dgm:bg/>
  <dgm:whole/>
</dgm:dataModel>
</file>

<file path=ppt/diagrams/data5.xml><?xml version="1.0" encoding="utf-8"?>
<dgm:dataModel xmlns:dgm="http://schemas.openxmlformats.org/drawingml/2006/diagram" xmlns:a="http://schemas.openxmlformats.org/drawingml/2006/main">
  <dgm:ptLst>
    <dgm:pt modelId="{C9AC75C6-8DA3-4F93-BF0C-23C810324C89}"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US"/>
        </a:p>
      </dgm:t>
    </dgm:pt>
    <dgm:pt modelId="{58311C82-1199-4E24-978D-C0A9323A6580}">
      <dgm:prSet custT="1"/>
      <dgm:spPr/>
      <dgm:t>
        <a:bodyPr/>
        <a:lstStyle/>
        <a:p>
          <a:pPr rtl="0"/>
          <a:r>
            <a:rPr lang="en-US" sz="1800" b="0" dirty="0" smtClean="0"/>
            <a:t>Cultural nuances</a:t>
          </a:r>
          <a:endParaRPr lang="en-US" sz="1800" b="0" dirty="0"/>
        </a:p>
      </dgm:t>
    </dgm:pt>
    <dgm:pt modelId="{F9E54CB8-62E6-4D38-AC81-79F01DDC7B37}" type="parTrans" cxnId="{BA3966C7-2603-418B-AB57-0BDA774DD133}">
      <dgm:prSet/>
      <dgm:spPr/>
      <dgm:t>
        <a:bodyPr/>
        <a:lstStyle/>
        <a:p>
          <a:endParaRPr lang="en-US" sz="1600" b="0">
            <a:solidFill>
              <a:schemeClr val="tx1"/>
            </a:solidFill>
          </a:endParaRPr>
        </a:p>
      </dgm:t>
    </dgm:pt>
    <dgm:pt modelId="{D20EF44E-F834-4BA2-A965-8895588E44C6}" type="sibTrans" cxnId="{BA3966C7-2603-418B-AB57-0BDA774DD133}">
      <dgm:prSet/>
      <dgm:spPr/>
      <dgm:t>
        <a:bodyPr/>
        <a:lstStyle/>
        <a:p>
          <a:endParaRPr lang="en-US" sz="1600" b="0">
            <a:solidFill>
              <a:schemeClr val="tx1"/>
            </a:solidFill>
          </a:endParaRPr>
        </a:p>
      </dgm:t>
    </dgm:pt>
    <dgm:pt modelId="{C13121DE-8A1C-4931-A428-F063ECE8874B}">
      <dgm:prSet custT="1"/>
      <dgm:spPr/>
      <dgm:t>
        <a:bodyPr/>
        <a:lstStyle/>
        <a:p>
          <a:pPr rtl="0"/>
          <a:r>
            <a:rPr lang="en-US" sz="1800" b="0" dirty="0" smtClean="0"/>
            <a:t>Subcultures</a:t>
          </a:r>
          <a:endParaRPr lang="en-US" sz="1800" b="0" dirty="0"/>
        </a:p>
      </dgm:t>
    </dgm:pt>
    <dgm:pt modelId="{49F8D4B7-F5F7-4976-AD47-67F31B17D83B}" type="parTrans" cxnId="{C41AA5AB-15D3-496A-81DB-10CD2F1789ED}">
      <dgm:prSet/>
      <dgm:spPr/>
      <dgm:t>
        <a:bodyPr/>
        <a:lstStyle/>
        <a:p>
          <a:endParaRPr lang="en-US" sz="1600" b="0">
            <a:solidFill>
              <a:schemeClr val="tx1"/>
            </a:solidFill>
          </a:endParaRPr>
        </a:p>
      </dgm:t>
    </dgm:pt>
    <dgm:pt modelId="{E598A67D-F7E0-43BC-BED1-489C7A51AA23}" type="sibTrans" cxnId="{C41AA5AB-15D3-496A-81DB-10CD2F1789ED}">
      <dgm:prSet/>
      <dgm:spPr/>
      <dgm:t>
        <a:bodyPr/>
        <a:lstStyle/>
        <a:p>
          <a:endParaRPr lang="en-US" sz="1600" b="0">
            <a:solidFill>
              <a:schemeClr val="tx1"/>
            </a:solidFill>
          </a:endParaRPr>
        </a:p>
      </dgm:t>
    </dgm:pt>
    <dgm:pt modelId="{B6BFC9F0-62C3-43D6-A41C-4AED8CBFE7EF}">
      <dgm:prSet custT="1"/>
      <dgm:spPr/>
      <dgm:t>
        <a:bodyPr/>
        <a:lstStyle/>
        <a:p>
          <a:pPr rtl="0"/>
          <a:r>
            <a:rPr lang="en-US" sz="1800" b="0" dirty="0" smtClean="0"/>
            <a:t>View of product and consumer role</a:t>
          </a:r>
          <a:endParaRPr lang="en-US" sz="1800" b="0" dirty="0"/>
        </a:p>
      </dgm:t>
    </dgm:pt>
    <dgm:pt modelId="{7734D17B-7BB1-4B27-A853-217A426D4EAB}" type="parTrans" cxnId="{C3FCDA28-71B6-4B45-9D89-3B2516EB483C}">
      <dgm:prSet/>
      <dgm:spPr/>
      <dgm:t>
        <a:bodyPr/>
        <a:lstStyle/>
        <a:p>
          <a:endParaRPr lang="en-US" sz="1600" b="0">
            <a:solidFill>
              <a:schemeClr val="tx1"/>
            </a:solidFill>
          </a:endParaRPr>
        </a:p>
      </dgm:t>
    </dgm:pt>
    <dgm:pt modelId="{959C60B2-EF26-40F1-8438-26565DBBD55C}" type="sibTrans" cxnId="{C3FCDA28-71B6-4B45-9D89-3B2516EB483C}">
      <dgm:prSet/>
      <dgm:spPr/>
      <dgm:t>
        <a:bodyPr/>
        <a:lstStyle/>
        <a:p>
          <a:endParaRPr lang="en-US" sz="1600" b="0">
            <a:solidFill>
              <a:schemeClr val="tx1"/>
            </a:solidFill>
          </a:endParaRPr>
        </a:p>
      </dgm:t>
    </dgm:pt>
    <dgm:pt modelId="{3FFD784B-7932-4E47-9F9D-DC66F5DCF539}">
      <dgm:prSet custT="1"/>
      <dgm:spPr/>
      <dgm:t>
        <a:bodyPr/>
        <a:lstStyle/>
        <a:p>
          <a:pPr rtl="0"/>
          <a:r>
            <a:rPr lang="en-US" sz="1800" b="0" dirty="0" smtClean="0"/>
            <a:t>Different positioning</a:t>
          </a:r>
          <a:endParaRPr lang="en-US" sz="1800" b="0" dirty="0"/>
        </a:p>
      </dgm:t>
    </dgm:pt>
    <dgm:pt modelId="{136135F1-F189-4F7B-A30E-097225D6B711}" type="parTrans" cxnId="{1E634FB6-95C1-45B4-A883-A36D01379CB7}">
      <dgm:prSet/>
      <dgm:spPr/>
      <dgm:t>
        <a:bodyPr/>
        <a:lstStyle/>
        <a:p>
          <a:endParaRPr lang="en-US" sz="1600" b="0">
            <a:solidFill>
              <a:schemeClr val="tx1"/>
            </a:solidFill>
          </a:endParaRPr>
        </a:p>
      </dgm:t>
    </dgm:pt>
    <dgm:pt modelId="{EA1E0C6A-EE1E-4D6A-9521-B5F9AA17CC8E}" type="sibTrans" cxnId="{1E634FB6-95C1-45B4-A883-A36D01379CB7}">
      <dgm:prSet/>
      <dgm:spPr/>
      <dgm:t>
        <a:bodyPr/>
        <a:lstStyle/>
        <a:p>
          <a:endParaRPr lang="en-US" sz="1600" b="0">
            <a:solidFill>
              <a:schemeClr val="tx1"/>
            </a:solidFill>
          </a:endParaRPr>
        </a:p>
      </dgm:t>
    </dgm:pt>
    <dgm:pt modelId="{F3A88064-AFB5-4E66-8697-D3BBA388F130}">
      <dgm:prSet custT="1"/>
      <dgm:spPr/>
      <dgm:t>
        <a:bodyPr/>
        <a:lstStyle/>
        <a:p>
          <a:pPr rtl="0"/>
          <a:r>
            <a:rPr lang="en-US" sz="1800" b="0" dirty="0" smtClean="0"/>
            <a:t>Adaptation</a:t>
          </a:r>
          <a:endParaRPr lang="en-US" sz="1800" b="0" dirty="0"/>
        </a:p>
      </dgm:t>
    </dgm:pt>
    <dgm:pt modelId="{48267329-C069-4405-A952-9EC5A62AFA39}" type="parTrans" cxnId="{F251D4A9-FEBC-4E61-9D5C-C6DCD3E58217}">
      <dgm:prSet/>
      <dgm:spPr/>
      <dgm:t>
        <a:bodyPr/>
        <a:lstStyle/>
        <a:p>
          <a:endParaRPr lang="en-US" sz="1600" b="0">
            <a:solidFill>
              <a:schemeClr val="tx1"/>
            </a:solidFill>
          </a:endParaRPr>
        </a:p>
      </dgm:t>
    </dgm:pt>
    <dgm:pt modelId="{76DF32A9-9BFA-4A0F-A8A9-CB9995B15AAA}" type="sibTrans" cxnId="{F251D4A9-FEBC-4E61-9D5C-C6DCD3E58217}">
      <dgm:prSet/>
      <dgm:spPr/>
      <dgm:t>
        <a:bodyPr/>
        <a:lstStyle/>
        <a:p>
          <a:endParaRPr lang="en-US" sz="1600" b="0">
            <a:solidFill>
              <a:schemeClr val="tx1"/>
            </a:solidFill>
          </a:endParaRPr>
        </a:p>
      </dgm:t>
    </dgm:pt>
    <dgm:pt modelId="{8CC0842E-0225-4756-B2A9-5B9D48A1AC0E}">
      <dgm:prSet custT="1"/>
      <dgm:spPr/>
      <dgm:t>
        <a:bodyPr/>
        <a:lstStyle/>
        <a:p>
          <a:pPr rtl="0"/>
          <a:r>
            <a:rPr lang="en-US" sz="1800" b="0" dirty="0" smtClean="0"/>
            <a:t>Single positioning strategy</a:t>
          </a:r>
          <a:endParaRPr lang="en-US" sz="1800" b="0" dirty="0"/>
        </a:p>
      </dgm:t>
    </dgm:pt>
    <dgm:pt modelId="{C25185A4-F577-4287-BB90-E719817EE2EA}" type="parTrans" cxnId="{834B7692-7564-4EFA-BC70-3E9724E8EB2D}">
      <dgm:prSet/>
      <dgm:spPr/>
      <dgm:t>
        <a:bodyPr/>
        <a:lstStyle/>
        <a:p>
          <a:endParaRPr lang="en-US" sz="1600" b="0">
            <a:solidFill>
              <a:schemeClr val="tx1"/>
            </a:solidFill>
          </a:endParaRPr>
        </a:p>
      </dgm:t>
    </dgm:pt>
    <dgm:pt modelId="{5AC20439-4D3B-430F-A893-2D82C5F31103}" type="sibTrans" cxnId="{834B7692-7564-4EFA-BC70-3E9724E8EB2D}">
      <dgm:prSet/>
      <dgm:spPr/>
      <dgm:t>
        <a:bodyPr/>
        <a:lstStyle/>
        <a:p>
          <a:endParaRPr lang="en-US" sz="1600" b="0">
            <a:solidFill>
              <a:schemeClr val="tx1"/>
            </a:solidFill>
          </a:endParaRPr>
        </a:p>
      </dgm:t>
    </dgm:pt>
    <dgm:pt modelId="{10D61DEC-3D5E-4C2B-887E-81854C9C4384}" type="pres">
      <dgm:prSet presAssocID="{C9AC75C6-8DA3-4F93-BF0C-23C810324C89}" presName="linear" presStyleCnt="0">
        <dgm:presLayoutVars>
          <dgm:dir/>
          <dgm:animLvl val="lvl"/>
          <dgm:resizeHandles val="exact"/>
        </dgm:presLayoutVars>
      </dgm:prSet>
      <dgm:spPr/>
      <dgm:t>
        <a:bodyPr/>
        <a:lstStyle/>
        <a:p>
          <a:endParaRPr lang="en-US"/>
        </a:p>
      </dgm:t>
    </dgm:pt>
    <dgm:pt modelId="{149CAD0B-78B3-49CF-A052-446FE7898BC9}" type="pres">
      <dgm:prSet presAssocID="{58311C82-1199-4E24-978D-C0A9323A6580}" presName="parentLin" presStyleCnt="0"/>
      <dgm:spPr/>
      <dgm:t>
        <a:bodyPr/>
        <a:lstStyle/>
        <a:p>
          <a:endParaRPr lang="en-US"/>
        </a:p>
      </dgm:t>
    </dgm:pt>
    <dgm:pt modelId="{C7FE77F4-327F-448F-9107-0C0EE9FC43EE}" type="pres">
      <dgm:prSet presAssocID="{58311C82-1199-4E24-978D-C0A9323A6580}" presName="parentLeftMargin" presStyleLbl="node1" presStyleIdx="0" presStyleCnt="6"/>
      <dgm:spPr/>
      <dgm:t>
        <a:bodyPr/>
        <a:lstStyle/>
        <a:p>
          <a:endParaRPr lang="en-US"/>
        </a:p>
      </dgm:t>
    </dgm:pt>
    <dgm:pt modelId="{B1C636EC-6996-45C1-B8DB-CA580720EF3F}" type="pres">
      <dgm:prSet presAssocID="{58311C82-1199-4E24-978D-C0A9323A6580}" presName="parentText" presStyleLbl="node1" presStyleIdx="0" presStyleCnt="6" custScaleX="130031">
        <dgm:presLayoutVars>
          <dgm:chMax val="0"/>
          <dgm:bulletEnabled val="1"/>
        </dgm:presLayoutVars>
      </dgm:prSet>
      <dgm:spPr/>
      <dgm:t>
        <a:bodyPr/>
        <a:lstStyle/>
        <a:p>
          <a:endParaRPr lang="en-US"/>
        </a:p>
      </dgm:t>
    </dgm:pt>
    <dgm:pt modelId="{DDBFA673-D888-4097-9F7F-B68897553E1B}" type="pres">
      <dgm:prSet presAssocID="{58311C82-1199-4E24-978D-C0A9323A6580}" presName="negativeSpace" presStyleCnt="0"/>
      <dgm:spPr/>
      <dgm:t>
        <a:bodyPr/>
        <a:lstStyle/>
        <a:p>
          <a:endParaRPr lang="en-US"/>
        </a:p>
      </dgm:t>
    </dgm:pt>
    <dgm:pt modelId="{BF772095-1542-4D65-8E9B-AC97DD617018}" type="pres">
      <dgm:prSet presAssocID="{58311C82-1199-4E24-978D-C0A9323A6580}" presName="childText" presStyleLbl="conFgAcc1" presStyleIdx="0" presStyleCnt="6">
        <dgm:presLayoutVars>
          <dgm:bulletEnabled val="1"/>
        </dgm:presLayoutVars>
      </dgm:prSet>
      <dgm:spPr/>
      <dgm:t>
        <a:bodyPr/>
        <a:lstStyle/>
        <a:p>
          <a:endParaRPr lang="en-US"/>
        </a:p>
      </dgm:t>
    </dgm:pt>
    <dgm:pt modelId="{272B7ACE-5EA8-4AEB-9EED-62FCB9EE08B5}" type="pres">
      <dgm:prSet presAssocID="{D20EF44E-F834-4BA2-A965-8895588E44C6}" presName="spaceBetweenRectangles" presStyleCnt="0"/>
      <dgm:spPr/>
      <dgm:t>
        <a:bodyPr/>
        <a:lstStyle/>
        <a:p>
          <a:endParaRPr lang="en-US"/>
        </a:p>
      </dgm:t>
    </dgm:pt>
    <dgm:pt modelId="{DE2BE66A-1ABC-4AAB-861E-101C6E73C3A5}" type="pres">
      <dgm:prSet presAssocID="{C13121DE-8A1C-4931-A428-F063ECE8874B}" presName="parentLin" presStyleCnt="0"/>
      <dgm:spPr/>
      <dgm:t>
        <a:bodyPr/>
        <a:lstStyle/>
        <a:p>
          <a:endParaRPr lang="en-US"/>
        </a:p>
      </dgm:t>
    </dgm:pt>
    <dgm:pt modelId="{2CD28335-33D0-4D41-9B84-CF218D7D6348}" type="pres">
      <dgm:prSet presAssocID="{C13121DE-8A1C-4931-A428-F063ECE8874B}" presName="parentLeftMargin" presStyleLbl="node1" presStyleIdx="0" presStyleCnt="6"/>
      <dgm:spPr/>
      <dgm:t>
        <a:bodyPr/>
        <a:lstStyle/>
        <a:p>
          <a:endParaRPr lang="en-US"/>
        </a:p>
      </dgm:t>
    </dgm:pt>
    <dgm:pt modelId="{31242245-E359-43FA-9D06-F4A904AB23E5}" type="pres">
      <dgm:prSet presAssocID="{C13121DE-8A1C-4931-A428-F063ECE8874B}" presName="parentText" presStyleLbl="node1" presStyleIdx="1" presStyleCnt="6" custScaleX="130031">
        <dgm:presLayoutVars>
          <dgm:chMax val="0"/>
          <dgm:bulletEnabled val="1"/>
        </dgm:presLayoutVars>
      </dgm:prSet>
      <dgm:spPr/>
      <dgm:t>
        <a:bodyPr/>
        <a:lstStyle/>
        <a:p>
          <a:endParaRPr lang="en-US"/>
        </a:p>
      </dgm:t>
    </dgm:pt>
    <dgm:pt modelId="{281160D2-4920-486B-BA67-113C409D1427}" type="pres">
      <dgm:prSet presAssocID="{C13121DE-8A1C-4931-A428-F063ECE8874B}" presName="negativeSpace" presStyleCnt="0"/>
      <dgm:spPr/>
      <dgm:t>
        <a:bodyPr/>
        <a:lstStyle/>
        <a:p>
          <a:endParaRPr lang="en-US"/>
        </a:p>
      </dgm:t>
    </dgm:pt>
    <dgm:pt modelId="{4140E9D5-DD8C-4361-A9D5-984E8E05D4A0}" type="pres">
      <dgm:prSet presAssocID="{C13121DE-8A1C-4931-A428-F063ECE8874B}" presName="childText" presStyleLbl="conFgAcc1" presStyleIdx="1" presStyleCnt="6">
        <dgm:presLayoutVars>
          <dgm:bulletEnabled val="1"/>
        </dgm:presLayoutVars>
      </dgm:prSet>
      <dgm:spPr/>
      <dgm:t>
        <a:bodyPr/>
        <a:lstStyle/>
        <a:p>
          <a:endParaRPr lang="en-US"/>
        </a:p>
      </dgm:t>
    </dgm:pt>
    <dgm:pt modelId="{45947E90-0E74-4B9D-B681-88DAD4512A86}" type="pres">
      <dgm:prSet presAssocID="{E598A67D-F7E0-43BC-BED1-489C7A51AA23}" presName="spaceBetweenRectangles" presStyleCnt="0"/>
      <dgm:spPr/>
      <dgm:t>
        <a:bodyPr/>
        <a:lstStyle/>
        <a:p>
          <a:endParaRPr lang="en-US"/>
        </a:p>
      </dgm:t>
    </dgm:pt>
    <dgm:pt modelId="{8AF02FCA-8728-4FCC-95E0-D626FFCFEE58}" type="pres">
      <dgm:prSet presAssocID="{B6BFC9F0-62C3-43D6-A41C-4AED8CBFE7EF}" presName="parentLin" presStyleCnt="0"/>
      <dgm:spPr/>
      <dgm:t>
        <a:bodyPr/>
        <a:lstStyle/>
        <a:p>
          <a:endParaRPr lang="en-US"/>
        </a:p>
      </dgm:t>
    </dgm:pt>
    <dgm:pt modelId="{A45C46BE-0E91-4C85-A90A-73469DC48384}" type="pres">
      <dgm:prSet presAssocID="{B6BFC9F0-62C3-43D6-A41C-4AED8CBFE7EF}" presName="parentLeftMargin" presStyleLbl="node1" presStyleIdx="1" presStyleCnt="6"/>
      <dgm:spPr/>
      <dgm:t>
        <a:bodyPr/>
        <a:lstStyle/>
        <a:p>
          <a:endParaRPr lang="en-US"/>
        </a:p>
      </dgm:t>
    </dgm:pt>
    <dgm:pt modelId="{7894384F-5F1D-4967-AD09-451B46E7AC07}" type="pres">
      <dgm:prSet presAssocID="{B6BFC9F0-62C3-43D6-A41C-4AED8CBFE7EF}" presName="parentText" presStyleLbl="node1" presStyleIdx="2" presStyleCnt="6" custScaleX="130031">
        <dgm:presLayoutVars>
          <dgm:chMax val="0"/>
          <dgm:bulletEnabled val="1"/>
        </dgm:presLayoutVars>
      </dgm:prSet>
      <dgm:spPr/>
      <dgm:t>
        <a:bodyPr/>
        <a:lstStyle/>
        <a:p>
          <a:endParaRPr lang="en-US"/>
        </a:p>
      </dgm:t>
    </dgm:pt>
    <dgm:pt modelId="{6F5C6DC2-FE3C-4E1B-9106-999BFAC0DB99}" type="pres">
      <dgm:prSet presAssocID="{B6BFC9F0-62C3-43D6-A41C-4AED8CBFE7EF}" presName="negativeSpace" presStyleCnt="0"/>
      <dgm:spPr/>
      <dgm:t>
        <a:bodyPr/>
        <a:lstStyle/>
        <a:p>
          <a:endParaRPr lang="en-US"/>
        </a:p>
      </dgm:t>
    </dgm:pt>
    <dgm:pt modelId="{12BD2725-5098-49B6-8D6A-F20487286023}" type="pres">
      <dgm:prSet presAssocID="{B6BFC9F0-62C3-43D6-A41C-4AED8CBFE7EF}" presName="childText" presStyleLbl="conFgAcc1" presStyleIdx="2" presStyleCnt="6">
        <dgm:presLayoutVars>
          <dgm:bulletEnabled val="1"/>
        </dgm:presLayoutVars>
      </dgm:prSet>
      <dgm:spPr/>
      <dgm:t>
        <a:bodyPr/>
        <a:lstStyle/>
        <a:p>
          <a:endParaRPr lang="en-US"/>
        </a:p>
      </dgm:t>
    </dgm:pt>
    <dgm:pt modelId="{1DB3ED22-8D6B-4BF8-BBFF-FAE3DBF8B851}" type="pres">
      <dgm:prSet presAssocID="{959C60B2-EF26-40F1-8438-26565DBBD55C}" presName="spaceBetweenRectangles" presStyleCnt="0"/>
      <dgm:spPr/>
      <dgm:t>
        <a:bodyPr/>
        <a:lstStyle/>
        <a:p>
          <a:endParaRPr lang="en-US"/>
        </a:p>
      </dgm:t>
    </dgm:pt>
    <dgm:pt modelId="{CCFEC3E8-A2F1-4820-9C4B-9ED2ED6EA03F}" type="pres">
      <dgm:prSet presAssocID="{3FFD784B-7932-4E47-9F9D-DC66F5DCF539}" presName="parentLin" presStyleCnt="0"/>
      <dgm:spPr/>
      <dgm:t>
        <a:bodyPr/>
        <a:lstStyle/>
        <a:p>
          <a:endParaRPr lang="en-US"/>
        </a:p>
      </dgm:t>
    </dgm:pt>
    <dgm:pt modelId="{839C84C2-C35C-42D3-A271-C90B698F7EA0}" type="pres">
      <dgm:prSet presAssocID="{3FFD784B-7932-4E47-9F9D-DC66F5DCF539}" presName="parentLeftMargin" presStyleLbl="node1" presStyleIdx="2" presStyleCnt="6"/>
      <dgm:spPr/>
      <dgm:t>
        <a:bodyPr/>
        <a:lstStyle/>
        <a:p>
          <a:endParaRPr lang="en-US"/>
        </a:p>
      </dgm:t>
    </dgm:pt>
    <dgm:pt modelId="{2A79E434-90F4-4E70-9733-EE91358881BC}" type="pres">
      <dgm:prSet presAssocID="{3FFD784B-7932-4E47-9F9D-DC66F5DCF539}" presName="parentText" presStyleLbl="node1" presStyleIdx="3" presStyleCnt="6" custScaleX="130031">
        <dgm:presLayoutVars>
          <dgm:chMax val="0"/>
          <dgm:bulletEnabled val="1"/>
        </dgm:presLayoutVars>
      </dgm:prSet>
      <dgm:spPr/>
      <dgm:t>
        <a:bodyPr/>
        <a:lstStyle/>
        <a:p>
          <a:endParaRPr lang="en-US"/>
        </a:p>
      </dgm:t>
    </dgm:pt>
    <dgm:pt modelId="{D434AA0D-5108-40D0-B397-4BE51C176168}" type="pres">
      <dgm:prSet presAssocID="{3FFD784B-7932-4E47-9F9D-DC66F5DCF539}" presName="negativeSpace" presStyleCnt="0"/>
      <dgm:spPr/>
      <dgm:t>
        <a:bodyPr/>
        <a:lstStyle/>
        <a:p>
          <a:endParaRPr lang="en-US"/>
        </a:p>
      </dgm:t>
    </dgm:pt>
    <dgm:pt modelId="{AA1EF840-635D-4238-836C-4094E5F4E494}" type="pres">
      <dgm:prSet presAssocID="{3FFD784B-7932-4E47-9F9D-DC66F5DCF539}" presName="childText" presStyleLbl="conFgAcc1" presStyleIdx="3" presStyleCnt="6">
        <dgm:presLayoutVars>
          <dgm:bulletEnabled val="1"/>
        </dgm:presLayoutVars>
      </dgm:prSet>
      <dgm:spPr/>
      <dgm:t>
        <a:bodyPr/>
        <a:lstStyle/>
        <a:p>
          <a:endParaRPr lang="en-US"/>
        </a:p>
      </dgm:t>
    </dgm:pt>
    <dgm:pt modelId="{35D70071-13C2-474D-BD4A-41E0D74AF862}" type="pres">
      <dgm:prSet presAssocID="{EA1E0C6A-EE1E-4D6A-9521-B5F9AA17CC8E}" presName="spaceBetweenRectangles" presStyleCnt="0"/>
      <dgm:spPr/>
      <dgm:t>
        <a:bodyPr/>
        <a:lstStyle/>
        <a:p>
          <a:endParaRPr lang="en-US"/>
        </a:p>
      </dgm:t>
    </dgm:pt>
    <dgm:pt modelId="{53389675-74D3-41AF-A322-203E20E52BC2}" type="pres">
      <dgm:prSet presAssocID="{F3A88064-AFB5-4E66-8697-D3BBA388F130}" presName="parentLin" presStyleCnt="0"/>
      <dgm:spPr/>
      <dgm:t>
        <a:bodyPr/>
        <a:lstStyle/>
        <a:p>
          <a:endParaRPr lang="en-US"/>
        </a:p>
      </dgm:t>
    </dgm:pt>
    <dgm:pt modelId="{89E421CA-9F38-4CAF-B72F-E966359D0E87}" type="pres">
      <dgm:prSet presAssocID="{F3A88064-AFB5-4E66-8697-D3BBA388F130}" presName="parentLeftMargin" presStyleLbl="node1" presStyleIdx="3" presStyleCnt="6"/>
      <dgm:spPr/>
      <dgm:t>
        <a:bodyPr/>
        <a:lstStyle/>
        <a:p>
          <a:endParaRPr lang="en-US"/>
        </a:p>
      </dgm:t>
    </dgm:pt>
    <dgm:pt modelId="{4CEC0D19-3580-4531-95C4-1FBA921EC866}" type="pres">
      <dgm:prSet presAssocID="{F3A88064-AFB5-4E66-8697-D3BBA388F130}" presName="parentText" presStyleLbl="node1" presStyleIdx="4" presStyleCnt="6" custScaleX="130031">
        <dgm:presLayoutVars>
          <dgm:chMax val="0"/>
          <dgm:bulletEnabled val="1"/>
        </dgm:presLayoutVars>
      </dgm:prSet>
      <dgm:spPr/>
      <dgm:t>
        <a:bodyPr/>
        <a:lstStyle/>
        <a:p>
          <a:endParaRPr lang="en-US"/>
        </a:p>
      </dgm:t>
    </dgm:pt>
    <dgm:pt modelId="{14B2B502-DAF0-4247-A29A-AFFF0954B467}" type="pres">
      <dgm:prSet presAssocID="{F3A88064-AFB5-4E66-8697-D3BBA388F130}" presName="negativeSpace" presStyleCnt="0"/>
      <dgm:spPr/>
      <dgm:t>
        <a:bodyPr/>
        <a:lstStyle/>
        <a:p>
          <a:endParaRPr lang="en-US"/>
        </a:p>
      </dgm:t>
    </dgm:pt>
    <dgm:pt modelId="{29616FA1-D0C5-4200-AAC2-9503F7E19C44}" type="pres">
      <dgm:prSet presAssocID="{F3A88064-AFB5-4E66-8697-D3BBA388F130}" presName="childText" presStyleLbl="conFgAcc1" presStyleIdx="4" presStyleCnt="6">
        <dgm:presLayoutVars>
          <dgm:bulletEnabled val="1"/>
        </dgm:presLayoutVars>
      </dgm:prSet>
      <dgm:spPr/>
      <dgm:t>
        <a:bodyPr/>
        <a:lstStyle/>
        <a:p>
          <a:endParaRPr lang="en-US"/>
        </a:p>
      </dgm:t>
    </dgm:pt>
    <dgm:pt modelId="{65E39967-B42D-4551-98D1-01D8D3C7427E}" type="pres">
      <dgm:prSet presAssocID="{76DF32A9-9BFA-4A0F-A8A9-CB9995B15AAA}" presName="spaceBetweenRectangles" presStyleCnt="0"/>
      <dgm:spPr/>
      <dgm:t>
        <a:bodyPr/>
        <a:lstStyle/>
        <a:p>
          <a:endParaRPr lang="en-US"/>
        </a:p>
      </dgm:t>
    </dgm:pt>
    <dgm:pt modelId="{67380EE9-C563-4176-B610-F3F916420675}" type="pres">
      <dgm:prSet presAssocID="{8CC0842E-0225-4756-B2A9-5B9D48A1AC0E}" presName="parentLin" presStyleCnt="0"/>
      <dgm:spPr/>
      <dgm:t>
        <a:bodyPr/>
        <a:lstStyle/>
        <a:p>
          <a:endParaRPr lang="en-US"/>
        </a:p>
      </dgm:t>
    </dgm:pt>
    <dgm:pt modelId="{8C83961B-B35E-4D6B-8B5D-BA3D3EB9276B}" type="pres">
      <dgm:prSet presAssocID="{8CC0842E-0225-4756-B2A9-5B9D48A1AC0E}" presName="parentLeftMargin" presStyleLbl="node1" presStyleIdx="4" presStyleCnt="6"/>
      <dgm:spPr/>
      <dgm:t>
        <a:bodyPr/>
        <a:lstStyle/>
        <a:p>
          <a:endParaRPr lang="en-US"/>
        </a:p>
      </dgm:t>
    </dgm:pt>
    <dgm:pt modelId="{3FFCFA71-5409-41A8-AC8B-4EB011A511C7}" type="pres">
      <dgm:prSet presAssocID="{8CC0842E-0225-4756-B2A9-5B9D48A1AC0E}" presName="parentText" presStyleLbl="node1" presStyleIdx="5" presStyleCnt="6" custScaleX="130031">
        <dgm:presLayoutVars>
          <dgm:chMax val="0"/>
          <dgm:bulletEnabled val="1"/>
        </dgm:presLayoutVars>
      </dgm:prSet>
      <dgm:spPr/>
      <dgm:t>
        <a:bodyPr/>
        <a:lstStyle/>
        <a:p>
          <a:endParaRPr lang="en-US"/>
        </a:p>
      </dgm:t>
    </dgm:pt>
    <dgm:pt modelId="{37C21090-93DD-416F-970E-B4F88B0A8C42}" type="pres">
      <dgm:prSet presAssocID="{8CC0842E-0225-4756-B2A9-5B9D48A1AC0E}" presName="negativeSpace" presStyleCnt="0"/>
      <dgm:spPr/>
      <dgm:t>
        <a:bodyPr/>
        <a:lstStyle/>
        <a:p>
          <a:endParaRPr lang="en-US"/>
        </a:p>
      </dgm:t>
    </dgm:pt>
    <dgm:pt modelId="{687B852A-820E-4939-8886-50722D54E5BE}" type="pres">
      <dgm:prSet presAssocID="{8CC0842E-0225-4756-B2A9-5B9D48A1AC0E}" presName="childText" presStyleLbl="conFgAcc1" presStyleIdx="5" presStyleCnt="6">
        <dgm:presLayoutVars>
          <dgm:bulletEnabled val="1"/>
        </dgm:presLayoutVars>
      </dgm:prSet>
      <dgm:spPr/>
      <dgm:t>
        <a:bodyPr/>
        <a:lstStyle/>
        <a:p>
          <a:endParaRPr lang="en-US"/>
        </a:p>
      </dgm:t>
    </dgm:pt>
  </dgm:ptLst>
  <dgm:cxnLst>
    <dgm:cxn modelId="{48DD818E-1B69-4AB7-8F5C-22010F0C7017}" type="presOf" srcId="{3FFD784B-7932-4E47-9F9D-DC66F5DCF539}" destId="{2A79E434-90F4-4E70-9733-EE91358881BC}" srcOrd="1" destOrd="0" presId="urn:microsoft.com/office/officeart/2005/8/layout/list1"/>
    <dgm:cxn modelId="{8FFCC507-B426-435E-9816-299126F0BCA8}" type="presOf" srcId="{8CC0842E-0225-4756-B2A9-5B9D48A1AC0E}" destId="{8C83961B-B35E-4D6B-8B5D-BA3D3EB9276B}" srcOrd="0" destOrd="0" presId="urn:microsoft.com/office/officeart/2005/8/layout/list1"/>
    <dgm:cxn modelId="{BE663D8D-5A6E-4310-86F6-9FA480DBFFCD}" type="presOf" srcId="{C9AC75C6-8DA3-4F93-BF0C-23C810324C89}" destId="{10D61DEC-3D5E-4C2B-887E-81854C9C4384}" srcOrd="0" destOrd="0" presId="urn:microsoft.com/office/officeart/2005/8/layout/list1"/>
    <dgm:cxn modelId="{FD9C2EB3-C481-452B-8FCB-133427BC8B4A}" type="presOf" srcId="{F3A88064-AFB5-4E66-8697-D3BBA388F130}" destId="{4CEC0D19-3580-4531-95C4-1FBA921EC866}" srcOrd="1" destOrd="0" presId="urn:microsoft.com/office/officeart/2005/8/layout/list1"/>
    <dgm:cxn modelId="{5F0D263A-011B-4F30-84F2-FDF4BD486A2C}" type="presOf" srcId="{58311C82-1199-4E24-978D-C0A9323A6580}" destId="{B1C636EC-6996-45C1-B8DB-CA580720EF3F}" srcOrd="1" destOrd="0" presId="urn:microsoft.com/office/officeart/2005/8/layout/list1"/>
    <dgm:cxn modelId="{C41AA5AB-15D3-496A-81DB-10CD2F1789ED}" srcId="{C9AC75C6-8DA3-4F93-BF0C-23C810324C89}" destId="{C13121DE-8A1C-4931-A428-F063ECE8874B}" srcOrd="1" destOrd="0" parTransId="{49F8D4B7-F5F7-4976-AD47-67F31B17D83B}" sibTransId="{E598A67D-F7E0-43BC-BED1-489C7A51AA23}"/>
    <dgm:cxn modelId="{F251D4A9-FEBC-4E61-9D5C-C6DCD3E58217}" srcId="{C9AC75C6-8DA3-4F93-BF0C-23C810324C89}" destId="{F3A88064-AFB5-4E66-8697-D3BBA388F130}" srcOrd="4" destOrd="0" parTransId="{48267329-C069-4405-A952-9EC5A62AFA39}" sibTransId="{76DF32A9-9BFA-4A0F-A8A9-CB9995B15AAA}"/>
    <dgm:cxn modelId="{18BA44BF-DB11-40CD-A732-CC5BA97B78A9}" type="presOf" srcId="{B6BFC9F0-62C3-43D6-A41C-4AED8CBFE7EF}" destId="{A45C46BE-0E91-4C85-A90A-73469DC48384}" srcOrd="0" destOrd="0" presId="urn:microsoft.com/office/officeart/2005/8/layout/list1"/>
    <dgm:cxn modelId="{8C72F136-7ECB-47A2-90DA-B4F46096ACAE}" type="presOf" srcId="{F3A88064-AFB5-4E66-8697-D3BBA388F130}" destId="{89E421CA-9F38-4CAF-B72F-E966359D0E87}" srcOrd="0" destOrd="0" presId="urn:microsoft.com/office/officeart/2005/8/layout/list1"/>
    <dgm:cxn modelId="{A93AB01C-0AB2-4F5A-8284-B7E549BC0796}" type="presOf" srcId="{C13121DE-8A1C-4931-A428-F063ECE8874B}" destId="{31242245-E359-43FA-9D06-F4A904AB23E5}" srcOrd="1" destOrd="0" presId="urn:microsoft.com/office/officeart/2005/8/layout/list1"/>
    <dgm:cxn modelId="{2B6B6FEF-3BAB-4530-8208-C245E7ED685B}" type="presOf" srcId="{B6BFC9F0-62C3-43D6-A41C-4AED8CBFE7EF}" destId="{7894384F-5F1D-4967-AD09-451B46E7AC07}" srcOrd="1" destOrd="0" presId="urn:microsoft.com/office/officeart/2005/8/layout/list1"/>
    <dgm:cxn modelId="{43E5B53B-BEB0-4594-B8E1-5BE42AFFA5CD}" type="presOf" srcId="{58311C82-1199-4E24-978D-C0A9323A6580}" destId="{C7FE77F4-327F-448F-9107-0C0EE9FC43EE}" srcOrd="0" destOrd="0" presId="urn:microsoft.com/office/officeart/2005/8/layout/list1"/>
    <dgm:cxn modelId="{213D98B1-97EC-488A-90F5-31775D3E1772}" type="presOf" srcId="{C13121DE-8A1C-4931-A428-F063ECE8874B}" destId="{2CD28335-33D0-4D41-9B84-CF218D7D6348}" srcOrd="0" destOrd="0" presId="urn:microsoft.com/office/officeart/2005/8/layout/list1"/>
    <dgm:cxn modelId="{834B7692-7564-4EFA-BC70-3E9724E8EB2D}" srcId="{C9AC75C6-8DA3-4F93-BF0C-23C810324C89}" destId="{8CC0842E-0225-4756-B2A9-5B9D48A1AC0E}" srcOrd="5" destOrd="0" parTransId="{C25185A4-F577-4287-BB90-E719817EE2EA}" sibTransId="{5AC20439-4D3B-430F-A893-2D82C5F31103}"/>
    <dgm:cxn modelId="{BA3966C7-2603-418B-AB57-0BDA774DD133}" srcId="{C9AC75C6-8DA3-4F93-BF0C-23C810324C89}" destId="{58311C82-1199-4E24-978D-C0A9323A6580}" srcOrd="0" destOrd="0" parTransId="{F9E54CB8-62E6-4D38-AC81-79F01DDC7B37}" sibTransId="{D20EF44E-F834-4BA2-A965-8895588E44C6}"/>
    <dgm:cxn modelId="{C3FCDA28-71B6-4B45-9D89-3B2516EB483C}" srcId="{C9AC75C6-8DA3-4F93-BF0C-23C810324C89}" destId="{B6BFC9F0-62C3-43D6-A41C-4AED8CBFE7EF}" srcOrd="2" destOrd="0" parTransId="{7734D17B-7BB1-4B27-A853-217A426D4EAB}" sibTransId="{959C60B2-EF26-40F1-8438-26565DBBD55C}"/>
    <dgm:cxn modelId="{13D85671-7F3E-4E31-ADF0-C2D8AEFA61C5}" type="presOf" srcId="{8CC0842E-0225-4756-B2A9-5B9D48A1AC0E}" destId="{3FFCFA71-5409-41A8-AC8B-4EB011A511C7}" srcOrd="1" destOrd="0" presId="urn:microsoft.com/office/officeart/2005/8/layout/list1"/>
    <dgm:cxn modelId="{90927F59-FCFC-48CA-B3C6-D40CE01ADD0F}" type="presOf" srcId="{3FFD784B-7932-4E47-9F9D-DC66F5DCF539}" destId="{839C84C2-C35C-42D3-A271-C90B698F7EA0}" srcOrd="0" destOrd="0" presId="urn:microsoft.com/office/officeart/2005/8/layout/list1"/>
    <dgm:cxn modelId="{1E634FB6-95C1-45B4-A883-A36D01379CB7}" srcId="{C9AC75C6-8DA3-4F93-BF0C-23C810324C89}" destId="{3FFD784B-7932-4E47-9F9D-DC66F5DCF539}" srcOrd="3" destOrd="0" parTransId="{136135F1-F189-4F7B-A30E-097225D6B711}" sibTransId="{EA1E0C6A-EE1E-4D6A-9521-B5F9AA17CC8E}"/>
    <dgm:cxn modelId="{BCE289DE-2342-4120-9203-99FFED07078E}" type="presParOf" srcId="{10D61DEC-3D5E-4C2B-887E-81854C9C4384}" destId="{149CAD0B-78B3-49CF-A052-446FE7898BC9}" srcOrd="0" destOrd="0" presId="urn:microsoft.com/office/officeart/2005/8/layout/list1"/>
    <dgm:cxn modelId="{AFA705F7-B7E6-4465-A422-974E6F54A04F}" type="presParOf" srcId="{149CAD0B-78B3-49CF-A052-446FE7898BC9}" destId="{C7FE77F4-327F-448F-9107-0C0EE9FC43EE}" srcOrd="0" destOrd="0" presId="urn:microsoft.com/office/officeart/2005/8/layout/list1"/>
    <dgm:cxn modelId="{DACC37AB-EBD9-4536-B83F-D4A98C73ED9A}" type="presParOf" srcId="{149CAD0B-78B3-49CF-A052-446FE7898BC9}" destId="{B1C636EC-6996-45C1-B8DB-CA580720EF3F}" srcOrd="1" destOrd="0" presId="urn:microsoft.com/office/officeart/2005/8/layout/list1"/>
    <dgm:cxn modelId="{597DED0A-340A-497C-B9C4-D5DAF0EA3BCD}" type="presParOf" srcId="{10D61DEC-3D5E-4C2B-887E-81854C9C4384}" destId="{DDBFA673-D888-4097-9F7F-B68897553E1B}" srcOrd="1" destOrd="0" presId="urn:microsoft.com/office/officeart/2005/8/layout/list1"/>
    <dgm:cxn modelId="{2412F3BA-F8C8-4461-9A20-A0E4C7C5D99C}" type="presParOf" srcId="{10D61DEC-3D5E-4C2B-887E-81854C9C4384}" destId="{BF772095-1542-4D65-8E9B-AC97DD617018}" srcOrd="2" destOrd="0" presId="urn:microsoft.com/office/officeart/2005/8/layout/list1"/>
    <dgm:cxn modelId="{C4D170C4-F352-45C4-B2E1-3F55C090F727}" type="presParOf" srcId="{10D61DEC-3D5E-4C2B-887E-81854C9C4384}" destId="{272B7ACE-5EA8-4AEB-9EED-62FCB9EE08B5}" srcOrd="3" destOrd="0" presId="urn:microsoft.com/office/officeart/2005/8/layout/list1"/>
    <dgm:cxn modelId="{B8A549F3-5CF8-48AF-A11A-EEDDD8F039E8}" type="presParOf" srcId="{10D61DEC-3D5E-4C2B-887E-81854C9C4384}" destId="{DE2BE66A-1ABC-4AAB-861E-101C6E73C3A5}" srcOrd="4" destOrd="0" presId="urn:microsoft.com/office/officeart/2005/8/layout/list1"/>
    <dgm:cxn modelId="{1DE0361B-BDCC-41A7-987D-661AE8D93721}" type="presParOf" srcId="{DE2BE66A-1ABC-4AAB-861E-101C6E73C3A5}" destId="{2CD28335-33D0-4D41-9B84-CF218D7D6348}" srcOrd="0" destOrd="0" presId="urn:microsoft.com/office/officeart/2005/8/layout/list1"/>
    <dgm:cxn modelId="{343D3AA7-6B6F-407F-BB56-ED0CEF9037E5}" type="presParOf" srcId="{DE2BE66A-1ABC-4AAB-861E-101C6E73C3A5}" destId="{31242245-E359-43FA-9D06-F4A904AB23E5}" srcOrd="1" destOrd="0" presId="urn:microsoft.com/office/officeart/2005/8/layout/list1"/>
    <dgm:cxn modelId="{BEA26E60-E94E-4752-AC72-67AE8AC0FF48}" type="presParOf" srcId="{10D61DEC-3D5E-4C2B-887E-81854C9C4384}" destId="{281160D2-4920-486B-BA67-113C409D1427}" srcOrd="5" destOrd="0" presId="urn:microsoft.com/office/officeart/2005/8/layout/list1"/>
    <dgm:cxn modelId="{CA3996AA-5709-4087-BAFC-EBC9C35E7FF8}" type="presParOf" srcId="{10D61DEC-3D5E-4C2B-887E-81854C9C4384}" destId="{4140E9D5-DD8C-4361-A9D5-984E8E05D4A0}" srcOrd="6" destOrd="0" presId="urn:microsoft.com/office/officeart/2005/8/layout/list1"/>
    <dgm:cxn modelId="{FBA651D3-8B10-43F5-A045-6032E7F49981}" type="presParOf" srcId="{10D61DEC-3D5E-4C2B-887E-81854C9C4384}" destId="{45947E90-0E74-4B9D-B681-88DAD4512A86}" srcOrd="7" destOrd="0" presId="urn:microsoft.com/office/officeart/2005/8/layout/list1"/>
    <dgm:cxn modelId="{24CA4371-5396-4EE0-8FD5-E5DF2ADEA6E2}" type="presParOf" srcId="{10D61DEC-3D5E-4C2B-887E-81854C9C4384}" destId="{8AF02FCA-8728-4FCC-95E0-D626FFCFEE58}" srcOrd="8" destOrd="0" presId="urn:microsoft.com/office/officeart/2005/8/layout/list1"/>
    <dgm:cxn modelId="{A39797AF-3F5F-4418-9582-51FF10ECEC4F}" type="presParOf" srcId="{8AF02FCA-8728-4FCC-95E0-D626FFCFEE58}" destId="{A45C46BE-0E91-4C85-A90A-73469DC48384}" srcOrd="0" destOrd="0" presId="urn:microsoft.com/office/officeart/2005/8/layout/list1"/>
    <dgm:cxn modelId="{CCC1BA80-C462-4940-9C38-6A7679C02EEB}" type="presParOf" srcId="{8AF02FCA-8728-4FCC-95E0-D626FFCFEE58}" destId="{7894384F-5F1D-4967-AD09-451B46E7AC07}" srcOrd="1" destOrd="0" presId="urn:microsoft.com/office/officeart/2005/8/layout/list1"/>
    <dgm:cxn modelId="{71D3750C-01C4-486E-814B-23C8FD95F4BD}" type="presParOf" srcId="{10D61DEC-3D5E-4C2B-887E-81854C9C4384}" destId="{6F5C6DC2-FE3C-4E1B-9106-999BFAC0DB99}" srcOrd="9" destOrd="0" presId="urn:microsoft.com/office/officeart/2005/8/layout/list1"/>
    <dgm:cxn modelId="{9B723B15-8ED0-4C57-8111-1CD912A81395}" type="presParOf" srcId="{10D61DEC-3D5E-4C2B-887E-81854C9C4384}" destId="{12BD2725-5098-49B6-8D6A-F20487286023}" srcOrd="10" destOrd="0" presId="urn:microsoft.com/office/officeart/2005/8/layout/list1"/>
    <dgm:cxn modelId="{C7CB359D-CD57-4CEA-BCA3-BE93A9E05D2B}" type="presParOf" srcId="{10D61DEC-3D5E-4C2B-887E-81854C9C4384}" destId="{1DB3ED22-8D6B-4BF8-BBFF-FAE3DBF8B851}" srcOrd="11" destOrd="0" presId="urn:microsoft.com/office/officeart/2005/8/layout/list1"/>
    <dgm:cxn modelId="{EAC21643-278B-497F-B1EF-BE2BFBCD4A06}" type="presParOf" srcId="{10D61DEC-3D5E-4C2B-887E-81854C9C4384}" destId="{CCFEC3E8-A2F1-4820-9C4B-9ED2ED6EA03F}" srcOrd="12" destOrd="0" presId="urn:microsoft.com/office/officeart/2005/8/layout/list1"/>
    <dgm:cxn modelId="{C5EF9C41-4735-4EDB-B875-7688408062D0}" type="presParOf" srcId="{CCFEC3E8-A2F1-4820-9C4B-9ED2ED6EA03F}" destId="{839C84C2-C35C-42D3-A271-C90B698F7EA0}" srcOrd="0" destOrd="0" presId="urn:microsoft.com/office/officeart/2005/8/layout/list1"/>
    <dgm:cxn modelId="{77FB71CB-A178-4DC8-ABBF-03AE2BE85136}" type="presParOf" srcId="{CCFEC3E8-A2F1-4820-9C4B-9ED2ED6EA03F}" destId="{2A79E434-90F4-4E70-9733-EE91358881BC}" srcOrd="1" destOrd="0" presId="urn:microsoft.com/office/officeart/2005/8/layout/list1"/>
    <dgm:cxn modelId="{46824126-EE3D-4F0B-9496-42C4D7740A39}" type="presParOf" srcId="{10D61DEC-3D5E-4C2B-887E-81854C9C4384}" destId="{D434AA0D-5108-40D0-B397-4BE51C176168}" srcOrd="13" destOrd="0" presId="urn:microsoft.com/office/officeart/2005/8/layout/list1"/>
    <dgm:cxn modelId="{D88F1989-E77E-4803-AE9D-02EC085E32BA}" type="presParOf" srcId="{10D61DEC-3D5E-4C2B-887E-81854C9C4384}" destId="{AA1EF840-635D-4238-836C-4094E5F4E494}" srcOrd="14" destOrd="0" presId="urn:microsoft.com/office/officeart/2005/8/layout/list1"/>
    <dgm:cxn modelId="{AFDABDD4-154E-4A7D-968C-7E893AEA83EE}" type="presParOf" srcId="{10D61DEC-3D5E-4C2B-887E-81854C9C4384}" destId="{35D70071-13C2-474D-BD4A-41E0D74AF862}" srcOrd="15" destOrd="0" presId="urn:microsoft.com/office/officeart/2005/8/layout/list1"/>
    <dgm:cxn modelId="{04F3BE88-AD1A-4BAE-864D-5A8648F281FF}" type="presParOf" srcId="{10D61DEC-3D5E-4C2B-887E-81854C9C4384}" destId="{53389675-74D3-41AF-A322-203E20E52BC2}" srcOrd="16" destOrd="0" presId="urn:microsoft.com/office/officeart/2005/8/layout/list1"/>
    <dgm:cxn modelId="{5EAE6B5B-3F2B-4829-A552-01A843D2409D}" type="presParOf" srcId="{53389675-74D3-41AF-A322-203E20E52BC2}" destId="{89E421CA-9F38-4CAF-B72F-E966359D0E87}" srcOrd="0" destOrd="0" presId="urn:microsoft.com/office/officeart/2005/8/layout/list1"/>
    <dgm:cxn modelId="{C7CC4F98-3506-4CD2-93D9-9D5C5EA663AB}" type="presParOf" srcId="{53389675-74D3-41AF-A322-203E20E52BC2}" destId="{4CEC0D19-3580-4531-95C4-1FBA921EC866}" srcOrd="1" destOrd="0" presId="urn:microsoft.com/office/officeart/2005/8/layout/list1"/>
    <dgm:cxn modelId="{94772E2E-650D-4A90-B9DC-254E7FF5590A}" type="presParOf" srcId="{10D61DEC-3D5E-4C2B-887E-81854C9C4384}" destId="{14B2B502-DAF0-4247-A29A-AFFF0954B467}" srcOrd="17" destOrd="0" presId="urn:microsoft.com/office/officeart/2005/8/layout/list1"/>
    <dgm:cxn modelId="{10DEC94F-9267-4D6A-A5DD-2F5C458E5D2D}" type="presParOf" srcId="{10D61DEC-3D5E-4C2B-887E-81854C9C4384}" destId="{29616FA1-D0C5-4200-AAC2-9503F7E19C44}" srcOrd="18" destOrd="0" presId="urn:microsoft.com/office/officeart/2005/8/layout/list1"/>
    <dgm:cxn modelId="{F47004AE-181A-488B-9B9A-729C3FC48600}" type="presParOf" srcId="{10D61DEC-3D5E-4C2B-887E-81854C9C4384}" destId="{65E39967-B42D-4551-98D1-01D8D3C7427E}" srcOrd="19" destOrd="0" presId="urn:microsoft.com/office/officeart/2005/8/layout/list1"/>
    <dgm:cxn modelId="{C91E36AB-7A12-4D7E-8C95-4BF40868E24F}" type="presParOf" srcId="{10D61DEC-3D5E-4C2B-887E-81854C9C4384}" destId="{67380EE9-C563-4176-B610-F3F916420675}" srcOrd="20" destOrd="0" presId="urn:microsoft.com/office/officeart/2005/8/layout/list1"/>
    <dgm:cxn modelId="{FFD3CE89-65B2-44E0-A5BA-AFA8AA561B1F}" type="presParOf" srcId="{67380EE9-C563-4176-B610-F3F916420675}" destId="{8C83961B-B35E-4D6B-8B5D-BA3D3EB9276B}" srcOrd="0" destOrd="0" presId="urn:microsoft.com/office/officeart/2005/8/layout/list1"/>
    <dgm:cxn modelId="{C0138570-BB99-4138-BC05-37FF947F89C3}" type="presParOf" srcId="{67380EE9-C563-4176-B610-F3F916420675}" destId="{3FFCFA71-5409-41A8-AC8B-4EB011A511C7}" srcOrd="1" destOrd="0" presId="urn:microsoft.com/office/officeart/2005/8/layout/list1"/>
    <dgm:cxn modelId="{3687B9A2-9551-4487-BCB7-C85EFFA5941A}" type="presParOf" srcId="{10D61DEC-3D5E-4C2B-887E-81854C9C4384}" destId="{37C21090-93DD-416F-970E-B4F88B0A8C42}" srcOrd="21" destOrd="0" presId="urn:microsoft.com/office/officeart/2005/8/layout/list1"/>
    <dgm:cxn modelId="{42C2C10D-65E9-4398-AC1D-636C8703A5F7}" type="presParOf" srcId="{10D61DEC-3D5E-4C2B-887E-81854C9C4384}" destId="{687B852A-820E-4939-8886-50722D54E5BE}" srcOrd="22" destOrd="0" presId="urn:microsoft.com/office/officeart/2005/8/layout/list1"/>
  </dgm:cxnLst>
  <dgm:bg/>
  <dgm:whole/>
</dgm:dataModel>
</file>

<file path=ppt/diagrams/data6.xml><?xml version="1.0" encoding="utf-8"?>
<dgm:dataModel xmlns:dgm="http://schemas.openxmlformats.org/drawingml/2006/diagram" xmlns:a="http://schemas.openxmlformats.org/drawingml/2006/main">
  <dgm:ptLst>
    <dgm:pt modelId="{8D0F78CB-C353-4443-A797-BC3DF38B3DE9}" type="doc">
      <dgm:prSet loTypeId="urn:microsoft.com/office/officeart/2005/8/layout/hProcess9" loCatId="process" qsTypeId="urn:microsoft.com/office/officeart/2005/8/quickstyle/simple3" qsCatId="simple" csTypeId="urn:microsoft.com/office/officeart/2005/8/colors/colorful1" csCatId="colorful" phldr="1"/>
      <dgm:spPr/>
      <dgm:t>
        <a:bodyPr/>
        <a:lstStyle/>
        <a:p>
          <a:endParaRPr lang="en-US"/>
        </a:p>
      </dgm:t>
    </dgm:pt>
    <dgm:pt modelId="{ACC662D3-B671-4194-B67A-1ACA12B84478}">
      <dgm:prSet/>
      <dgm:spPr/>
      <dgm:t>
        <a:bodyPr/>
        <a:lstStyle/>
        <a:p>
          <a:pPr rtl="0"/>
          <a:r>
            <a:rPr lang="en-US" b="0" dirty="0" smtClean="0"/>
            <a:t>Sell the same product or service in both the home country market and host country</a:t>
          </a:r>
          <a:endParaRPr lang="en-US" b="0" dirty="0"/>
        </a:p>
      </dgm:t>
    </dgm:pt>
    <dgm:pt modelId="{DD39314A-688A-4E0C-B931-4E8E13BAF554}" type="parTrans" cxnId="{A8404AE9-84E4-4A36-A030-95826DF137B9}">
      <dgm:prSet/>
      <dgm:spPr/>
      <dgm:t>
        <a:bodyPr/>
        <a:lstStyle/>
        <a:p>
          <a:endParaRPr lang="en-US" b="0">
            <a:solidFill>
              <a:schemeClr val="tx1"/>
            </a:solidFill>
          </a:endParaRPr>
        </a:p>
      </dgm:t>
    </dgm:pt>
    <dgm:pt modelId="{60F329A8-33B9-4491-84B5-3A65FD263884}" type="sibTrans" cxnId="{A8404AE9-84E4-4A36-A030-95826DF137B9}">
      <dgm:prSet/>
      <dgm:spPr/>
      <dgm:t>
        <a:bodyPr/>
        <a:lstStyle/>
        <a:p>
          <a:endParaRPr lang="en-US" b="0">
            <a:solidFill>
              <a:schemeClr val="tx1"/>
            </a:solidFill>
          </a:endParaRPr>
        </a:p>
      </dgm:t>
    </dgm:pt>
    <dgm:pt modelId="{E892281D-8418-4288-B663-6B8A96FBED96}">
      <dgm:prSet/>
      <dgm:spPr/>
      <dgm:t>
        <a:bodyPr/>
        <a:lstStyle/>
        <a:p>
          <a:pPr rtl="0"/>
          <a:r>
            <a:rPr lang="en-US" b="0" dirty="0" smtClean="0"/>
            <a:t>Sell a product or service similar to that sold in home country but include minor adaptations</a:t>
          </a:r>
          <a:endParaRPr lang="en-US" b="0" dirty="0"/>
        </a:p>
      </dgm:t>
    </dgm:pt>
    <dgm:pt modelId="{12506A2C-36AC-4CAB-8090-3ED239F828BA}" type="parTrans" cxnId="{DB63435C-8855-4B2D-8215-8E72F0887FFF}">
      <dgm:prSet/>
      <dgm:spPr/>
      <dgm:t>
        <a:bodyPr/>
        <a:lstStyle/>
        <a:p>
          <a:endParaRPr lang="en-US" b="0">
            <a:solidFill>
              <a:schemeClr val="tx1"/>
            </a:solidFill>
          </a:endParaRPr>
        </a:p>
      </dgm:t>
    </dgm:pt>
    <dgm:pt modelId="{841123A4-79BB-4CB3-8F31-5E6A6BAFA180}" type="sibTrans" cxnId="{DB63435C-8855-4B2D-8215-8E72F0887FFF}">
      <dgm:prSet/>
      <dgm:spPr/>
      <dgm:t>
        <a:bodyPr/>
        <a:lstStyle/>
        <a:p>
          <a:endParaRPr lang="en-US" b="0">
            <a:solidFill>
              <a:schemeClr val="tx1"/>
            </a:solidFill>
          </a:endParaRPr>
        </a:p>
      </dgm:t>
    </dgm:pt>
    <dgm:pt modelId="{0FC670CB-B19F-4D2A-817A-FE18F93CAB6C}">
      <dgm:prSet/>
      <dgm:spPr/>
      <dgm:t>
        <a:bodyPr/>
        <a:lstStyle/>
        <a:p>
          <a:pPr rtl="0"/>
          <a:r>
            <a:rPr lang="en-US" b="0" dirty="0" smtClean="0"/>
            <a:t>Sell totally new products or services</a:t>
          </a:r>
          <a:endParaRPr lang="en-US" b="0" dirty="0"/>
        </a:p>
      </dgm:t>
    </dgm:pt>
    <dgm:pt modelId="{25A7E5B5-F4D3-4C5E-8C86-C0388D91F25A}" type="parTrans" cxnId="{C55F8787-A70A-4AB7-8335-EFB12F73EE55}">
      <dgm:prSet/>
      <dgm:spPr/>
      <dgm:t>
        <a:bodyPr/>
        <a:lstStyle/>
        <a:p>
          <a:endParaRPr lang="en-US" b="0">
            <a:solidFill>
              <a:schemeClr val="tx1"/>
            </a:solidFill>
          </a:endParaRPr>
        </a:p>
      </dgm:t>
    </dgm:pt>
    <dgm:pt modelId="{2995443A-AA81-4082-B805-9672C523F827}" type="sibTrans" cxnId="{C55F8787-A70A-4AB7-8335-EFB12F73EE55}">
      <dgm:prSet/>
      <dgm:spPr/>
      <dgm:t>
        <a:bodyPr/>
        <a:lstStyle/>
        <a:p>
          <a:endParaRPr lang="en-US" b="0">
            <a:solidFill>
              <a:schemeClr val="tx1"/>
            </a:solidFill>
          </a:endParaRPr>
        </a:p>
      </dgm:t>
    </dgm:pt>
    <dgm:pt modelId="{3BC0576F-E50D-4CF5-8995-DB674069320A}" type="pres">
      <dgm:prSet presAssocID="{8D0F78CB-C353-4443-A797-BC3DF38B3DE9}" presName="CompostProcess" presStyleCnt="0">
        <dgm:presLayoutVars>
          <dgm:dir/>
          <dgm:resizeHandles val="exact"/>
        </dgm:presLayoutVars>
      </dgm:prSet>
      <dgm:spPr/>
      <dgm:t>
        <a:bodyPr/>
        <a:lstStyle/>
        <a:p>
          <a:endParaRPr lang="en-US"/>
        </a:p>
      </dgm:t>
    </dgm:pt>
    <dgm:pt modelId="{CF58CD65-869B-46AE-9F33-6CF85C754B2B}" type="pres">
      <dgm:prSet presAssocID="{8D0F78CB-C353-4443-A797-BC3DF38B3DE9}" presName="arrow" presStyleLbl="bgShp" presStyleIdx="0" presStyleCnt="1"/>
      <dgm:spPr/>
      <dgm:t>
        <a:bodyPr/>
        <a:lstStyle/>
        <a:p>
          <a:endParaRPr lang="en-US"/>
        </a:p>
      </dgm:t>
    </dgm:pt>
    <dgm:pt modelId="{F237E414-D736-4AA0-B6DC-61BC42B51013}" type="pres">
      <dgm:prSet presAssocID="{8D0F78CB-C353-4443-A797-BC3DF38B3DE9}" presName="linearProcess" presStyleCnt="0"/>
      <dgm:spPr/>
      <dgm:t>
        <a:bodyPr/>
        <a:lstStyle/>
        <a:p>
          <a:endParaRPr lang="en-US"/>
        </a:p>
      </dgm:t>
    </dgm:pt>
    <dgm:pt modelId="{F3741600-229A-4141-BCB3-5B29A26D41C3}" type="pres">
      <dgm:prSet presAssocID="{ACC662D3-B671-4194-B67A-1ACA12B84478}" presName="textNode" presStyleLbl="node1" presStyleIdx="0" presStyleCnt="3">
        <dgm:presLayoutVars>
          <dgm:bulletEnabled val="1"/>
        </dgm:presLayoutVars>
      </dgm:prSet>
      <dgm:spPr/>
      <dgm:t>
        <a:bodyPr/>
        <a:lstStyle/>
        <a:p>
          <a:endParaRPr lang="en-US"/>
        </a:p>
      </dgm:t>
    </dgm:pt>
    <dgm:pt modelId="{5EB8B269-0E4E-4B19-ADA0-E1C4695E8C30}" type="pres">
      <dgm:prSet presAssocID="{60F329A8-33B9-4491-84B5-3A65FD263884}" presName="sibTrans" presStyleCnt="0"/>
      <dgm:spPr/>
      <dgm:t>
        <a:bodyPr/>
        <a:lstStyle/>
        <a:p>
          <a:endParaRPr lang="en-US"/>
        </a:p>
      </dgm:t>
    </dgm:pt>
    <dgm:pt modelId="{FD4E4EC5-3DDF-454F-97A8-DAF687017131}" type="pres">
      <dgm:prSet presAssocID="{E892281D-8418-4288-B663-6B8A96FBED96}" presName="textNode" presStyleLbl="node1" presStyleIdx="1" presStyleCnt="3">
        <dgm:presLayoutVars>
          <dgm:bulletEnabled val="1"/>
        </dgm:presLayoutVars>
      </dgm:prSet>
      <dgm:spPr/>
      <dgm:t>
        <a:bodyPr/>
        <a:lstStyle/>
        <a:p>
          <a:endParaRPr lang="en-US"/>
        </a:p>
      </dgm:t>
    </dgm:pt>
    <dgm:pt modelId="{7F7537AD-31EB-442B-9CAD-B9140D05D153}" type="pres">
      <dgm:prSet presAssocID="{841123A4-79BB-4CB3-8F31-5E6A6BAFA180}" presName="sibTrans" presStyleCnt="0"/>
      <dgm:spPr/>
      <dgm:t>
        <a:bodyPr/>
        <a:lstStyle/>
        <a:p>
          <a:endParaRPr lang="en-US"/>
        </a:p>
      </dgm:t>
    </dgm:pt>
    <dgm:pt modelId="{512E4562-7041-4DBA-A7DC-C146D8614A16}" type="pres">
      <dgm:prSet presAssocID="{0FC670CB-B19F-4D2A-817A-FE18F93CAB6C}" presName="textNode" presStyleLbl="node1" presStyleIdx="2" presStyleCnt="3">
        <dgm:presLayoutVars>
          <dgm:bulletEnabled val="1"/>
        </dgm:presLayoutVars>
      </dgm:prSet>
      <dgm:spPr/>
      <dgm:t>
        <a:bodyPr/>
        <a:lstStyle/>
        <a:p>
          <a:endParaRPr lang="en-US"/>
        </a:p>
      </dgm:t>
    </dgm:pt>
  </dgm:ptLst>
  <dgm:cxnLst>
    <dgm:cxn modelId="{A8404AE9-84E4-4A36-A030-95826DF137B9}" srcId="{8D0F78CB-C353-4443-A797-BC3DF38B3DE9}" destId="{ACC662D3-B671-4194-B67A-1ACA12B84478}" srcOrd="0" destOrd="0" parTransId="{DD39314A-688A-4E0C-B931-4E8E13BAF554}" sibTransId="{60F329A8-33B9-4491-84B5-3A65FD263884}"/>
    <dgm:cxn modelId="{96426128-DF79-458D-BF10-3D7367231331}" type="presOf" srcId="{E892281D-8418-4288-B663-6B8A96FBED96}" destId="{FD4E4EC5-3DDF-454F-97A8-DAF687017131}" srcOrd="0" destOrd="0" presId="urn:microsoft.com/office/officeart/2005/8/layout/hProcess9"/>
    <dgm:cxn modelId="{C4F98B3D-D2C7-4CE8-B4FF-70ACEC4D5346}" type="presOf" srcId="{ACC662D3-B671-4194-B67A-1ACA12B84478}" destId="{F3741600-229A-4141-BCB3-5B29A26D41C3}" srcOrd="0" destOrd="0" presId="urn:microsoft.com/office/officeart/2005/8/layout/hProcess9"/>
    <dgm:cxn modelId="{DB63435C-8855-4B2D-8215-8E72F0887FFF}" srcId="{8D0F78CB-C353-4443-A797-BC3DF38B3DE9}" destId="{E892281D-8418-4288-B663-6B8A96FBED96}" srcOrd="1" destOrd="0" parTransId="{12506A2C-36AC-4CAB-8090-3ED239F828BA}" sibTransId="{841123A4-79BB-4CB3-8F31-5E6A6BAFA180}"/>
    <dgm:cxn modelId="{297105AE-256C-4182-86B7-AFC2199E98B1}" type="presOf" srcId="{0FC670CB-B19F-4D2A-817A-FE18F93CAB6C}" destId="{512E4562-7041-4DBA-A7DC-C146D8614A16}" srcOrd="0" destOrd="0" presId="urn:microsoft.com/office/officeart/2005/8/layout/hProcess9"/>
    <dgm:cxn modelId="{DC7E08E7-C580-4E2C-95C3-720ADC6F1F43}" type="presOf" srcId="{8D0F78CB-C353-4443-A797-BC3DF38B3DE9}" destId="{3BC0576F-E50D-4CF5-8995-DB674069320A}" srcOrd="0" destOrd="0" presId="urn:microsoft.com/office/officeart/2005/8/layout/hProcess9"/>
    <dgm:cxn modelId="{C55F8787-A70A-4AB7-8335-EFB12F73EE55}" srcId="{8D0F78CB-C353-4443-A797-BC3DF38B3DE9}" destId="{0FC670CB-B19F-4D2A-817A-FE18F93CAB6C}" srcOrd="2" destOrd="0" parTransId="{25A7E5B5-F4D3-4C5E-8C86-C0388D91F25A}" sibTransId="{2995443A-AA81-4082-B805-9672C523F827}"/>
    <dgm:cxn modelId="{9C07A629-1121-4303-99D9-6294FC840866}" type="presParOf" srcId="{3BC0576F-E50D-4CF5-8995-DB674069320A}" destId="{CF58CD65-869B-46AE-9F33-6CF85C754B2B}" srcOrd="0" destOrd="0" presId="urn:microsoft.com/office/officeart/2005/8/layout/hProcess9"/>
    <dgm:cxn modelId="{8EC4D68F-F768-41C9-A67D-9802AD805582}" type="presParOf" srcId="{3BC0576F-E50D-4CF5-8995-DB674069320A}" destId="{F237E414-D736-4AA0-B6DC-61BC42B51013}" srcOrd="1" destOrd="0" presId="urn:microsoft.com/office/officeart/2005/8/layout/hProcess9"/>
    <dgm:cxn modelId="{564C504C-892C-4C80-9E54-BDA173C917A3}" type="presParOf" srcId="{F237E414-D736-4AA0-B6DC-61BC42B51013}" destId="{F3741600-229A-4141-BCB3-5B29A26D41C3}" srcOrd="0" destOrd="0" presId="urn:microsoft.com/office/officeart/2005/8/layout/hProcess9"/>
    <dgm:cxn modelId="{35275183-E627-4AD0-B8EC-DBADA9D600EA}" type="presParOf" srcId="{F237E414-D736-4AA0-B6DC-61BC42B51013}" destId="{5EB8B269-0E4E-4B19-ADA0-E1C4695E8C30}" srcOrd="1" destOrd="0" presId="urn:microsoft.com/office/officeart/2005/8/layout/hProcess9"/>
    <dgm:cxn modelId="{B26CE36D-6181-4019-BB39-5B3BE4BB16D2}" type="presParOf" srcId="{F237E414-D736-4AA0-B6DC-61BC42B51013}" destId="{FD4E4EC5-3DDF-454F-97A8-DAF687017131}" srcOrd="2" destOrd="0" presId="urn:microsoft.com/office/officeart/2005/8/layout/hProcess9"/>
    <dgm:cxn modelId="{F55CA89E-BE96-4313-9361-631522EBFC48}" type="presParOf" srcId="{F237E414-D736-4AA0-B6DC-61BC42B51013}" destId="{7F7537AD-31EB-442B-9CAD-B9140D05D153}" srcOrd="3" destOrd="0" presId="urn:microsoft.com/office/officeart/2005/8/layout/hProcess9"/>
    <dgm:cxn modelId="{3F1AFDA2-8A9B-427B-8708-84DCDAD71272}" type="presParOf" srcId="{F237E414-D736-4AA0-B6DC-61BC42B51013}" destId="{512E4562-7041-4DBA-A7DC-C146D8614A16}" srcOrd="4" destOrd="0" presId="urn:microsoft.com/office/officeart/2005/8/layout/hProcess9"/>
  </dgm:cxnLst>
  <dgm:bg/>
  <dgm:whole/>
</dgm:dataModel>
</file>

<file path=ppt/diagrams/data7.xml><?xml version="1.0" encoding="utf-8"?>
<dgm:dataModel xmlns:dgm="http://schemas.openxmlformats.org/drawingml/2006/diagram" xmlns:a="http://schemas.openxmlformats.org/drawingml/2006/main">
  <dgm:ptLst>
    <dgm:pt modelId="{F4187509-9B95-4FC9-84AA-0E5E203E7010}" type="doc">
      <dgm:prSet loTypeId="urn:microsoft.com/office/officeart/2005/8/layout/radial4" loCatId="relationship" qsTypeId="urn:microsoft.com/office/officeart/2005/8/quickstyle/simple3" qsCatId="simple" csTypeId="urn:microsoft.com/office/officeart/2005/8/colors/colorful3" csCatId="colorful"/>
      <dgm:spPr/>
    </dgm:pt>
    <dgm:pt modelId="{5F9D073B-7AC3-414E-A5F0-F324E40265D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effectLst/>
              <a:latin typeface="Candara" pitchFamily="34" charset="0"/>
            </a:rPr>
            <a:t>Price</a:t>
          </a:r>
        </a:p>
      </dgm:t>
    </dgm:pt>
    <dgm:pt modelId="{38CE56B2-A1F3-4867-B1DC-B42CCF987ECA}" type="parTrans" cxnId="{592409E2-426C-44B4-B3FC-1EDC40840726}">
      <dgm:prSet/>
      <dgm:spPr/>
      <dgm:t>
        <a:bodyPr/>
        <a:lstStyle/>
        <a:p>
          <a:endParaRPr lang="en-US" sz="2000" b="0">
            <a:solidFill>
              <a:schemeClr val="tx1"/>
            </a:solidFill>
          </a:endParaRPr>
        </a:p>
      </dgm:t>
    </dgm:pt>
    <dgm:pt modelId="{32C1C626-53DD-46EF-AE00-C42A937466FF}" type="sibTrans" cxnId="{592409E2-426C-44B4-B3FC-1EDC40840726}">
      <dgm:prSet/>
      <dgm:spPr/>
      <dgm:t>
        <a:bodyPr/>
        <a:lstStyle/>
        <a:p>
          <a:endParaRPr lang="en-US" sz="2000" b="0">
            <a:solidFill>
              <a:schemeClr val="tx1"/>
            </a:solidFill>
          </a:endParaRPr>
        </a:p>
      </dgm:t>
    </dgm:pt>
    <dgm:pt modelId="{BD6D3F3B-B1FF-4471-B0A6-27ED8D0BE7F8}">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Candara" pitchFamily="34" charset="0"/>
            </a:rPr>
            <a:t>Tariffs</a:t>
          </a:r>
        </a:p>
      </dgm:t>
    </dgm:pt>
    <dgm:pt modelId="{565DE92E-2B5B-4106-8929-FCE8FC9D30A1}" type="parTrans" cxnId="{9469B911-CDB3-4D0C-AAD3-13AD8880B7B7}">
      <dgm:prSet/>
      <dgm:spPr/>
      <dgm:t>
        <a:bodyPr/>
        <a:lstStyle/>
        <a:p>
          <a:endParaRPr lang="en-US" sz="2000" b="0" dirty="0">
            <a:solidFill>
              <a:schemeClr val="tx1"/>
            </a:solidFill>
          </a:endParaRPr>
        </a:p>
      </dgm:t>
    </dgm:pt>
    <dgm:pt modelId="{B99C7B65-4CF9-4D19-B56B-EE2E334F12A6}" type="sibTrans" cxnId="{9469B911-CDB3-4D0C-AAD3-13AD8880B7B7}">
      <dgm:prSet/>
      <dgm:spPr/>
      <dgm:t>
        <a:bodyPr/>
        <a:lstStyle/>
        <a:p>
          <a:endParaRPr lang="en-US" sz="2000" b="0">
            <a:solidFill>
              <a:schemeClr val="tx1"/>
            </a:solidFill>
          </a:endParaRPr>
        </a:p>
      </dgm:t>
    </dgm:pt>
    <dgm:pt modelId="{95308599-8DFD-4422-AD01-753EB06B7B9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Candara" pitchFamily="34" charset="0"/>
            </a:rPr>
            <a:t>Quotas</a:t>
          </a:r>
        </a:p>
      </dgm:t>
    </dgm:pt>
    <dgm:pt modelId="{BC1C0B39-1D21-4865-90E1-4DCFFA777BC0}" type="parTrans" cxnId="{0D513098-7F33-44C7-AF69-B076E53C77EF}">
      <dgm:prSet/>
      <dgm:spPr/>
      <dgm:t>
        <a:bodyPr/>
        <a:lstStyle/>
        <a:p>
          <a:endParaRPr lang="en-US" sz="2000" b="0" dirty="0">
            <a:solidFill>
              <a:schemeClr val="tx1"/>
            </a:solidFill>
          </a:endParaRPr>
        </a:p>
      </dgm:t>
    </dgm:pt>
    <dgm:pt modelId="{498BFADD-05FA-48F2-965D-42CEA4E40A97}" type="sibTrans" cxnId="{0D513098-7F33-44C7-AF69-B076E53C77EF}">
      <dgm:prSet/>
      <dgm:spPr/>
      <dgm:t>
        <a:bodyPr/>
        <a:lstStyle/>
        <a:p>
          <a:endParaRPr lang="en-US" sz="2000" b="0">
            <a:solidFill>
              <a:schemeClr val="tx1"/>
            </a:solidFill>
          </a:endParaRPr>
        </a:p>
      </dgm:t>
    </dgm:pt>
    <dgm:pt modelId="{EB8C06CB-F2DE-440D-BC03-4127F0C0014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Candara" pitchFamily="34" charset="0"/>
            </a:rPr>
            <a:t>Anti-dumping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Candara" pitchFamily="34" charset="0"/>
            </a:rPr>
            <a:t>Policies</a:t>
          </a:r>
        </a:p>
      </dgm:t>
    </dgm:pt>
    <dgm:pt modelId="{BDBE4EF9-4BDF-4562-AF86-89B76500FE63}" type="parTrans" cxnId="{1582C738-688C-42C4-80D0-A70F8097730C}">
      <dgm:prSet/>
      <dgm:spPr/>
      <dgm:t>
        <a:bodyPr/>
        <a:lstStyle/>
        <a:p>
          <a:endParaRPr lang="en-US" sz="2000" b="0" dirty="0">
            <a:solidFill>
              <a:schemeClr val="tx1"/>
            </a:solidFill>
          </a:endParaRPr>
        </a:p>
      </dgm:t>
    </dgm:pt>
    <dgm:pt modelId="{1A198EBD-49B8-4E7A-8ABE-95602CCE7211}" type="sibTrans" cxnId="{1582C738-688C-42C4-80D0-A70F8097730C}">
      <dgm:prSet/>
      <dgm:spPr/>
      <dgm:t>
        <a:bodyPr/>
        <a:lstStyle/>
        <a:p>
          <a:endParaRPr lang="en-US" sz="2000" b="0">
            <a:solidFill>
              <a:schemeClr val="tx1"/>
            </a:solidFill>
          </a:endParaRPr>
        </a:p>
      </dgm:t>
    </dgm:pt>
    <dgm:pt modelId="{186CF315-3848-413B-9BB7-E911F8C80E7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Candara" pitchFamily="34" charset="0"/>
            </a:rPr>
            <a:t>Economic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Candara" pitchFamily="34" charset="0"/>
            </a:rPr>
            <a:t>Conditions</a:t>
          </a:r>
        </a:p>
      </dgm:t>
    </dgm:pt>
    <dgm:pt modelId="{DB71CC5A-FC17-4D7D-81A0-7D975A003D21}" type="parTrans" cxnId="{2996DABD-3F7A-42E2-899E-7462E03C8FA0}">
      <dgm:prSet/>
      <dgm:spPr/>
      <dgm:t>
        <a:bodyPr/>
        <a:lstStyle/>
        <a:p>
          <a:endParaRPr lang="en-US" sz="2000" b="0" dirty="0">
            <a:solidFill>
              <a:schemeClr val="tx1"/>
            </a:solidFill>
          </a:endParaRPr>
        </a:p>
      </dgm:t>
    </dgm:pt>
    <dgm:pt modelId="{CC900DA6-4CFF-496A-A920-9AA26CFC58BA}" type="sibTrans" cxnId="{2996DABD-3F7A-42E2-899E-7462E03C8FA0}">
      <dgm:prSet/>
      <dgm:spPr/>
      <dgm:t>
        <a:bodyPr/>
        <a:lstStyle/>
        <a:p>
          <a:endParaRPr lang="en-US" sz="2000" b="0">
            <a:solidFill>
              <a:schemeClr val="tx1"/>
            </a:solidFill>
          </a:endParaRPr>
        </a:p>
      </dgm:t>
    </dgm:pt>
    <dgm:pt modelId="{C48EC1D0-3FEF-4A23-B7EF-4B1C8F67CCF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Candara" pitchFamily="34" charset="0"/>
            </a:rPr>
            <a:t>Competitive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effectLst/>
              <a:latin typeface="Candara" pitchFamily="34" charset="0"/>
            </a:rPr>
            <a:t>factors</a:t>
          </a:r>
        </a:p>
      </dgm:t>
    </dgm:pt>
    <dgm:pt modelId="{92BD78D9-14F7-429B-8FD1-5CF71928AC84}" type="parTrans" cxnId="{C2F76487-BF59-4BFF-8FB4-81D45F0824CE}">
      <dgm:prSet/>
      <dgm:spPr/>
      <dgm:t>
        <a:bodyPr/>
        <a:lstStyle/>
        <a:p>
          <a:endParaRPr lang="en-US" sz="2000" b="0" dirty="0">
            <a:solidFill>
              <a:schemeClr val="tx1"/>
            </a:solidFill>
          </a:endParaRPr>
        </a:p>
      </dgm:t>
    </dgm:pt>
    <dgm:pt modelId="{AFFEB19D-9827-4878-8701-922883A241BE}" type="sibTrans" cxnId="{C2F76487-BF59-4BFF-8FB4-81D45F0824CE}">
      <dgm:prSet/>
      <dgm:spPr/>
      <dgm:t>
        <a:bodyPr/>
        <a:lstStyle/>
        <a:p>
          <a:endParaRPr lang="en-US" sz="2000" b="0">
            <a:solidFill>
              <a:schemeClr val="tx1"/>
            </a:solidFill>
          </a:endParaRPr>
        </a:p>
      </dgm:t>
    </dgm:pt>
    <dgm:pt modelId="{992411E3-2F37-4DB6-8586-9BEF78E59801}" type="pres">
      <dgm:prSet presAssocID="{F4187509-9B95-4FC9-84AA-0E5E203E7010}" presName="cycle" presStyleCnt="0">
        <dgm:presLayoutVars>
          <dgm:chMax val="1"/>
          <dgm:dir/>
          <dgm:animLvl val="ctr"/>
          <dgm:resizeHandles val="exact"/>
        </dgm:presLayoutVars>
      </dgm:prSet>
      <dgm:spPr/>
    </dgm:pt>
    <dgm:pt modelId="{499EA30B-9DA7-43B4-8FE6-CE13D225EB20}" type="pres">
      <dgm:prSet presAssocID="{5F9D073B-7AC3-414E-A5F0-F324E40265D1}" presName="centerShape" presStyleLbl="node0" presStyleIdx="0" presStyleCnt="1"/>
      <dgm:spPr/>
      <dgm:t>
        <a:bodyPr/>
        <a:lstStyle/>
        <a:p>
          <a:endParaRPr lang="en-US"/>
        </a:p>
      </dgm:t>
    </dgm:pt>
    <dgm:pt modelId="{4F970287-6FEC-4669-AD9A-723E043F93C9}" type="pres">
      <dgm:prSet presAssocID="{565DE92E-2B5B-4106-8929-FCE8FC9D30A1}" presName="parTrans" presStyleLbl="bgSibTrans2D1" presStyleIdx="0" presStyleCnt="5"/>
      <dgm:spPr/>
      <dgm:t>
        <a:bodyPr/>
        <a:lstStyle/>
        <a:p>
          <a:endParaRPr lang="en-US"/>
        </a:p>
      </dgm:t>
    </dgm:pt>
    <dgm:pt modelId="{BE269582-A3F5-483E-8766-09C14C798289}" type="pres">
      <dgm:prSet presAssocID="{BD6D3F3B-B1FF-4471-B0A6-27ED8D0BE7F8}" presName="node" presStyleLbl="node1" presStyleIdx="0" presStyleCnt="5">
        <dgm:presLayoutVars>
          <dgm:bulletEnabled val="1"/>
        </dgm:presLayoutVars>
      </dgm:prSet>
      <dgm:spPr/>
      <dgm:t>
        <a:bodyPr/>
        <a:lstStyle/>
        <a:p>
          <a:endParaRPr lang="en-US"/>
        </a:p>
      </dgm:t>
    </dgm:pt>
    <dgm:pt modelId="{D748553C-F897-4AB1-B023-C12CEA43980D}" type="pres">
      <dgm:prSet presAssocID="{BC1C0B39-1D21-4865-90E1-4DCFFA777BC0}" presName="parTrans" presStyleLbl="bgSibTrans2D1" presStyleIdx="1" presStyleCnt="5"/>
      <dgm:spPr/>
      <dgm:t>
        <a:bodyPr/>
        <a:lstStyle/>
        <a:p>
          <a:endParaRPr lang="en-US"/>
        </a:p>
      </dgm:t>
    </dgm:pt>
    <dgm:pt modelId="{321F98B9-11E1-492F-953D-6B4F56293E2E}" type="pres">
      <dgm:prSet presAssocID="{95308599-8DFD-4422-AD01-753EB06B7B9B}" presName="node" presStyleLbl="node1" presStyleIdx="1" presStyleCnt="5">
        <dgm:presLayoutVars>
          <dgm:bulletEnabled val="1"/>
        </dgm:presLayoutVars>
      </dgm:prSet>
      <dgm:spPr/>
      <dgm:t>
        <a:bodyPr/>
        <a:lstStyle/>
        <a:p>
          <a:endParaRPr lang="en-US"/>
        </a:p>
      </dgm:t>
    </dgm:pt>
    <dgm:pt modelId="{F69DBA63-198F-43C6-B1F2-251DD4A81074}" type="pres">
      <dgm:prSet presAssocID="{BDBE4EF9-4BDF-4562-AF86-89B76500FE63}" presName="parTrans" presStyleLbl="bgSibTrans2D1" presStyleIdx="2" presStyleCnt="5"/>
      <dgm:spPr/>
      <dgm:t>
        <a:bodyPr/>
        <a:lstStyle/>
        <a:p>
          <a:endParaRPr lang="en-US"/>
        </a:p>
      </dgm:t>
    </dgm:pt>
    <dgm:pt modelId="{D196F289-43A1-4755-ADEE-2771A612295C}" type="pres">
      <dgm:prSet presAssocID="{EB8C06CB-F2DE-440D-BC03-4127F0C00142}" presName="node" presStyleLbl="node1" presStyleIdx="2" presStyleCnt="5">
        <dgm:presLayoutVars>
          <dgm:bulletEnabled val="1"/>
        </dgm:presLayoutVars>
      </dgm:prSet>
      <dgm:spPr/>
      <dgm:t>
        <a:bodyPr/>
        <a:lstStyle/>
        <a:p>
          <a:endParaRPr lang="en-US"/>
        </a:p>
      </dgm:t>
    </dgm:pt>
    <dgm:pt modelId="{C01FC6B0-AD36-4DDD-B13D-C89FAE82397A}" type="pres">
      <dgm:prSet presAssocID="{DB71CC5A-FC17-4D7D-81A0-7D975A003D21}" presName="parTrans" presStyleLbl="bgSibTrans2D1" presStyleIdx="3" presStyleCnt="5"/>
      <dgm:spPr/>
      <dgm:t>
        <a:bodyPr/>
        <a:lstStyle/>
        <a:p>
          <a:endParaRPr lang="en-US"/>
        </a:p>
      </dgm:t>
    </dgm:pt>
    <dgm:pt modelId="{8E160209-39F2-4F8A-AF06-AA0D6A744981}" type="pres">
      <dgm:prSet presAssocID="{186CF315-3848-413B-9BB7-E911F8C80E7F}" presName="node" presStyleLbl="node1" presStyleIdx="3" presStyleCnt="5">
        <dgm:presLayoutVars>
          <dgm:bulletEnabled val="1"/>
        </dgm:presLayoutVars>
      </dgm:prSet>
      <dgm:spPr/>
      <dgm:t>
        <a:bodyPr/>
        <a:lstStyle/>
        <a:p>
          <a:endParaRPr lang="en-US"/>
        </a:p>
      </dgm:t>
    </dgm:pt>
    <dgm:pt modelId="{1F91E426-EF07-422A-A749-3DFC64646FC1}" type="pres">
      <dgm:prSet presAssocID="{92BD78D9-14F7-429B-8FD1-5CF71928AC84}" presName="parTrans" presStyleLbl="bgSibTrans2D1" presStyleIdx="4" presStyleCnt="5"/>
      <dgm:spPr/>
      <dgm:t>
        <a:bodyPr/>
        <a:lstStyle/>
        <a:p>
          <a:endParaRPr lang="en-US"/>
        </a:p>
      </dgm:t>
    </dgm:pt>
    <dgm:pt modelId="{E08E968A-D28B-436C-8978-797F2B929092}" type="pres">
      <dgm:prSet presAssocID="{C48EC1D0-3FEF-4A23-B7EF-4B1C8F67CCFC}" presName="node" presStyleLbl="node1" presStyleIdx="4" presStyleCnt="5">
        <dgm:presLayoutVars>
          <dgm:bulletEnabled val="1"/>
        </dgm:presLayoutVars>
      </dgm:prSet>
      <dgm:spPr/>
      <dgm:t>
        <a:bodyPr/>
        <a:lstStyle/>
        <a:p>
          <a:endParaRPr lang="en-US"/>
        </a:p>
      </dgm:t>
    </dgm:pt>
  </dgm:ptLst>
  <dgm:cxnLst>
    <dgm:cxn modelId="{5396461C-39B3-4275-869D-6DCDA94BC5D6}" type="presOf" srcId="{EB8C06CB-F2DE-440D-BC03-4127F0C00142}" destId="{D196F289-43A1-4755-ADEE-2771A612295C}" srcOrd="0" destOrd="0" presId="urn:microsoft.com/office/officeart/2005/8/layout/radial4"/>
    <dgm:cxn modelId="{95DF46F2-430B-43C4-ADF2-18DCBE6DA3C1}" type="presOf" srcId="{BDBE4EF9-4BDF-4562-AF86-89B76500FE63}" destId="{F69DBA63-198F-43C6-B1F2-251DD4A81074}" srcOrd="0" destOrd="0" presId="urn:microsoft.com/office/officeart/2005/8/layout/radial4"/>
    <dgm:cxn modelId="{0D513098-7F33-44C7-AF69-B076E53C77EF}" srcId="{5F9D073B-7AC3-414E-A5F0-F324E40265D1}" destId="{95308599-8DFD-4422-AD01-753EB06B7B9B}" srcOrd="1" destOrd="0" parTransId="{BC1C0B39-1D21-4865-90E1-4DCFFA777BC0}" sibTransId="{498BFADD-05FA-48F2-965D-42CEA4E40A97}"/>
    <dgm:cxn modelId="{1582C738-688C-42C4-80D0-A70F8097730C}" srcId="{5F9D073B-7AC3-414E-A5F0-F324E40265D1}" destId="{EB8C06CB-F2DE-440D-BC03-4127F0C00142}" srcOrd="2" destOrd="0" parTransId="{BDBE4EF9-4BDF-4562-AF86-89B76500FE63}" sibTransId="{1A198EBD-49B8-4E7A-8ABE-95602CCE7211}"/>
    <dgm:cxn modelId="{592409E2-426C-44B4-B3FC-1EDC40840726}" srcId="{F4187509-9B95-4FC9-84AA-0E5E203E7010}" destId="{5F9D073B-7AC3-414E-A5F0-F324E40265D1}" srcOrd="0" destOrd="0" parTransId="{38CE56B2-A1F3-4867-B1DC-B42CCF987ECA}" sibTransId="{32C1C626-53DD-46EF-AE00-C42A937466FF}"/>
    <dgm:cxn modelId="{DB2A0906-F459-4F67-954B-1591DDC34171}" type="presOf" srcId="{565DE92E-2B5B-4106-8929-FCE8FC9D30A1}" destId="{4F970287-6FEC-4669-AD9A-723E043F93C9}" srcOrd="0" destOrd="0" presId="urn:microsoft.com/office/officeart/2005/8/layout/radial4"/>
    <dgm:cxn modelId="{9469B911-CDB3-4D0C-AAD3-13AD8880B7B7}" srcId="{5F9D073B-7AC3-414E-A5F0-F324E40265D1}" destId="{BD6D3F3B-B1FF-4471-B0A6-27ED8D0BE7F8}" srcOrd="0" destOrd="0" parTransId="{565DE92E-2B5B-4106-8929-FCE8FC9D30A1}" sibTransId="{B99C7B65-4CF9-4D19-B56B-EE2E334F12A6}"/>
    <dgm:cxn modelId="{34B5573F-403E-4A47-BD55-48EECBA2DABF}" type="presOf" srcId="{186CF315-3848-413B-9BB7-E911F8C80E7F}" destId="{8E160209-39F2-4F8A-AF06-AA0D6A744981}" srcOrd="0" destOrd="0" presId="urn:microsoft.com/office/officeart/2005/8/layout/radial4"/>
    <dgm:cxn modelId="{3F6AC5B3-BB7A-458F-BEC1-B86C585FCD24}" type="presOf" srcId="{F4187509-9B95-4FC9-84AA-0E5E203E7010}" destId="{992411E3-2F37-4DB6-8586-9BEF78E59801}" srcOrd="0" destOrd="0" presId="urn:microsoft.com/office/officeart/2005/8/layout/radial4"/>
    <dgm:cxn modelId="{3472CCB8-49F8-41AD-AE8C-F14591B5A459}" type="presOf" srcId="{92BD78D9-14F7-429B-8FD1-5CF71928AC84}" destId="{1F91E426-EF07-422A-A749-3DFC64646FC1}" srcOrd="0" destOrd="0" presId="urn:microsoft.com/office/officeart/2005/8/layout/radial4"/>
    <dgm:cxn modelId="{2996DABD-3F7A-42E2-899E-7462E03C8FA0}" srcId="{5F9D073B-7AC3-414E-A5F0-F324E40265D1}" destId="{186CF315-3848-413B-9BB7-E911F8C80E7F}" srcOrd="3" destOrd="0" parTransId="{DB71CC5A-FC17-4D7D-81A0-7D975A003D21}" sibTransId="{CC900DA6-4CFF-496A-A920-9AA26CFC58BA}"/>
    <dgm:cxn modelId="{B37530C4-6D65-44E8-B0D2-AF2BB503E318}" type="presOf" srcId="{5F9D073B-7AC3-414E-A5F0-F324E40265D1}" destId="{499EA30B-9DA7-43B4-8FE6-CE13D225EB20}" srcOrd="0" destOrd="0" presId="urn:microsoft.com/office/officeart/2005/8/layout/radial4"/>
    <dgm:cxn modelId="{57EF4CB3-1FDA-4940-A579-9C1856687866}" type="presOf" srcId="{95308599-8DFD-4422-AD01-753EB06B7B9B}" destId="{321F98B9-11E1-492F-953D-6B4F56293E2E}" srcOrd="0" destOrd="0" presId="urn:microsoft.com/office/officeart/2005/8/layout/radial4"/>
    <dgm:cxn modelId="{86A49A79-EE0C-47EB-B737-E2B6AEF60DD1}" type="presOf" srcId="{DB71CC5A-FC17-4D7D-81A0-7D975A003D21}" destId="{C01FC6B0-AD36-4DDD-B13D-C89FAE82397A}" srcOrd="0" destOrd="0" presId="urn:microsoft.com/office/officeart/2005/8/layout/radial4"/>
    <dgm:cxn modelId="{C2F76487-BF59-4BFF-8FB4-81D45F0824CE}" srcId="{5F9D073B-7AC3-414E-A5F0-F324E40265D1}" destId="{C48EC1D0-3FEF-4A23-B7EF-4B1C8F67CCFC}" srcOrd="4" destOrd="0" parTransId="{92BD78D9-14F7-429B-8FD1-5CF71928AC84}" sibTransId="{AFFEB19D-9827-4878-8701-922883A241BE}"/>
    <dgm:cxn modelId="{CFE90472-9A60-4BE1-B829-74022A5FF89D}" type="presOf" srcId="{BC1C0B39-1D21-4865-90E1-4DCFFA777BC0}" destId="{D748553C-F897-4AB1-B023-C12CEA43980D}" srcOrd="0" destOrd="0" presId="urn:microsoft.com/office/officeart/2005/8/layout/radial4"/>
    <dgm:cxn modelId="{055A3ED9-0060-43FB-8E47-CB9B89D1D39F}" type="presOf" srcId="{BD6D3F3B-B1FF-4471-B0A6-27ED8D0BE7F8}" destId="{BE269582-A3F5-483E-8766-09C14C798289}" srcOrd="0" destOrd="0" presId="urn:microsoft.com/office/officeart/2005/8/layout/radial4"/>
    <dgm:cxn modelId="{0AF8DB71-3B17-4C18-8A10-6BA7322B4874}" type="presOf" srcId="{C48EC1D0-3FEF-4A23-B7EF-4B1C8F67CCFC}" destId="{E08E968A-D28B-436C-8978-797F2B929092}" srcOrd="0" destOrd="0" presId="urn:microsoft.com/office/officeart/2005/8/layout/radial4"/>
    <dgm:cxn modelId="{AA04DF2F-D6A4-42B7-8801-4D0908B3E6D6}" type="presParOf" srcId="{992411E3-2F37-4DB6-8586-9BEF78E59801}" destId="{499EA30B-9DA7-43B4-8FE6-CE13D225EB20}" srcOrd="0" destOrd="0" presId="urn:microsoft.com/office/officeart/2005/8/layout/radial4"/>
    <dgm:cxn modelId="{0A750F61-086E-41B5-BDC9-40306250FBE6}" type="presParOf" srcId="{992411E3-2F37-4DB6-8586-9BEF78E59801}" destId="{4F970287-6FEC-4669-AD9A-723E043F93C9}" srcOrd="1" destOrd="0" presId="urn:microsoft.com/office/officeart/2005/8/layout/radial4"/>
    <dgm:cxn modelId="{98AF6281-7D03-4860-8727-C90465BDBBD6}" type="presParOf" srcId="{992411E3-2F37-4DB6-8586-9BEF78E59801}" destId="{BE269582-A3F5-483E-8766-09C14C798289}" srcOrd="2" destOrd="0" presId="urn:microsoft.com/office/officeart/2005/8/layout/radial4"/>
    <dgm:cxn modelId="{F61459D3-A2DD-40D3-BCD4-2605320F43AA}" type="presParOf" srcId="{992411E3-2F37-4DB6-8586-9BEF78E59801}" destId="{D748553C-F897-4AB1-B023-C12CEA43980D}" srcOrd="3" destOrd="0" presId="urn:microsoft.com/office/officeart/2005/8/layout/radial4"/>
    <dgm:cxn modelId="{F1087DED-3941-47F6-A169-17227225DC44}" type="presParOf" srcId="{992411E3-2F37-4DB6-8586-9BEF78E59801}" destId="{321F98B9-11E1-492F-953D-6B4F56293E2E}" srcOrd="4" destOrd="0" presId="urn:microsoft.com/office/officeart/2005/8/layout/radial4"/>
    <dgm:cxn modelId="{9F101BCA-B89F-4B03-B97F-6583BFA90D34}" type="presParOf" srcId="{992411E3-2F37-4DB6-8586-9BEF78E59801}" destId="{F69DBA63-198F-43C6-B1F2-251DD4A81074}" srcOrd="5" destOrd="0" presId="urn:microsoft.com/office/officeart/2005/8/layout/radial4"/>
    <dgm:cxn modelId="{051F2159-E550-4306-8603-793BFFE47062}" type="presParOf" srcId="{992411E3-2F37-4DB6-8586-9BEF78E59801}" destId="{D196F289-43A1-4755-ADEE-2771A612295C}" srcOrd="6" destOrd="0" presId="urn:microsoft.com/office/officeart/2005/8/layout/radial4"/>
    <dgm:cxn modelId="{48E146F7-2D4B-438E-84FA-B3C5BE3194AE}" type="presParOf" srcId="{992411E3-2F37-4DB6-8586-9BEF78E59801}" destId="{C01FC6B0-AD36-4DDD-B13D-C89FAE82397A}" srcOrd="7" destOrd="0" presId="urn:microsoft.com/office/officeart/2005/8/layout/radial4"/>
    <dgm:cxn modelId="{09BCEC42-7893-40BF-855B-DF2F79D544CD}" type="presParOf" srcId="{992411E3-2F37-4DB6-8586-9BEF78E59801}" destId="{8E160209-39F2-4F8A-AF06-AA0D6A744981}" srcOrd="8" destOrd="0" presId="urn:microsoft.com/office/officeart/2005/8/layout/radial4"/>
    <dgm:cxn modelId="{F8313838-9F94-46A0-B98A-3EED351F0E52}" type="presParOf" srcId="{992411E3-2F37-4DB6-8586-9BEF78E59801}" destId="{1F91E426-EF07-422A-A749-3DFC64646FC1}" srcOrd="9" destOrd="0" presId="urn:microsoft.com/office/officeart/2005/8/layout/radial4"/>
    <dgm:cxn modelId="{E267C5EA-A536-45C8-8CC3-7BD915152BE6}" type="presParOf" srcId="{992411E3-2F37-4DB6-8586-9BEF78E59801}" destId="{E08E968A-D28B-436C-8978-797F2B929092}" srcOrd="10" destOrd="0" presId="urn:microsoft.com/office/officeart/2005/8/layout/radial4"/>
  </dgm:cxnLst>
  <dgm:bg/>
  <dgm:whole/>
</dgm:dataModel>
</file>

<file path=ppt/diagrams/data8.xml><?xml version="1.0" encoding="utf-8"?>
<dgm:dataModel xmlns:dgm="http://schemas.openxmlformats.org/drawingml/2006/diagram" xmlns:a="http://schemas.openxmlformats.org/drawingml/2006/main">
  <dgm:ptLst>
    <dgm:pt modelId="{1A7456B5-BB01-4F02-8958-F43C7998F119}" type="doc">
      <dgm:prSet loTypeId="urn:microsoft.com/office/officeart/2005/8/layout/vList2" loCatId="list" qsTypeId="urn:microsoft.com/office/officeart/2005/8/quickstyle/simple3" qsCatId="simple" csTypeId="urn:microsoft.com/office/officeart/2005/8/colors/colorful1" csCatId="colorful"/>
      <dgm:spPr/>
      <dgm:t>
        <a:bodyPr/>
        <a:lstStyle/>
        <a:p>
          <a:endParaRPr lang="en-US"/>
        </a:p>
      </dgm:t>
    </dgm:pt>
    <dgm:pt modelId="{11D192B2-C161-4CF5-B9BA-F1CF5535B88F}">
      <dgm:prSet custT="1"/>
      <dgm:spPr/>
      <dgm:t>
        <a:bodyPr/>
        <a:lstStyle/>
        <a:p>
          <a:pPr rtl="0"/>
          <a:r>
            <a:rPr lang="en-US" sz="3200" b="0" dirty="0" smtClean="0"/>
            <a:t>Literacy levels vary by country</a:t>
          </a:r>
          <a:endParaRPr lang="en-US" sz="3200" b="0" dirty="0"/>
        </a:p>
      </dgm:t>
    </dgm:pt>
    <dgm:pt modelId="{7F484478-1469-4967-98C2-3A77720E7B54}" type="parTrans" cxnId="{809F700A-383D-426D-B6F8-DAC7397FC4BA}">
      <dgm:prSet/>
      <dgm:spPr/>
      <dgm:t>
        <a:bodyPr/>
        <a:lstStyle/>
        <a:p>
          <a:endParaRPr lang="en-US" sz="3200" b="0">
            <a:solidFill>
              <a:schemeClr val="tx1"/>
            </a:solidFill>
          </a:endParaRPr>
        </a:p>
      </dgm:t>
    </dgm:pt>
    <dgm:pt modelId="{1F5A7086-F636-4CB5-9547-CEF4914CBDDE}" type="sibTrans" cxnId="{809F700A-383D-426D-B6F8-DAC7397FC4BA}">
      <dgm:prSet/>
      <dgm:spPr/>
      <dgm:t>
        <a:bodyPr/>
        <a:lstStyle/>
        <a:p>
          <a:endParaRPr lang="en-US" sz="3200" b="0">
            <a:solidFill>
              <a:schemeClr val="tx1"/>
            </a:solidFill>
          </a:endParaRPr>
        </a:p>
      </dgm:t>
    </dgm:pt>
    <dgm:pt modelId="{59A11389-3FBE-47D0-A2B4-F083A47184C7}">
      <dgm:prSet custT="1"/>
      <dgm:spPr/>
      <dgm:t>
        <a:bodyPr/>
        <a:lstStyle/>
        <a:p>
          <a:pPr rtl="0"/>
          <a:r>
            <a:rPr lang="en-US" sz="3200" b="0" dirty="0" smtClean="0"/>
            <a:t>Firms choose whether to adapt to language differences</a:t>
          </a:r>
          <a:endParaRPr lang="en-US" sz="3200" b="0" dirty="0"/>
        </a:p>
      </dgm:t>
    </dgm:pt>
    <dgm:pt modelId="{BDEAA729-8C5E-48AE-8B21-644A6BB736E3}" type="parTrans" cxnId="{2A2C8F03-E211-4311-A0FD-A03083C54718}">
      <dgm:prSet/>
      <dgm:spPr/>
      <dgm:t>
        <a:bodyPr/>
        <a:lstStyle/>
        <a:p>
          <a:endParaRPr lang="en-US" sz="3200" b="0">
            <a:solidFill>
              <a:schemeClr val="tx1"/>
            </a:solidFill>
          </a:endParaRPr>
        </a:p>
      </dgm:t>
    </dgm:pt>
    <dgm:pt modelId="{0635F6C0-124E-45C6-9C44-9960C494E0E2}" type="sibTrans" cxnId="{2A2C8F03-E211-4311-A0FD-A03083C54718}">
      <dgm:prSet/>
      <dgm:spPr/>
      <dgm:t>
        <a:bodyPr/>
        <a:lstStyle/>
        <a:p>
          <a:endParaRPr lang="en-US" sz="3200" b="0">
            <a:solidFill>
              <a:schemeClr val="tx1"/>
            </a:solidFill>
          </a:endParaRPr>
        </a:p>
      </dgm:t>
    </dgm:pt>
    <dgm:pt modelId="{538F142E-23A0-4105-9836-CC3E8F641268}">
      <dgm:prSet custT="1"/>
      <dgm:spPr/>
      <dgm:t>
        <a:bodyPr/>
        <a:lstStyle/>
        <a:p>
          <a:pPr rtl="0"/>
          <a:r>
            <a:rPr lang="en-US" sz="3200" b="0" dirty="0" smtClean="0"/>
            <a:t>Cultural and religious differences also matter</a:t>
          </a:r>
          <a:endParaRPr lang="en-US" sz="3200" b="0" dirty="0"/>
        </a:p>
      </dgm:t>
    </dgm:pt>
    <dgm:pt modelId="{6C52DC34-A26C-4882-97F0-A9257AB05EC2}" type="parTrans" cxnId="{0A9DAD45-E9BA-41CD-98F4-618FE8FB4658}">
      <dgm:prSet/>
      <dgm:spPr/>
      <dgm:t>
        <a:bodyPr/>
        <a:lstStyle/>
        <a:p>
          <a:endParaRPr lang="en-US" sz="3200" b="0">
            <a:solidFill>
              <a:schemeClr val="tx1"/>
            </a:solidFill>
          </a:endParaRPr>
        </a:p>
      </dgm:t>
    </dgm:pt>
    <dgm:pt modelId="{C7544949-391F-4DED-BD3F-29DDF87F512A}" type="sibTrans" cxnId="{0A9DAD45-E9BA-41CD-98F4-618FE8FB4658}">
      <dgm:prSet/>
      <dgm:spPr/>
      <dgm:t>
        <a:bodyPr/>
        <a:lstStyle/>
        <a:p>
          <a:endParaRPr lang="en-US" sz="3200" b="0">
            <a:solidFill>
              <a:schemeClr val="tx1"/>
            </a:solidFill>
          </a:endParaRPr>
        </a:p>
      </dgm:t>
    </dgm:pt>
    <dgm:pt modelId="{6DDBCDE0-9033-469C-AE27-F89333BDD7B4}" type="pres">
      <dgm:prSet presAssocID="{1A7456B5-BB01-4F02-8958-F43C7998F119}" presName="linear" presStyleCnt="0">
        <dgm:presLayoutVars>
          <dgm:animLvl val="lvl"/>
          <dgm:resizeHandles val="exact"/>
        </dgm:presLayoutVars>
      </dgm:prSet>
      <dgm:spPr/>
      <dgm:t>
        <a:bodyPr/>
        <a:lstStyle/>
        <a:p>
          <a:endParaRPr lang="en-US"/>
        </a:p>
      </dgm:t>
    </dgm:pt>
    <dgm:pt modelId="{93508D79-1FD6-47D6-B34C-2F76E221A94A}" type="pres">
      <dgm:prSet presAssocID="{11D192B2-C161-4CF5-B9BA-F1CF5535B88F}" presName="parentText" presStyleLbl="node1" presStyleIdx="0" presStyleCnt="3">
        <dgm:presLayoutVars>
          <dgm:chMax val="0"/>
          <dgm:bulletEnabled val="1"/>
        </dgm:presLayoutVars>
      </dgm:prSet>
      <dgm:spPr/>
      <dgm:t>
        <a:bodyPr/>
        <a:lstStyle/>
        <a:p>
          <a:endParaRPr lang="en-US"/>
        </a:p>
      </dgm:t>
    </dgm:pt>
    <dgm:pt modelId="{2ED981F4-8203-4DE9-AE85-F0B7EAE37593}" type="pres">
      <dgm:prSet presAssocID="{1F5A7086-F636-4CB5-9547-CEF4914CBDDE}" presName="spacer" presStyleCnt="0"/>
      <dgm:spPr/>
    </dgm:pt>
    <dgm:pt modelId="{57F66B83-C315-45A3-BE9A-0BF246E26A72}" type="pres">
      <dgm:prSet presAssocID="{59A11389-3FBE-47D0-A2B4-F083A47184C7}" presName="parentText" presStyleLbl="node1" presStyleIdx="1" presStyleCnt="3">
        <dgm:presLayoutVars>
          <dgm:chMax val="0"/>
          <dgm:bulletEnabled val="1"/>
        </dgm:presLayoutVars>
      </dgm:prSet>
      <dgm:spPr/>
      <dgm:t>
        <a:bodyPr/>
        <a:lstStyle/>
        <a:p>
          <a:endParaRPr lang="en-US"/>
        </a:p>
      </dgm:t>
    </dgm:pt>
    <dgm:pt modelId="{BE89DD28-2E3B-425A-8116-C63BF592DEA6}" type="pres">
      <dgm:prSet presAssocID="{0635F6C0-124E-45C6-9C44-9960C494E0E2}" presName="spacer" presStyleCnt="0"/>
      <dgm:spPr/>
    </dgm:pt>
    <dgm:pt modelId="{0AB59986-3F94-4857-96A2-A4F367C83C6F}" type="pres">
      <dgm:prSet presAssocID="{538F142E-23A0-4105-9836-CC3E8F641268}" presName="parentText" presStyleLbl="node1" presStyleIdx="2" presStyleCnt="3">
        <dgm:presLayoutVars>
          <dgm:chMax val="0"/>
          <dgm:bulletEnabled val="1"/>
        </dgm:presLayoutVars>
      </dgm:prSet>
      <dgm:spPr/>
      <dgm:t>
        <a:bodyPr/>
        <a:lstStyle/>
        <a:p>
          <a:endParaRPr lang="en-US"/>
        </a:p>
      </dgm:t>
    </dgm:pt>
  </dgm:ptLst>
  <dgm:cxnLst>
    <dgm:cxn modelId="{AC4E43E6-D6D1-440F-B7CA-E14642F87C17}" type="presOf" srcId="{59A11389-3FBE-47D0-A2B4-F083A47184C7}" destId="{57F66B83-C315-45A3-BE9A-0BF246E26A72}" srcOrd="0" destOrd="0" presId="urn:microsoft.com/office/officeart/2005/8/layout/vList2"/>
    <dgm:cxn modelId="{8D79DB9E-055F-4126-8F32-4C5B2BF6A0AA}" type="presOf" srcId="{538F142E-23A0-4105-9836-CC3E8F641268}" destId="{0AB59986-3F94-4857-96A2-A4F367C83C6F}" srcOrd="0" destOrd="0" presId="urn:microsoft.com/office/officeart/2005/8/layout/vList2"/>
    <dgm:cxn modelId="{2A2C8F03-E211-4311-A0FD-A03083C54718}" srcId="{1A7456B5-BB01-4F02-8958-F43C7998F119}" destId="{59A11389-3FBE-47D0-A2B4-F083A47184C7}" srcOrd="1" destOrd="0" parTransId="{BDEAA729-8C5E-48AE-8B21-644A6BB736E3}" sibTransId="{0635F6C0-124E-45C6-9C44-9960C494E0E2}"/>
    <dgm:cxn modelId="{462DD037-E7D5-4279-84FE-E3A822E15ABD}" type="presOf" srcId="{1A7456B5-BB01-4F02-8958-F43C7998F119}" destId="{6DDBCDE0-9033-469C-AE27-F89333BDD7B4}" srcOrd="0" destOrd="0" presId="urn:microsoft.com/office/officeart/2005/8/layout/vList2"/>
    <dgm:cxn modelId="{809F700A-383D-426D-B6F8-DAC7397FC4BA}" srcId="{1A7456B5-BB01-4F02-8958-F43C7998F119}" destId="{11D192B2-C161-4CF5-B9BA-F1CF5535B88F}" srcOrd="0" destOrd="0" parTransId="{7F484478-1469-4967-98C2-3A77720E7B54}" sibTransId="{1F5A7086-F636-4CB5-9547-CEF4914CBDDE}"/>
    <dgm:cxn modelId="{65F87BFC-C5E8-4263-821B-143DAC787F6E}" type="presOf" srcId="{11D192B2-C161-4CF5-B9BA-F1CF5535B88F}" destId="{93508D79-1FD6-47D6-B34C-2F76E221A94A}" srcOrd="0" destOrd="0" presId="urn:microsoft.com/office/officeart/2005/8/layout/vList2"/>
    <dgm:cxn modelId="{0A9DAD45-E9BA-41CD-98F4-618FE8FB4658}" srcId="{1A7456B5-BB01-4F02-8958-F43C7998F119}" destId="{538F142E-23A0-4105-9836-CC3E8F641268}" srcOrd="2" destOrd="0" parTransId="{6C52DC34-A26C-4882-97F0-A9257AB05EC2}" sibTransId="{C7544949-391F-4DED-BD3F-29DDF87F512A}"/>
    <dgm:cxn modelId="{FBF1CF15-515B-483E-BA32-17082A1985CD}" type="presParOf" srcId="{6DDBCDE0-9033-469C-AE27-F89333BDD7B4}" destId="{93508D79-1FD6-47D6-B34C-2F76E221A94A}" srcOrd="0" destOrd="0" presId="urn:microsoft.com/office/officeart/2005/8/layout/vList2"/>
    <dgm:cxn modelId="{8BC4A320-F977-445D-841E-B55DE4F081A6}" type="presParOf" srcId="{6DDBCDE0-9033-469C-AE27-F89333BDD7B4}" destId="{2ED981F4-8203-4DE9-AE85-F0B7EAE37593}" srcOrd="1" destOrd="0" presId="urn:microsoft.com/office/officeart/2005/8/layout/vList2"/>
    <dgm:cxn modelId="{1024D016-8A83-4795-8494-EF838AD3F07F}" type="presParOf" srcId="{6DDBCDE0-9033-469C-AE27-F89333BDD7B4}" destId="{57F66B83-C315-45A3-BE9A-0BF246E26A72}" srcOrd="2" destOrd="0" presId="urn:microsoft.com/office/officeart/2005/8/layout/vList2"/>
    <dgm:cxn modelId="{9DA921AC-4C96-4604-A040-00824EDC771D}" type="presParOf" srcId="{6DDBCDE0-9033-469C-AE27-F89333BDD7B4}" destId="{BE89DD28-2E3B-425A-8116-C63BF592DEA6}" srcOrd="3" destOrd="0" presId="urn:microsoft.com/office/officeart/2005/8/layout/vList2"/>
    <dgm:cxn modelId="{DD38256B-0821-42ED-9136-D9D145191F30}" type="presParOf" srcId="{6DDBCDE0-9033-469C-AE27-F89333BDD7B4}" destId="{0AB59986-3F94-4857-96A2-A4F367C83C6F}" srcOrd="4" destOrd="0" presId="urn:microsoft.com/office/officeart/2005/8/layout/vList2"/>
  </dgm:cxnLst>
  <dgm:bg/>
  <dgm:whole/>
</dgm:dataModel>
</file>

<file path=ppt/diagrams/data9.xml><?xml version="1.0" encoding="utf-8"?>
<dgm:dataModel xmlns:dgm="http://schemas.openxmlformats.org/drawingml/2006/diagram" xmlns:a="http://schemas.openxmlformats.org/drawingml/2006/main">
  <dgm:ptLst>
    <dgm:pt modelId="{38DA476C-1380-4702-8CCD-E81BEFA3B7FD}" type="doc">
      <dgm:prSet loTypeId="urn:microsoft.com/office/officeart/2005/8/layout/vList2" loCatId="list" qsTypeId="urn:microsoft.com/office/officeart/2005/8/quickstyle/simple3" qsCatId="simple" csTypeId="urn:microsoft.com/office/officeart/2005/8/colors/colorful1" csCatId="colorful"/>
      <dgm:spPr/>
      <dgm:t>
        <a:bodyPr/>
        <a:lstStyle/>
        <a:p>
          <a:endParaRPr lang="en-US"/>
        </a:p>
      </dgm:t>
    </dgm:pt>
    <dgm:pt modelId="{C4DEE393-8A53-480D-9810-0274304BF425}">
      <dgm:prSet custT="1"/>
      <dgm:spPr/>
      <dgm:t>
        <a:bodyPr/>
        <a:lstStyle/>
        <a:p>
          <a:pPr algn="ctr" rtl="0"/>
          <a:r>
            <a:rPr lang="en-US" sz="3200" b="0" dirty="0" smtClean="0"/>
            <a:t>Fair Wages</a:t>
          </a:r>
          <a:endParaRPr lang="en-US" sz="3200" b="0" dirty="0"/>
        </a:p>
      </dgm:t>
    </dgm:pt>
    <dgm:pt modelId="{51D798F0-78C3-44CC-98AA-0AC339EBEB7C}" type="parTrans" cxnId="{E6714367-1845-43BE-9771-45FDAC934368}">
      <dgm:prSet/>
      <dgm:spPr/>
      <dgm:t>
        <a:bodyPr/>
        <a:lstStyle/>
        <a:p>
          <a:pPr algn="ctr"/>
          <a:endParaRPr lang="en-US" sz="3200" b="0">
            <a:solidFill>
              <a:schemeClr val="tx1"/>
            </a:solidFill>
          </a:endParaRPr>
        </a:p>
      </dgm:t>
    </dgm:pt>
    <dgm:pt modelId="{6E8B99A0-8B23-44FC-B419-CAD2652F7E0E}" type="sibTrans" cxnId="{E6714367-1845-43BE-9771-45FDAC934368}">
      <dgm:prSet/>
      <dgm:spPr/>
      <dgm:t>
        <a:bodyPr/>
        <a:lstStyle/>
        <a:p>
          <a:pPr algn="ctr"/>
          <a:endParaRPr lang="en-US" sz="3200" b="0">
            <a:solidFill>
              <a:schemeClr val="tx1"/>
            </a:solidFill>
          </a:endParaRPr>
        </a:p>
      </dgm:t>
    </dgm:pt>
    <dgm:pt modelId="{8711A1B5-25EC-4773-87A1-CD4AB6F97105}">
      <dgm:prSet custT="1"/>
      <dgm:spPr/>
      <dgm:t>
        <a:bodyPr/>
        <a:lstStyle/>
        <a:p>
          <a:pPr algn="ctr" rtl="0"/>
          <a:r>
            <a:rPr lang="en-US" sz="3200" b="0" dirty="0" smtClean="0"/>
            <a:t>Working conditions</a:t>
          </a:r>
          <a:endParaRPr lang="en-US" sz="3200" b="0" dirty="0"/>
        </a:p>
      </dgm:t>
    </dgm:pt>
    <dgm:pt modelId="{CCFFB275-FD83-4FD4-8F0B-ADDD59F6217D}" type="parTrans" cxnId="{5DC4CF8C-DD54-4475-B327-CE63A56144A9}">
      <dgm:prSet/>
      <dgm:spPr/>
      <dgm:t>
        <a:bodyPr/>
        <a:lstStyle/>
        <a:p>
          <a:pPr algn="ctr"/>
          <a:endParaRPr lang="en-US" sz="3200" b="0">
            <a:solidFill>
              <a:schemeClr val="tx1"/>
            </a:solidFill>
          </a:endParaRPr>
        </a:p>
      </dgm:t>
    </dgm:pt>
    <dgm:pt modelId="{CFBC424A-3E15-4FA3-94DD-0EA3E11C401C}" type="sibTrans" cxnId="{5DC4CF8C-DD54-4475-B327-CE63A56144A9}">
      <dgm:prSet/>
      <dgm:spPr/>
      <dgm:t>
        <a:bodyPr/>
        <a:lstStyle/>
        <a:p>
          <a:pPr algn="ctr"/>
          <a:endParaRPr lang="en-US" sz="3200" b="0">
            <a:solidFill>
              <a:schemeClr val="tx1"/>
            </a:solidFill>
          </a:endParaRPr>
        </a:p>
      </dgm:t>
    </dgm:pt>
    <dgm:pt modelId="{006AFFEA-5A89-4DF7-ADA8-5291863FE9E2}">
      <dgm:prSet custT="1"/>
      <dgm:spPr/>
      <dgm:t>
        <a:bodyPr/>
        <a:lstStyle/>
        <a:p>
          <a:pPr algn="ctr" rtl="0"/>
          <a:r>
            <a:rPr lang="en-US" sz="3200" b="0" dirty="0" smtClean="0"/>
            <a:t>Child Labor</a:t>
          </a:r>
          <a:endParaRPr lang="en-US" sz="3200" b="0" dirty="0"/>
        </a:p>
      </dgm:t>
    </dgm:pt>
    <dgm:pt modelId="{6B3CA85F-C268-4611-87D4-761C68083533}" type="parTrans" cxnId="{84CA20CE-2D39-475E-884E-B9D02CA5BFB8}">
      <dgm:prSet/>
      <dgm:spPr/>
      <dgm:t>
        <a:bodyPr/>
        <a:lstStyle/>
        <a:p>
          <a:pPr algn="ctr"/>
          <a:endParaRPr lang="en-US" sz="3200" b="0">
            <a:solidFill>
              <a:schemeClr val="tx1"/>
            </a:solidFill>
          </a:endParaRPr>
        </a:p>
      </dgm:t>
    </dgm:pt>
    <dgm:pt modelId="{B3F08CDC-753B-4AB5-8F0B-8D31193311ED}" type="sibTrans" cxnId="{84CA20CE-2D39-475E-884E-B9D02CA5BFB8}">
      <dgm:prSet/>
      <dgm:spPr/>
      <dgm:t>
        <a:bodyPr/>
        <a:lstStyle/>
        <a:p>
          <a:pPr algn="ctr"/>
          <a:endParaRPr lang="en-US" sz="3200" b="0">
            <a:solidFill>
              <a:schemeClr val="tx1"/>
            </a:solidFill>
          </a:endParaRPr>
        </a:p>
      </dgm:t>
    </dgm:pt>
    <dgm:pt modelId="{FA585E3E-4A40-4AFF-B1E6-9ADE7CF073E0}" type="pres">
      <dgm:prSet presAssocID="{38DA476C-1380-4702-8CCD-E81BEFA3B7FD}" presName="linear" presStyleCnt="0">
        <dgm:presLayoutVars>
          <dgm:animLvl val="lvl"/>
          <dgm:resizeHandles val="exact"/>
        </dgm:presLayoutVars>
      </dgm:prSet>
      <dgm:spPr/>
      <dgm:t>
        <a:bodyPr/>
        <a:lstStyle/>
        <a:p>
          <a:endParaRPr lang="en-US"/>
        </a:p>
      </dgm:t>
    </dgm:pt>
    <dgm:pt modelId="{F841142A-4A38-4D03-A523-ECEE22F567F2}" type="pres">
      <dgm:prSet presAssocID="{C4DEE393-8A53-480D-9810-0274304BF425}" presName="parentText" presStyleLbl="node1" presStyleIdx="0" presStyleCnt="3">
        <dgm:presLayoutVars>
          <dgm:chMax val="0"/>
          <dgm:bulletEnabled val="1"/>
        </dgm:presLayoutVars>
      </dgm:prSet>
      <dgm:spPr/>
      <dgm:t>
        <a:bodyPr/>
        <a:lstStyle/>
        <a:p>
          <a:endParaRPr lang="en-US"/>
        </a:p>
      </dgm:t>
    </dgm:pt>
    <dgm:pt modelId="{5F279FE7-AAFE-479F-B96F-F04150CFEE3D}" type="pres">
      <dgm:prSet presAssocID="{6E8B99A0-8B23-44FC-B419-CAD2652F7E0E}" presName="spacer" presStyleCnt="0"/>
      <dgm:spPr/>
      <dgm:t>
        <a:bodyPr/>
        <a:lstStyle/>
        <a:p>
          <a:endParaRPr lang="en-US"/>
        </a:p>
      </dgm:t>
    </dgm:pt>
    <dgm:pt modelId="{6A34E999-59A1-4E76-8AE7-076781976678}" type="pres">
      <dgm:prSet presAssocID="{8711A1B5-25EC-4773-87A1-CD4AB6F97105}" presName="parentText" presStyleLbl="node1" presStyleIdx="1" presStyleCnt="3">
        <dgm:presLayoutVars>
          <dgm:chMax val="0"/>
          <dgm:bulletEnabled val="1"/>
        </dgm:presLayoutVars>
      </dgm:prSet>
      <dgm:spPr/>
      <dgm:t>
        <a:bodyPr/>
        <a:lstStyle/>
        <a:p>
          <a:endParaRPr lang="en-US"/>
        </a:p>
      </dgm:t>
    </dgm:pt>
    <dgm:pt modelId="{4C1C5A53-67E7-4D4D-8851-5E51872AA350}" type="pres">
      <dgm:prSet presAssocID="{CFBC424A-3E15-4FA3-94DD-0EA3E11C401C}" presName="spacer" presStyleCnt="0"/>
      <dgm:spPr/>
      <dgm:t>
        <a:bodyPr/>
        <a:lstStyle/>
        <a:p>
          <a:endParaRPr lang="en-US"/>
        </a:p>
      </dgm:t>
    </dgm:pt>
    <dgm:pt modelId="{D10E894A-165F-4C89-B3B7-03E972F6F35D}" type="pres">
      <dgm:prSet presAssocID="{006AFFEA-5A89-4DF7-ADA8-5291863FE9E2}" presName="parentText" presStyleLbl="node1" presStyleIdx="2" presStyleCnt="3">
        <dgm:presLayoutVars>
          <dgm:chMax val="0"/>
          <dgm:bulletEnabled val="1"/>
        </dgm:presLayoutVars>
      </dgm:prSet>
      <dgm:spPr/>
      <dgm:t>
        <a:bodyPr/>
        <a:lstStyle/>
        <a:p>
          <a:endParaRPr lang="en-US"/>
        </a:p>
      </dgm:t>
    </dgm:pt>
  </dgm:ptLst>
  <dgm:cxnLst>
    <dgm:cxn modelId="{84CA20CE-2D39-475E-884E-B9D02CA5BFB8}" srcId="{38DA476C-1380-4702-8CCD-E81BEFA3B7FD}" destId="{006AFFEA-5A89-4DF7-ADA8-5291863FE9E2}" srcOrd="2" destOrd="0" parTransId="{6B3CA85F-C268-4611-87D4-761C68083533}" sibTransId="{B3F08CDC-753B-4AB5-8F0B-8D31193311ED}"/>
    <dgm:cxn modelId="{C1413F01-F07E-486B-8D3D-1B4696DDAA6C}" type="presOf" srcId="{C4DEE393-8A53-480D-9810-0274304BF425}" destId="{F841142A-4A38-4D03-A523-ECEE22F567F2}" srcOrd="0" destOrd="0" presId="urn:microsoft.com/office/officeart/2005/8/layout/vList2"/>
    <dgm:cxn modelId="{E6714367-1845-43BE-9771-45FDAC934368}" srcId="{38DA476C-1380-4702-8CCD-E81BEFA3B7FD}" destId="{C4DEE393-8A53-480D-9810-0274304BF425}" srcOrd="0" destOrd="0" parTransId="{51D798F0-78C3-44CC-98AA-0AC339EBEB7C}" sibTransId="{6E8B99A0-8B23-44FC-B419-CAD2652F7E0E}"/>
    <dgm:cxn modelId="{012C4338-252A-40C3-9C8D-34810D1B8956}" type="presOf" srcId="{8711A1B5-25EC-4773-87A1-CD4AB6F97105}" destId="{6A34E999-59A1-4E76-8AE7-076781976678}" srcOrd="0" destOrd="0" presId="urn:microsoft.com/office/officeart/2005/8/layout/vList2"/>
    <dgm:cxn modelId="{DDAF93E0-1F63-4E7A-8CA2-D40D2352BC9B}" type="presOf" srcId="{38DA476C-1380-4702-8CCD-E81BEFA3B7FD}" destId="{FA585E3E-4A40-4AFF-B1E6-9ADE7CF073E0}" srcOrd="0" destOrd="0" presId="urn:microsoft.com/office/officeart/2005/8/layout/vList2"/>
    <dgm:cxn modelId="{3143CE7B-48AE-4B95-AA81-BFFA58AF9D14}" type="presOf" srcId="{006AFFEA-5A89-4DF7-ADA8-5291863FE9E2}" destId="{D10E894A-165F-4C89-B3B7-03E972F6F35D}" srcOrd="0" destOrd="0" presId="urn:microsoft.com/office/officeart/2005/8/layout/vList2"/>
    <dgm:cxn modelId="{5DC4CF8C-DD54-4475-B327-CE63A56144A9}" srcId="{38DA476C-1380-4702-8CCD-E81BEFA3B7FD}" destId="{8711A1B5-25EC-4773-87A1-CD4AB6F97105}" srcOrd="1" destOrd="0" parTransId="{CCFFB275-FD83-4FD4-8F0B-ADDD59F6217D}" sibTransId="{CFBC424A-3E15-4FA3-94DD-0EA3E11C401C}"/>
    <dgm:cxn modelId="{67DCD299-EE76-4B91-8009-00A23A4550AC}" type="presParOf" srcId="{FA585E3E-4A40-4AFF-B1E6-9ADE7CF073E0}" destId="{F841142A-4A38-4D03-A523-ECEE22F567F2}" srcOrd="0" destOrd="0" presId="urn:microsoft.com/office/officeart/2005/8/layout/vList2"/>
    <dgm:cxn modelId="{190FF68B-0622-4416-9F9B-22C9D18A821E}" type="presParOf" srcId="{FA585E3E-4A40-4AFF-B1E6-9ADE7CF073E0}" destId="{5F279FE7-AAFE-479F-B96F-F04150CFEE3D}" srcOrd="1" destOrd="0" presId="urn:microsoft.com/office/officeart/2005/8/layout/vList2"/>
    <dgm:cxn modelId="{3BBE3987-EE10-4D61-BE0B-E0CEF2674436}" type="presParOf" srcId="{FA585E3E-4A40-4AFF-B1E6-9ADE7CF073E0}" destId="{6A34E999-59A1-4E76-8AE7-076781976678}" srcOrd="2" destOrd="0" presId="urn:microsoft.com/office/officeart/2005/8/layout/vList2"/>
    <dgm:cxn modelId="{31072461-12A7-4DD9-BB52-DCB3ADF08802}" type="presParOf" srcId="{FA585E3E-4A40-4AFF-B1E6-9ADE7CF073E0}" destId="{4C1C5A53-67E7-4D4D-8851-5E51872AA350}" srcOrd="3" destOrd="0" presId="urn:microsoft.com/office/officeart/2005/8/layout/vList2"/>
    <dgm:cxn modelId="{CC526F56-3D8D-433A-9F84-49AB4BEDC2E2}" type="presParOf" srcId="{FA585E3E-4A40-4AFF-B1E6-9ADE7CF073E0}" destId="{D10E894A-165F-4C89-B3B7-03E972F6F35D}" srcOrd="4"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Rot="1" noChangeAspect="1" noChangeArrowheads="1"/>
          </p:cNvSpPr>
          <p:nvPr>
            <p:ph type="sldImg"/>
          </p:nvPr>
        </p:nvSpPr>
        <p:spPr bwMode="auto">
          <a:xfrm>
            <a:off x="1371600" y="763588"/>
            <a:ext cx="5027613" cy="3770312"/>
          </a:xfrm>
          <a:prstGeom prst="rect">
            <a:avLst/>
          </a:prstGeom>
          <a:noFill/>
          <a:ln w="9525">
            <a:noFill/>
            <a:round/>
            <a:headEnd/>
            <a:tailEnd/>
          </a:ln>
        </p:spPr>
      </p:sp>
      <p:sp>
        <p:nvSpPr>
          <p:cNvPr id="2050" name="Rectangle 2"/>
          <p:cNvSpPr>
            <a:spLocks noGrp="1" noChangeArrowheads="1"/>
          </p:cNvSpPr>
          <p:nvPr>
            <p:ph type="body"/>
          </p:nvPr>
        </p:nvSpPr>
        <p:spPr bwMode="auto">
          <a:xfrm>
            <a:off x="777875" y="4776788"/>
            <a:ext cx="62166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2051" name="Rectangle 3"/>
          <p:cNvSpPr>
            <a:spLocks noGrp="1" noChangeArrowheads="1"/>
          </p:cNvSpPr>
          <p:nvPr>
            <p:ph type="hdr"/>
          </p:nvPr>
        </p:nvSpPr>
        <p:spPr bwMode="auto">
          <a:xfrm>
            <a:off x="0"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102000"/>
              </a:lnSpc>
              <a:buClr>
                <a:srgbClr val="000000"/>
              </a:buClr>
              <a:buSzPct val="45000"/>
              <a:buFont typeface="Wingdings" charset="2"/>
              <a:buNone/>
              <a:tabLst>
                <a:tab pos="723900" algn="l"/>
                <a:tab pos="1447800" algn="l"/>
                <a:tab pos="2171700" algn="l"/>
                <a:tab pos="2895600" algn="l"/>
              </a:tabLst>
              <a:defRPr sz="1400" dirty="0">
                <a:solidFill>
                  <a:srgbClr val="000000"/>
                </a:solidFill>
                <a:latin typeface="Times New Roman" pitchFamily="16" charset="0"/>
                <a:ea typeface="DejaVu Sans" charset="0"/>
                <a:cs typeface="DejaVu Sans" charset="0"/>
              </a:defRPr>
            </a:lvl1pPr>
          </a:lstStyle>
          <a:p>
            <a:pPr>
              <a:defRPr/>
            </a:pPr>
            <a:endParaRPr lang="en-US"/>
          </a:p>
        </p:txBody>
      </p:sp>
      <p:sp>
        <p:nvSpPr>
          <p:cNvPr id="2052" name="Rectangle 4"/>
          <p:cNvSpPr>
            <a:spLocks noGrp="1" noChangeArrowheads="1"/>
          </p:cNvSpPr>
          <p:nvPr>
            <p:ph type="dt"/>
          </p:nvPr>
        </p:nvSpPr>
        <p:spPr bwMode="auto">
          <a:xfrm>
            <a:off x="4398963"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102000"/>
              </a:lnSpc>
              <a:buClr>
                <a:srgbClr val="000000"/>
              </a:buClr>
              <a:buSzPct val="45000"/>
              <a:buFont typeface="Wingdings" charset="2"/>
              <a:buNone/>
              <a:tabLst>
                <a:tab pos="723900" algn="l"/>
                <a:tab pos="1447800" algn="l"/>
                <a:tab pos="2171700" algn="l"/>
                <a:tab pos="2895600" algn="l"/>
              </a:tabLst>
              <a:defRPr sz="1400" dirty="0">
                <a:solidFill>
                  <a:srgbClr val="000000"/>
                </a:solidFill>
                <a:latin typeface="Times New Roman" pitchFamily="16" charset="0"/>
                <a:ea typeface="DejaVu Sans" charset="0"/>
                <a:cs typeface="DejaVu Sans" charset="0"/>
              </a:defRPr>
            </a:lvl1pPr>
          </a:lstStyle>
          <a:p>
            <a:pPr>
              <a:defRPr/>
            </a:pPr>
            <a:endParaRPr lang="en-US"/>
          </a:p>
        </p:txBody>
      </p:sp>
      <p:sp>
        <p:nvSpPr>
          <p:cNvPr id="2053" name="Rectangle 5"/>
          <p:cNvSpPr>
            <a:spLocks noGrp="1" noChangeArrowheads="1"/>
          </p:cNvSpPr>
          <p:nvPr>
            <p:ph type="ftr"/>
          </p:nvPr>
        </p:nvSpPr>
        <p:spPr bwMode="auto">
          <a:xfrm>
            <a:off x="0"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hangingPunct="0">
              <a:lnSpc>
                <a:spcPct val="102000"/>
              </a:lnSpc>
              <a:buClr>
                <a:srgbClr val="000000"/>
              </a:buClr>
              <a:buSzPct val="45000"/>
              <a:buFont typeface="Wingdings" charset="2"/>
              <a:buNone/>
              <a:tabLst>
                <a:tab pos="723900" algn="l"/>
                <a:tab pos="1447800" algn="l"/>
                <a:tab pos="2171700" algn="l"/>
                <a:tab pos="2895600" algn="l"/>
              </a:tabLst>
              <a:defRPr sz="1400" dirty="0">
                <a:solidFill>
                  <a:srgbClr val="000000"/>
                </a:solidFill>
                <a:latin typeface="Times New Roman" pitchFamily="16" charset="0"/>
                <a:ea typeface="DejaVu Sans" charset="0"/>
                <a:cs typeface="DejaVu Sans" charset="0"/>
              </a:defRPr>
            </a:lvl1pPr>
          </a:lstStyle>
          <a:p>
            <a:pPr>
              <a:defRPr/>
            </a:pPr>
            <a:endParaRPr lang="en-US"/>
          </a:p>
        </p:txBody>
      </p:sp>
      <p:sp>
        <p:nvSpPr>
          <p:cNvPr id="2054" name="Rectangle 6"/>
          <p:cNvSpPr>
            <a:spLocks noGrp="1" noChangeArrowheads="1"/>
          </p:cNvSpPr>
          <p:nvPr>
            <p:ph type="sldNum"/>
          </p:nvPr>
        </p:nvSpPr>
        <p:spPr bwMode="auto">
          <a:xfrm>
            <a:off x="4398963"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hangingPunct="0">
              <a:lnSpc>
                <a:spcPct val="102000"/>
              </a:lnSpc>
              <a:buClr>
                <a:srgbClr val="000000"/>
              </a:buClr>
              <a:buSzPct val="45000"/>
              <a:buFont typeface="Wingdings" charset="2"/>
              <a:buNone/>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pPr>
              <a:defRPr/>
            </a:pPr>
            <a:fld id="{A3C22165-41DD-4BEF-8754-BA2783EE1EA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200000"/>
      </a:lnSpc>
      <a:spcBef>
        <a:spcPct val="0"/>
      </a:spcBef>
      <a:spcAft>
        <a:spcPts val="1200"/>
      </a:spcAft>
      <a:buClr>
        <a:srgbClr val="000000"/>
      </a:buClr>
      <a:buSzPct val="100000"/>
      <a:buFont typeface="Times New Roman" pitchFamily="18" charset="0"/>
      <a:defRPr sz="14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p:nvPr>
        </p:nvSpPr>
        <p:spPr>
          <a:noFill/>
        </p:spPr>
        <p:txBody>
          <a:bodyPr/>
          <a:lstStyle/>
          <a:p>
            <a:pPr>
              <a:buFont typeface="Wingdings" pitchFamily="2" charset="2"/>
              <a:buNone/>
            </a:pPr>
            <a:fld id="{4FEE203E-AD10-4993-B7A3-2BD841BBEFA9}" type="slidenum">
              <a:rPr lang="en-US" smtClean="0">
                <a:latin typeface="Times New Roman" pitchFamily="18" charset="0"/>
                <a:ea typeface="DejaVu Sans"/>
                <a:cs typeface="DejaVu Sans"/>
              </a:rPr>
              <a:pPr>
                <a:buFont typeface="Wingdings" pitchFamily="2" charset="2"/>
                <a:buNone/>
              </a:pPr>
              <a:t>1</a:t>
            </a:fld>
            <a:endParaRPr lang="en-US" smtClean="0">
              <a:latin typeface="Times New Roman" pitchFamily="18" charset="0"/>
              <a:ea typeface="DejaVu Sans"/>
              <a:cs typeface="DejaVu Sans"/>
            </a:endParaRPr>
          </a:p>
        </p:txBody>
      </p:sp>
      <p:sp>
        <p:nvSpPr>
          <p:cNvPr id="12290" name="Rectangle 2"/>
          <p:cNvSpPr>
            <a:spLocks noGrp="1" noRot="1" noChangeAspect="1" noChangeArrowheads="1" noTextEdit="1"/>
          </p:cNvSpPr>
          <p:nvPr>
            <p:ph type="sldImg"/>
          </p:nvPr>
        </p:nvSpPr>
        <p:spPr/>
      </p:sp>
      <p:sp>
        <p:nvSpPr>
          <p:cNvPr id="12291"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p:nvPr>
        </p:nvSpPr>
        <p:spPr>
          <a:noFill/>
        </p:spPr>
        <p:txBody>
          <a:bodyPr/>
          <a:lstStyle/>
          <a:p>
            <a:pPr>
              <a:buFont typeface="Wingdings" pitchFamily="2" charset="2"/>
              <a:buNone/>
            </a:pPr>
            <a:fld id="{95A1AF40-AB5B-4E4C-87A9-CED454D9BF59}" type="slidenum">
              <a:rPr lang="en-US" smtClean="0">
                <a:latin typeface="Times New Roman" pitchFamily="18" charset="0"/>
                <a:ea typeface="DejaVu Sans"/>
                <a:cs typeface="DejaVu Sans"/>
              </a:rPr>
              <a:pPr>
                <a:buFont typeface="Wingdings" pitchFamily="2" charset="2"/>
                <a:buNone/>
              </a:pPr>
              <a:t>10</a:t>
            </a:fld>
            <a:endParaRPr lang="en-US" smtClean="0">
              <a:latin typeface="Times New Roman" pitchFamily="18" charset="0"/>
              <a:ea typeface="DejaVu Sans"/>
              <a:cs typeface="DejaVu Sans"/>
            </a:endParaRPr>
          </a:p>
        </p:txBody>
      </p:sp>
      <p:sp>
        <p:nvSpPr>
          <p:cNvPr id="36866" name="Rectangle 2"/>
          <p:cNvSpPr>
            <a:spLocks noGrp="1" noRot="1" noChangeAspect="1" noChangeArrowheads="1" noTextEdit="1"/>
          </p:cNvSpPr>
          <p:nvPr>
            <p:ph type="sldImg"/>
          </p:nvPr>
        </p:nvSpPr>
        <p:spPr/>
      </p:sp>
      <p:sp>
        <p:nvSpPr>
          <p:cNvPr id="36867" name="Rectangle 3"/>
          <p:cNvSpPr>
            <a:spLocks noGrp="1" noChangeArrowheads="1"/>
          </p:cNvSpPr>
          <p:nvPr>
            <p:ph type="body" idx="1"/>
          </p:nvPr>
        </p:nvSpPr>
        <p:spPr>
          <a:noFill/>
          <a:ln/>
        </p:spPr>
        <p:txBody>
          <a:bodyPr/>
          <a:lstStyle/>
          <a:p>
            <a:r>
              <a:rPr lang="en-US" smtClean="0">
                <a:latin typeface="Times New Roman" pitchFamily="18" charset="0"/>
              </a:rPr>
              <a:t>A firm’s ability to conduct business in a particular country is in large measure determined by that country’s infrastructure.</a:t>
            </a:r>
          </a:p>
          <a:p>
            <a:r>
              <a:rPr lang="en-US" smtClean="0">
                <a:latin typeface="Times New Roman" pitchFamily="18" charset="0"/>
              </a:rPr>
              <a:t>Group activity: Continue with the </a:t>
            </a:r>
            <a:r>
              <a:rPr lang="en-US" b="1" smtClean="0">
                <a:latin typeface="Times New Roman" pitchFamily="18" charset="0"/>
              </a:rPr>
              <a:t>group activity </a:t>
            </a:r>
            <a:r>
              <a:rPr lang="en-US" smtClean="0">
                <a:latin typeface="Times New Roman" pitchFamily="18" charset="0"/>
              </a:rPr>
              <a:t>above.  Have students assess how the current infrastructure in their chosen country will affect the success of their new venture.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p:nvPr>
        </p:nvSpPr>
        <p:spPr>
          <a:noFill/>
        </p:spPr>
        <p:txBody>
          <a:bodyPr/>
          <a:lstStyle/>
          <a:p>
            <a:pPr>
              <a:buFont typeface="Wingdings" pitchFamily="2" charset="2"/>
              <a:buNone/>
            </a:pPr>
            <a:fld id="{06DE4311-1C5C-4D58-861C-736228AFC592}" type="slidenum">
              <a:rPr lang="en-US" smtClean="0">
                <a:latin typeface="Times New Roman" pitchFamily="18" charset="0"/>
                <a:ea typeface="DejaVu Sans"/>
                <a:cs typeface="DejaVu Sans"/>
              </a:rPr>
              <a:pPr>
                <a:buFont typeface="Wingdings" pitchFamily="2" charset="2"/>
                <a:buNone/>
              </a:pPr>
              <a:t>11</a:t>
            </a:fld>
            <a:endParaRPr lang="en-US" smtClean="0">
              <a:latin typeface="Times New Roman" pitchFamily="18" charset="0"/>
              <a:ea typeface="DejaVu Sans"/>
              <a:cs typeface="DejaVu Sans"/>
            </a:endParaRPr>
          </a:p>
        </p:txBody>
      </p:sp>
      <p:sp>
        <p:nvSpPr>
          <p:cNvPr id="38914" name="Rectangle 2"/>
          <p:cNvSpPr>
            <a:spLocks noGrp="1" noRot="1" noChangeAspect="1" noChangeArrowheads="1" noTextEdit="1"/>
          </p:cNvSpPr>
          <p:nvPr>
            <p:ph type="sldImg"/>
          </p:nvPr>
        </p:nvSpPr>
        <p:spPr/>
      </p:sp>
      <p:sp>
        <p:nvSpPr>
          <p:cNvPr id="38915" name="Rectangle 3"/>
          <p:cNvSpPr>
            <a:spLocks noGrp="1" noChangeArrowheads="1"/>
          </p:cNvSpPr>
          <p:nvPr>
            <p:ph type="body" idx="1"/>
          </p:nvPr>
        </p:nvSpPr>
        <p:spPr>
          <a:noFill/>
          <a:ln/>
        </p:spPr>
        <p:txBody>
          <a:bodyPr/>
          <a:lstStyle/>
          <a:p>
            <a:r>
              <a:rPr lang="en-US" smtClean="0">
                <a:latin typeface="Times New Roman" pitchFamily="18" charset="0"/>
              </a:rPr>
              <a:t>Remind students that this category includes not just the impact of governmental actions but also those of non-governmental organizations (NGOs).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p:nvPr>
        </p:nvSpPr>
        <p:spPr>
          <a:noFill/>
        </p:spPr>
        <p:txBody>
          <a:bodyPr/>
          <a:lstStyle/>
          <a:p>
            <a:pPr>
              <a:buFont typeface="Wingdings" pitchFamily="2" charset="2"/>
              <a:buNone/>
            </a:pPr>
            <a:fld id="{C95B9B90-BB95-459E-B297-05E3DCA272D3}" type="slidenum">
              <a:rPr lang="en-US" smtClean="0">
                <a:latin typeface="Times New Roman" pitchFamily="18" charset="0"/>
                <a:ea typeface="DejaVu Sans"/>
                <a:cs typeface="DejaVu Sans"/>
              </a:rPr>
              <a:pPr>
                <a:buFont typeface="Wingdings" pitchFamily="2" charset="2"/>
                <a:buNone/>
              </a:pPr>
              <a:t>12</a:t>
            </a:fld>
            <a:endParaRPr lang="en-US" smtClean="0">
              <a:latin typeface="Times New Roman" pitchFamily="18" charset="0"/>
              <a:ea typeface="DejaVu Sans"/>
              <a:cs typeface="DejaVu Sans"/>
            </a:endParaRPr>
          </a:p>
        </p:txBody>
      </p:sp>
      <p:sp>
        <p:nvSpPr>
          <p:cNvPr id="40962" name="Rectangle 2"/>
          <p:cNvSpPr>
            <a:spLocks noGrp="1" noRot="1" noChangeAspect="1" noChangeArrowheads="1" noTextEdit="1"/>
          </p:cNvSpPr>
          <p:nvPr>
            <p:ph type="sldImg"/>
          </p:nvPr>
        </p:nvSpPr>
        <p:spPr/>
      </p:sp>
      <p:sp>
        <p:nvSpPr>
          <p:cNvPr id="40963" name="Rectangle 3"/>
          <p:cNvSpPr>
            <a:spLocks noGrp="1" noChangeArrowheads="1"/>
          </p:cNvSpPr>
          <p:nvPr>
            <p:ph type="body" idx="1"/>
          </p:nvPr>
        </p:nvSpPr>
        <p:spPr>
          <a:noFill/>
          <a:ln/>
        </p:spPr>
        <p:txBody>
          <a:bodyPr/>
          <a:lstStyle/>
          <a:p>
            <a:r>
              <a:rPr lang="en-US" smtClean="0">
                <a:latin typeface="Times New Roman" pitchFamily="18" charset="0"/>
              </a:rPr>
              <a:t>Trade negotiations often revolve around reducing or eliminating tariffs, quotas, or similar impediments to trade.   Discuss the recent trade battles between the United States and foreign agriculture producers (e.g., sugar, corn). Many foreign producers accuse the United States of limiting market access through unfair tariffs and quotas, whereas the United States insists that it must protect United States agriculture. </a:t>
            </a:r>
          </a:p>
          <a:p>
            <a:r>
              <a:rPr lang="en-US" b="1" smtClean="0">
                <a:latin typeface="Times New Roman" pitchFamily="18" charset="0"/>
              </a:rPr>
              <a:t>Ask students: </a:t>
            </a:r>
            <a:r>
              <a:rPr lang="en-US" smtClean="0">
                <a:latin typeface="Times New Roman" pitchFamily="18" charset="0"/>
              </a:rPr>
              <a:t>What do you think? Which side would you take in this debate?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p:nvPr>
        </p:nvSpPr>
        <p:spPr>
          <a:noFill/>
        </p:spPr>
        <p:txBody>
          <a:bodyPr/>
          <a:lstStyle/>
          <a:p>
            <a:pPr>
              <a:buFont typeface="Wingdings" pitchFamily="2" charset="2"/>
              <a:buNone/>
            </a:pPr>
            <a:fld id="{5FAB142C-E2B6-47C0-974A-B7CA10C37CE1}" type="slidenum">
              <a:rPr lang="en-US" smtClean="0">
                <a:latin typeface="Times New Roman" pitchFamily="18" charset="0"/>
                <a:ea typeface="DejaVu Sans"/>
                <a:cs typeface="DejaVu Sans"/>
              </a:rPr>
              <a:pPr>
                <a:buFont typeface="Wingdings" pitchFamily="2" charset="2"/>
                <a:buNone/>
              </a:pPr>
              <a:t>13</a:t>
            </a:fld>
            <a:endParaRPr lang="en-US" smtClean="0">
              <a:latin typeface="Times New Roman" pitchFamily="18" charset="0"/>
              <a:ea typeface="DejaVu Sans"/>
              <a:cs typeface="DejaVu Sans"/>
            </a:endParaRPr>
          </a:p>
        </p:txBody>
      </p:sp>
      <p:sp>
        <p:nvSpPr>
          <p:cNvPr id="45058" name="Rectangle 2"/>
          <p:cNvSpPr>
            <a:spLocks noGrp="1" noRot="1" noChangeAspect="1" noChangeArrowheads="1" noTextEdit="1"/>
          </p:cNvSpPr>
          <p:nvPr>
            <p:ph type="sldImg"/>
          </p:nvPr>
        </p:nvSpPr>
        <p:spPr/>
      </p:sp>
      <p:sp>
        <p:nvSpPr>
          <p:cNvPr id="45059" name="Rectangle 3"/>
          <p:cNvSpPr>
            <a:spLocks noGrp="1" noChangeArrowheads="1"/>
          </p:cNvSpPr>
          <p:nvPr>
            <p:ph type="body" idx="1"/>
          </p:nvPr>
        </p:nvSpPr>
        <p:spPr>
          <a:noFill/>
          <a:ln/>
        </p:spPr>
        <p:txBody>
          <a:bodyPr/>
          <a:lstStyle/>
          <a:p>
            <a:r>
              <a:rPr lang="en-US" smtClean="0">
                <a:latin typeface="Times New Roman" pitchFamily="18" charset="0"/>
              </a:rPr>
              <a:t>Both governments and independent groups call boycotts. The hyperlink to Ethical Consumer offers a list of current boycotts by various groups. </a:t>
            </a:r>
            <a:endParaRPr lang="en-US" b="1" smtClean="0">
              <a:latin typeface="Times New Roman" pitchFamily="18" charset="0"/>
            </a:endParaRPr>
          </a:p>
          <a:p>
            <a:r>
              <a:rPr lang="en-US" b="1" smtClean="0">
                <a:latin typeface="Times New Roman" pitchFamily="18" charset="0"/>
              </a:rPr>
              <a:t>Ask students: </a:t>
            </a:r>
            <a:r>
              <a:rPr lang="en-US" smtClean="0">
                <a:latin typeface="Times New Roman" pitchFamily="18" charset="0"/>
              </a:rPr>
              <a:t>What would prompt you to participate or organize a boycott?  Consumers are likely to call a boycott if they believe that a marketing practice is unethical or unfair to group of individuals.  </a:t>
            </a:r>
          </a:p>
          <a:p>
            <a:r>
              <a:rPr lang="en-US" smtClean="0">
                <a:latin typeface="Times New Roman" pitchFamily="18" charset="0"/>
              </a:rPr>
              <a:t>For example many students demanded that their Universities boycott Nike products for their sports teams in protest of Nike’s labor practices.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p:nvPr>
        </p:nvSpPr>
        <p:spPr>
          <a:noFill/>
        </p:spPr>
        <p:txBody>
          <a:bodyPr/>
          <a:lstStyle/>
          <a:p>
            <a:pPr>
              <a:buFont typeface="Wingdings" pitchFamily="2" charset="2"/>
              <a:buNone/>
            </a:pPr>
            <a:fld id="{C330DA7F-720A-4499-9301-AE0A629AC81C}" type="slidenum">
              <a:rPr lang="en-US" smtClean="0">
                <a:latin typeface="Times New Roman" pitchFamily="18" charset="0"/>
                <a:ea typeface="DejaVu Sans"/>
                <a:cs typeface="DejaVu Sans"/>
              </a:rPr>
              <a:pPr>
                <a:buFont typeface="Wingdings" pitchFamily="2" charset="2"/>
                <a:buNone/>
              </a:pPr>
              <a:t>14</a:t>
            </a:fld>
            <a:endParaRPr lang="en-US" smtClean="0">
              <a:latin typeface="Times New Roman" pitchFamily="18" charset="0"/>
              <a:ea typeface="DejaVu Sans"/>
              <a:cs typeface="DejaVu Sans"/>
            </a:endParaRPr>
          </a:p>
        </p:txBody>
      </p:sp>
      <p:sp>
        <p:nvSpPr>
          <p:cNvPr id="47106" name="Rectangle 2"/>
          <p:cNvSpPr>
            <a:spLocks noGrp="1" noRot="1" noChangeAspect="1" noChangeArrowheads="1" noTextEdit="1"/>
          </p:cNvSpPr>
          <p:nvPr>
            <p:ph type="sldImg"/>
          </p:nvPr>
        </p:nvSpPr>
        <p:spPr/>
      </p:sp>
      <p:sp>
        <p:nvSpPr>
          <p:cNvPr id="47107" name="Rectangle 3"/>
          <p:cNvSpPr>
            <a:spLocks noGrp="1" noChangeArrowheads="1"/>
          </p:cNvSpPr>
          <p:nvPr>
            <p:ph type="body" idx="1"/>
          </p:nvPr>
        </p:nvSpPr>
        <p:spPr>
          <a:noFill/>
          <a:ln/>
        </p:spPr>
        <p:txBody>
          <a:bodyPr/>
          <a:lstStyle/>
          <a:p>
            <a:r>
              <a:rPr lang="en-US" smtClean="0">
                <a:latin typeface="Times New Roman" pitchFamily="18" charset="0"/>
              </a:rPr>
              <a:t>The Central Bank of a country generally regulates its currency. Many countries try to keep their markets attractive to foreign investors while simultaneously making their goods attractive to foreign buyers through exchange control.   </a:t>
            </a:r>
          </a:p>
          <a:p>
            <a:r>
              <a:rPr lang="en-US" b="1" smtClean="0">
                <a:latin typeface="Times New Roman" pitchFamily="18" charset="0"/>
              </a:rPr>
              <a:t>Ask students</a:t>
            </a:r>
            <a:r>
              <a:rPr lang="en-US" smtClean="0">
                <a:latin typeface="Times New Roman" pitchFamily="18" charset="0"/>
              </a:rPr>
              <a:t>:  If the value of the U.S. dollar goes up compared to other currencies, what happens to international trade?   </a:t>
            </a:r>
          </a:p>
          <a:p>
            <a:r>
              <a:rPr lang="en-US" smtClean="0">
                <a:latin typeface="Times New Roman" pitchFamily="18" charset="0"/>
              </a:rPr>
              <a:t>Answer:  U.S. businesses and consumers will buy more imports, but since the dollar is worth more, exports will go down.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p:nvPr>
        </p:nvSpPr>
        <p:spPr>
          <a:noFill/>
        </p:spPr>
        <p:txBody>
          <a:bodyPr/>
          <a:lstStyle/>
          <a:p>
            <a:pPr>
              <a:buFont typeface="Wingdings" pitchFamily="2" charset="2"/>
              <a:buNone/>
            </a:pPr>
            <a:fld id="{E57F5700-2527-4DB1-ABF6-0561B2F75266}" type="slidenum">
              <a:rPr lang="en-US" smtClean="0">
                <a:latin typeface="Times New Roman" pitchFamily="18" charset="0"/>
                <a:ea typeface="DejaVu Sans"/>
                <a:cs typeface="DejaVu Sans"/>
              </a:rPr>
              <a:pPr>
                <a:buFont typeface="Wingdings" pitchFamily="2" charset="2"/>
                <a:buNone/>
              </a:pPr>
              <a:t>15</a:t>
            </a:fld>
            <a:endParaRPr lang="en-US" smtClean="0">
              <a:latin typeface="Times New Roman" pitchFamily="18" charset="0"/>
              <a:ea typeface="DejaVu Sans"/>
              <a:cs typeface="DejaVu Sans"/>
            </a:endParaRPr>
          </a:p>
        </p:txBody>
      </p:sp>
      <p:sp>
        <p:nvSpPr>
          <p:cNvPr id="49154" name="Rectangle 2"/>
          <p:cNvSpPr>
            <a:spLocks noGrp="1" noRot="1" noChangeAspect="1" noChangeArrowheads="1" noTextEdit="1"/>
          </p:cNvSpPr>
          <p:nvPr>
            <p:ph type="sldImg"/>
          </p:nvPr>
        </p:nvSpPr>
        <p:spPr/>
      </p:sp>
      <p:sp>
        <p:nvSpPr>
          <p:cNvPr id="49155" name="Rectangle 3"/>
          <p:cNvSpPr>
            <a:spLocks noGrp="1" noChangeArrowheads="1"/>
          </p:cNvSpPr>
          <p:nvPr>
            <p:ph type="body" idx="1"/>
          </p:nvPr>
        </p:nvSpPr>
        <p:spPr>
          <a:noFill/>
          <a:ln/>
        </p:spPr>
        <p:txBody>
          <a:bodyPr/>
          <a:lstStyle/>
          <a:p>
            <a:r>
              <a:rPr lang="en-US" b="1" smtClean="0">
                <a:latin typeface="Times New Roman" pitchFamily="18" charset="0"/>
              </a:rPr>
              <a:t>Ask students: </a:t>
            </a:r>
            <a:r>
              <a:rPr lang="en-US" smtClean="0">
                <a:latin typeface="Times New Roman" pitchFamily="18" charset="0"/>
              </a:rPr>
              <a:t>What trade agreements have you heard of? Can you think of an existing trading bloc? What benefits does belonging to a trading bloc offer members?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p:nvPr>
        </p:nvSpPr>
        <p:spPr>
          <a:noFill/>
        </p:spPr>
        <p:txBody>
          <a:bodyPr/>
          <a:lstStyle/>
          <a:p>
            <a:pPr>
              <a:buFont typeface="Wingdings" pitchFamily="2" charset="2"/>
              <a:buNone/>
            </a:pPr>
            <a:fld id="{8392BA4B-0AE3-401C-BE4A-BB25EE386BAB}" type="slidenum">
              <a:rPr lang="en-US" smtClean="0">
                <a:latin typeface="Times New Roman" pitchFamily="18" charset="0"/>
                <a:ea typeface="DejaVu Sans"/>
                <a:cs typeface="DejaVu Sans"/>
              </a:rPr>
              <a:pPr>
                <a:buFont typeface="Wingdings" pitchFamily="2" charset="2"/>
                <a:buNone/>
              </a:pPr>
              <a:t>16</a:t>
            </a:fld>
            <a:endParaRPr lang="en-US" smtClean="0">
              <a:latin typeface="Times New Roman" pitchFamily="18" charset="0"/>
              <a:ea typeface="DejaVu Sans"/>
              <a:cs typeface="DejaVu Sans"/>
            </a:endParaRPr>
          </a:p>
        </p:txBody>
      </p:sp>
      <p:sp>
        <p:nvSpPr>
          <p:cNvPr id="51202" name="Rectangle 2"/>
          <p:cNvSpPr>
            <a:spLocks noGrp="1" noRot="1" noChangeAspect="1" noChangeArrowheads="1" noTextEdit="1"/>
          </p:cNvSpPr>
          <p:nvPr>
            <p:ph type="sldImg"/>
          </p:nvPr>
        </p:nvSpPr>
        <p:spPr/>
      </p:sp>
      <p:sp>
        <p:nvSpPr>
          <p:cNvPr id="51203" name="Rectangle 3"/>
          <p:cNvSpPr>
            <a:spLocks noGrp="1" noChangeArrowheads="1"/>
          </p:cNvSpPr>
          <p:nvPr>
            <p:ph type="body" idx="1"/>
          </p:nvPr>
        </p:nvSpPr>
        <p:spPr>
          <a:noFill/>
          <a:ln/>
        </p:spPr>
        <p:txBody>
          <a:bodyPr/>
          <a:lstStyle/>
          <a:p>
            <a:r>
              <a:rPr lang="en-US" b="1" smtClean="0">
                <a:latin typeface="Times New Roman" pitchFamily="18" charset="0"/>
              </a:rPr>
              <a:t>Group activity: </a:t>
            </a:r>
            <a:r>
              <a:rPr lang="en-US" smtClean="0">
                <a:latin typeface="Times New Roman" pitchFamily="18" charset="0"/>
              </a:rPr>
              <a:t>Brainstorm about how the introduction of a single currency affected various marketing aspects in the EU. </a:t>
            </a:r>
          </a:p>
          <a:p>
            <a:r>
              <a:rPr lang="en-US" smtClean="0">
                <a:latin typeface="Times New Roman" pitchFamily="18" charset="0"/>
              </a:rPr>
              <a:t>The conversion to the Euro presented serious concerns for marketers, most of which have been resolved. But in France, retailers still list prices in both Euros and the now defunct French Franc, which allows consumers, especially older consumers, to make better purchasing decisions. Since the Euro is used across all EU countries, it makes pricing a challenge.  Many items do not sell for the same price across the EU.  Will different Euro prices irritate consumers?  However, having one currency across all EU countries does facilitate trade.  For instance, tourists across the EU find it easier to gauge value when everything is priced in Euros.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p:nvPr>
        </p:nvSpPr>
        <p:spPr>
          <a:noFill/>
        </p:spPr>
        <p:txBody>
          <a:bodyPr/>
          <a:lstStyle/>
          <a:p>
            <a:pPr>
              <a:buFont typeface="Wingdings" pitchFamily="2" charset="2"/>
              <a:buNone/>
            </a:pPr>
            <a:fld id="{19231DAA-DE3C-45B6-8EA6-DEBE8D29536F}" type="slidenum">
              <a:rPr lang="en-US" smtClean="0">
                <a:latin typeface="Times New Roman" pitchFamily="18" charset="0"/>
                <a:ea typeface="DejaVu Sans"/>
                <a:cs typeface="DejaVu Sans"/>
              </a:rPr>
              <a:pPr>
                <a:buFont typeface="Wingdings" pitchFamily="2" charset="2"/>
                <a:buNone/>
              </a:pPr>
              <a:t>17</a:t>
            </a:fld>
            <a:endParaRPr lang="en-US" smtClean="0">
              <a:latin typeface="Times New Roman" pitchFamily="18" charset="0"/>
              <a:ea typeface="DejaVu Sans"/>
              <a:cs typeface="DejaVu Sans"/>
            </a:endParaRPr>
          </a:p>
        </p:txBody>
      </p:sp>
      <p:sp>
        <p:nvSpPr>
          <p:cNvPr id="53250" name="Rectangle 2"/>
          <p:cNvSpPr>
            <a:spLocks noGrp="1" noRot="1" noChangeAspect="1" noChangeArrowheads="1" noTextEdit="1"/>
          </p:cNvSpPr>
          <p:nvPr>
            <p:ph type="sldImg"/>
          </p:nvPr>
        </p:nvSpPr>
        <p:spPr/>
      </p:sp>
      <p:sp>
        <p:nvSpPr>
          <p:cNvPr id="53251" name="Rectangle 3"/>
          <p:cNvSpPr>
            <a:spLocks noGrp="1" noChangeArrowheads="1"/>
          </p:cNvSpPr>
          <p:nvPr>
            <p:ph type="body" idx="1"/>
          </p:nvPr>
        </p:nvSpPr>
        <p:spPr>
          <a:noFill/>
          <a:ln/>
        </p:spPr>
        <p:txBody>
          <a:bodyPr/>
          <a:lstStyle/>
          <a:p>
            <a:r>
              <a:rPr lang="en-US" smtClean="0">
                <a:latin typeface="Times New Roman" pitchFamily="18" charset="0"/>
              </a:rPr>
              <a:t>Perhaps no other aspect of globalization has posed more difficulties to marketers than culture. Outsiders often have trouble understanding the detailed meanings associated with proper communication in a foreign culture.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p:nvPr>
        </p:nvSpPr>
        <p:spPr>
          <a:noFill/>
        </p:spPr>
        <p:txBody>
          <a:bodyPr/>
          <a:lstStyle/>
          <a:p>
            <a:pPr>
              <a:buFont typeface="Wingdings" pitchFamily="2" charset="2"/>
              <a:buNone/>
            </a:pPr>
            <a:fld id="{F598D440-4E8A-4FBD-B87B-F9288AEB4298}" type="slidenum">
              <a:rPr lang="en-US" smtClean="0">
                <a:latin typeface="Times New Roman" pitchFamily="18" charset="0"/>
                <a:ea typeface="DejaVu Sans"/>
                <a:cs typeface="DejaVu Sans"/>
              </a:rPr>
              <a:pPr>
                <a:buFont typeface="Wingdings" pitchFamily="2" charset="2"/>
                <a:buNone/>
              </a:pPr>
              <a:t>18</a:t>
            </a:fld>
            <a:endParaRPr lang="en-US" smtClean="0">
              <a:latin typeface="Times New Roman" pitchFamily="18" charset="0"/>
              <a:ea typeface="DejaVu Sans"/>
              <a:cs typeface="DejaVu Sans"/>
            </a:endParaRPr>
          </a:p>
        </p:txBody>
      </p:sp>
      <p:sp>
        <p:nvSpPr>
          <p:cNvPr id="55298" name="Rectangle 2"/>
          <p:cNvSpPr>
            <a:spLocks noGrp="1" noRot="1" noChangeAspect="1" noChangeArrowheads="1" noTextEdit="1"/>
          </p:cNvSpPr>
          <p:nvPr>
            <p:ph type="sldImg"/>
          </p:nvPr>
        </p:nvSpPr>
        <p:spPr/>
      </p:sp>
      <p:sp>
        <p:nvSpPr>
          <p:cNvPr id="55299" name="Rectangle 3"/>
          <p:cNvSpPr>
            <a:spLocks noGrp="1" noChangeArrowheads="1"/>
          </p:cNvSpPr>
          <p:nvPr>
            <p:ph type="body" idx="1"/>
          </p:nvPr>
        </p:nvSpPr>
        <p:spPr>
          <a:noFill/>
          <a:ln/>
        </p:spPr>
        <p:txBody>
          <a:bodyPr/>
          <a:lstStyle/>
          <a:p>
            <a:r>
              <a:rPr lang="en-US" smtClean="0">
                <a:latin typeface="Times New Roman" pitchFamily="18" charset="0"/>
              </a:rPr>
              <a:t>Hofstede’s cultural dimensions offer an effective understanding of the subtle elements of a culture. Taken together, these dimensions enable marketers to group countries together according to their similarity on these dimensions and therefore engage in more efficient planning.</a:t>
            </a:r>
            <a:endParaRPr lang="en-US" b="1" smtClean="0">
              <a:latin typeface="Times New Roman" pitchFamily="18" charset="0"/>
            </a:endParaRPr>
          </a:p>
          <a:p>
            <a:r>
              <a:rPr lang="en-US" b="1" smtClean="0">
                <a:latin typeface="Times New Roman" pitchFamily="18" charset="0"/>
              </a:rPr>
              <a:t>Ask students</a:t>
            </a:r>
            <a:r>
              <a:rPr lang="en-US" smtClean="0">
                <a:latin typeface="Times New Roman" pitchFamily="18" charset="0"/>
              </a:rPr>
              <a:t>: How would you characterize American culture on these dimensions? How would you characterize other cultures with which you are familiar?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p:sp>
      <p:sp>
        <p:nvSpPr>
          <p:cNvPr id="57346" name="Notes Placeholder 2"/>
          <p:cNvSpPr>
            <a:spLocks noGrp="1"/>
          </p:cNvSpPr>
          <p:nvPr>
            <p:ph type="body" idx="1"/>
          </p:nvPr>
        </p:nvSpPr>
        <p:spPr>
          <a:noFill/>
          <a:ln/>
        </p:spPr>
        <p:txBody>
          <a:bodyPr/>
          <a:lstStyle/>
          <a:p>
            <a:r>
              <a:rPr lang="en-US" b="1" smtClean="0">
                <a:latin typeface="Times New Roman" pitchFamily="18" charset="0"/>
              </a:rPr>
              <a:t>Ask students </a:t>
            </a:r>
            <a:r>
              <a:rPr lang="en-US" smtClean="0">
                <a:latin typeface="Times New Roman" pitchFamily="18" charset="0"/>
              </a:rPr>
              <a:t>– given their awareness of Spanish culture – why might this ad be effective?  How is it different than a U.S. ad?</a:t>
            </a:r>
          </a:p>
          <a:p>
            <a:r>
              <a:rPr lang="en-US" smtClean="0">
                <a:latin typeface="Times New Roman" pitchFamily="18" charset="0"/>
              </a:rPr>
              <a:t>The answer is that it is not that different at all.</a:t>
            </a:r>
          </a:p>
        </p:txBody>
      </p:sp>
      <p:sp>
        <p:nvSpPr>
          <p:cNvPr id="57347" name="Slide Number Placeholder 3"/>
          <p:cNvSpPr>
            <a:spLocks noGrp="1"/>
          </p:cNvSpPr>
          <p:nvPr>
            <p:ph type="sldNum" sz="quarter"/>
          </p:nvPr>
        </p:nvSpPr>
        <p:spPr>
          <a:noFill/>
        </p:spPr>
        <p:txBody>
          <a:bodyPr/>
          <a:lstStyle/>
          <a:p>
            <a:pPr>
              <a:buFont typeface="Wingdings" pitchFamily="2" charset="2"/>
              <a:buNone/>
            </a:pPr>
            <a:fld id="{A56F346F-FFD0-4AE1-84F8-A667D3730C6A}" type="slidenum">
              <a:rPr lang="en-US" smtClean="0">
                <a:latin typeface="Times New Roman" pitchFamily="18" charset="0"/>
                <a:ea typeface="DejaVu Sans"/>
                <a:cs typeface="DejaVu Sans"/>
              </a:rPr>
              <a:pPr>
                <a:buFont typeface="Wingdings" pitchFamily="2" charset="2"/>
                <a:buNone/>
              </a:pPr>
              <a:t>19</a:t>
            </a:fld>
            <a:endParaRPr lang="en-US" smtClean="0">
              <a:latin typeface="Times New Roman" pitchFamily="18" charset="0"/>
              <a:ea typeface="DejaVu Sans"/>
              <a:cs typeface="DejaVu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ln>
            <a:solidFill>
              <a:srgbClr val="000000"/>
            </a:solidFill>
            <a:miter lim="800000"/>
          </a:ln>
        </p:spPr>
      </p:sp>
      <p:sp>
        <p:nvSpPr>
          <p:cNvPr id="3" name="Notes Placeholder 2"/>
          <p:cNvSpPr>
            <a:spLocks noGrp="1"/>
          </p:cNvSpPr>
          <p:nvPr>
            <p:ph type="body" idx="1"/>
          </p:nvPr>
        </p:nvSpPr>
        <p:spPr/>
        <p:txBody>
          <a:bodyPr>
            <a:normAutofit fontScale="25000" lnSpcReduction="20000"/>
          </a:bodyPr>
          <a:lstStyle/>
          <a:p>
            <a:pPr>
              <a:spcBef>
                <a:spcPts val="0"/>
              </a:spcBef>
              <a:defRPr/>
            </a:pPr>
            <a:r>
              <a:rPr lang="en-US" sz="5600" dirty="0" smtClean="0">
                <a:latin typeface="Times New Roman" pitchFamily="18" charset="0"/>
              </a:rPr>
              <a:t>These are the learning objectives for this chapter.</a:t>
            </a:r>
            <a:endParaRPr lang="en-US" sz="500" dirty="0" smtClean="0">
              <a:latin typeface="Times New Roman" pitchFamily="18" charset="0"/>
            </a:endParaRPr>
          </a:p>
        </p:txBody>
      </p:sp>
      <p:sp>
        <p:nvSpPr>
          <p:cNvPr id="14339" name="Slide Number Placeholder 3"/>
          <p:cNvSpPr>
            <a:spLocks noGrp="1"/>
          </p:cNvSpPr>
          <p:nvPr>
            <p:ph type="sldNum" sz="quarter"/>
          </p:nvPr>
        </p:nvSpPr>
        <p:spPr>
          <a:noFill/>
          <a:ln>
            <a:miter lim="800000"/>
          </a:ln>
        </p:spPr>
        <p:txBody>
          <a:bodyPr/>
          <a:lstStyle/>
          <a:p>
            <a:pPr>
              <a:buFont typeface="Wingdings" pitchFamily="2" charset="2"/>
              <a:buNone/>
            </a:pPr>
            <a:fld id="{91F50F68-BE4B-44C1-B980-0EB173E5AADA}" type="slidenum">
              <a:rPr lang="en-US" smtClean="0">
                <a:latin typeface="Times New Roman" pitchFamily="18" charset="0"/>
                <a:ea typeface="DejaVu Sans"/>
                <a:cs typeface="DejaVu Sans"/>
              </a:rPr>
              <a:pPr>
                <a:buFont typeface="Wingdings" pitchFamily="2" charset="2"/>
                <a:buNone/>
              </a:pPr>
              <a:t>2</a:t>
            </a:fld>
            <a:endParaRPr lang="en-US" smtClean="0">
              <a:latin typeface="Times New Roman" pitchFamily="18" charset="0"/>
              <a:ea typeface="DejaVu Sans"/>
              <a:cs typeface="DejaVu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p:sp>
      <p:sp>
        <p:nvSpPr>
          <p:cNvPr id="86019" name="Rectangle 3"/>
          <p:cNvSpPr>
            <a:spLocks noGrp="1" noChangeArrowheads="1"/>
          </p:cNvSpPr>
          <p:nvPr>
            <p:ph type="body" idx="1"/>
          </p:nvPr>
        </p:nvSpPr>
        <p:spPr>
          <a:ln/>
        </p:spPr>
        <p:txBody>
          <a:bodyPr/>
          <a:lstStyle/>
          <a:p>
            <a:pPr marL="228600" indent="-228600">
              <a:spcBef>
                <a:spcPts val="0"/>
              </a:spcBef>
              <a:buFont typeface="+mj-lt"/>
              <a:buAutoNum type="arabicPeriod"/>
              <a:defRPr/>
            </a:pPr>
            <a:r>
              <a:rPr lang="en-US" dirty="0" smtClean="0"/>
              <a:t>The general economic environment, the market size and population growth rate, and real income.</a:t>
            </a:r>
          </a:p>
          <a:p>
            <a:pPr marL="228600" indent="-228600">
              <a:spcBef>
                <a:spcPts val="0"/>
              </a:spcBef>
              <a:buFont typeface="Times New Roman" pitchFamily="18" charset="0"/>
              <a:buAutoNum type="arabicPeriod" startAt="2"/>
              <a:defRPr/>
            </a:pPr>
            <a:r>
              <a:rPr lang="en-US" dirty="0" smtClean="0"/>
              <a:t>Tariffs, quotas, boycotts, exchange controls, and trade agreements</a:t>
            </a:r>
          </a:p>
          <a:p>
            <a:pPr marL="228600" indent="-228600">
              <a:spcBef>
                <a:spcPts val="0"/>
              </a:spcBef>
              <a:buFont typeface="Times New Roman" pitchFamily="18" charset="0"/>
              <a:buAutoNum type="arabicPeriod" startAt="2"/>
              <a:defRPr/>
            </a:pPr>
            <a:r>
              <a:rPr lang="en-US" dirty="0" smtClean="0"/>
              <a:t>Cultural Dimensions include power distance, uncertainty avoidance, individualism, masculinity and time orientation</a:t>
            </a:r>
          </a:p>
          <a:p>
            <a:pPr>
              <a:spcBef>
                <a:spcPts val="0"/>
              </a:spcBef>
              <a:defRPr/>
            </a:pPr>
            <a:endParaRPr lang="en-US"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p:nvPr>
        </p:nvSpPr>
        <p:spPr>
          <a:noFill/>
        </p:spPr>
        <p:txBody>
          <a:bodyPr/>
          <a:lstStyle/>
          <a:p>
            <a:pPr>
              <a:buFont typeface="Wingdings" pitchFamily="2" charset="2"/>
              <a:buNone/>
            </a:pPr>
            <a:fld id="{5F859569-8B20-43E3-92D7-64E19FBFD2C2}" type="slidenum">
              <a:rPr lang="en-US" smtClean="0">
                <a:latin typeface="Times New Roman" pitchFamily="18" charset="0"/>
                <a:ea typeface="DejaVu Sans"/>
                <a:cs typeface="DejaVu Sans"/>
              </a:rPr>
              <a:pPr>
                <a:buFont typeface="Wingdings" pitchFamily="2" charset="2"/>
                <a:buNone/>
              </a:pPr>
              <a:t>21</a:t>
            </a:fld>
            <a:endParaRPr lang="en-US" smtClean="0">
              <a:latin typeface="Times New Roman" pitchFamily="18" charset="0"/>
              <a:ea typeface="DejaVu Sans"/>
              <a:cs typeface="DejaVu Sans"/>
            </a:endParaRPr>
          </a:p>
        </p:txBody>
      </p:sp>
      <p:sp>
        <p:nvSpPr>
          <p:cNvPr id="61442" name="Rectangle 2"/>
          <p:cNvSpPr>
            <a:spLocks noGrp="1" noRot="1" noChangeAspect="1" noChangeArrowheads="1" noTextEdit="1"/>
          </p:cNvSpPr>
          <p:nvPr>
            <p:ph type="sldImg"/>
          </p:nvPr>
        </p:nvSpPr>
        <p:spPr/>
      </p:sp>
      <p:sp>
        <p:nvSpPr>
          <p:cNvPr id="61443" name="Rectangle 3"/>
          <p:cNvSpPr>
            <a:spLocks noGrp="1" noChangeArrowheads="1"/>
          </p:cNvSpPr>
          <p:nvPr>
            <p:ph type="body" idx="1"/>
          </p:nvPr>
        </p:nvSpPr>
        <p:spPr>
          <a:noFill/>
          <a:ln/>
        </p:spPr>
        <p:txBody>
          <a:bodyPr/>
          <a:lstStyle/>
          <a:p>
            <a:r>
              <a:rPr lang="en-US" b="1" smtClean="0">
                <a:latin typeface="Times New Roman" pitchFamily="18" charset="0"/>
              </a:rPr>
              <a:t>Ask students</a:t>
            </a:r>
            <a:r>
              <a:rPr lang="en-US" smtClean="0">
                <a:latin typeface="Times New Roman" pitchFamily="18" charset="0"/>
              </a:rPr>
              <a:t>:  Why do you think most firms try exporting first? In each strategy, the risks and rewards change. As risk increases, so do the potential rewards. Exporting represents the lowest risk level for the firm.</a:t>
            </a:r>
          </a:p>
          <a:p>
            <a:r>
              <a:rPr lang="en-US" b="1" smtClean="0">
                <a:latin typeface="Times New Roman" pitchFamily="18" charset="0"/>
              </a:rPr>
              <a:t>Group activity: </a:t>
            </a:r>
            <a:r>
              <a:rPr lang="en-US" smtClean="0">
                <a:latin typeface="Times New Roman" pitchFamily="18" charset="0"/>
              </a:rPr>
              <a:t>Divide into groups that represent different firms. Each group should outline its product offering and the entry strategy it would choose for its global strategy. </a:t>
            </a:r>
            <a:r>
              <a:rPr lang="en-US" b="1" smtClean="0">
                <a:latin typeface="Times New Roman" pitchFamily="18" charset="0"/>
              </a:rPr>
              <a:t>Ask students</a:t>
            </a:r>
            <a:r>
              <a:rPr lang="en-US" smtClean="0">
                <a:latin typeface="Times New Roman" pitchFamily="18" charset="0"/>
              </a:rPr>
              <a:t>: Why is your chosen entry strategy appropriate for your offering? What criteria did you use to determine your strategy? What risks does your strategy entail, and are the potential rewards worth those risks?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p:sp>
      <p:sp>
        <p:nvSpPr>
          <p:cNvPr id="65538" name="Rectangle 3"/>
          <p:cNvSpPr>
            <a:spLocks noGrp="1" noChangeArrowheads="1"/>
          </p:cNvSpPr>
          <p:nvPr>
            <p:ph type="body" idx="1"/>
          </p:nvPr>
        </p:nvSpPr>
        <p:spPr>
          <a:noFill/>
          <a:ln/>
        </p:spPr>
        <p:txBody>
          <a:bodyPr/>
          <a:lstStyle/>
          <a:p>
            <a:pPr marL="228600" indent="-228600">
              <a:buFont typeface="Calibri" pitchFamily="34" charset="0"/>
              <a:buAutoNum type="arabicPeriod"/>
            </a:pPr>
            <a:r>
              <a:rPr lang="en-US" smtClean="0">
                <a:latin typeface="Times New Roman" pitchFamily="18" charset="0"/>
              </a:rPr>
              <a:t> This entry strategy requires the least financial risk but also allows for only a limited return to the exporting firm. Global expansion often begins when a firm receives an order for its product or service from another country, in which case it faces little risk because it has no investment in people, capital equipment, buildings, on infrastructure.</a:t>
            </a:r>
          </a:p>
          <a:p>
            <a:pPr marL="228600" indent="-228600">
              <a:buFont typeface="Calibri" pitchFamily="34" charset="0"/>
              <a:buAutoNum type="arabicPeriod"/>
            </a:pPr>
            <a:r>
              <a:rPr lang="en-US" smtClean="0">
                <a:latin typeface="Times New Roman" pitchFamily="18" charset="0"/>
              </a:rPr>
              <a:t>Direct investment requires a firm to maintain 100 percent ownership of its plants, operation facilities, and offices in a foreign country, often through the formation of wholly owned subsidiaries. This entry strategy requires the highest level of investment and exposes the firm to significant risks, including the loss of its operating and/or initial investments</a:t>
            </a:r>
          </a:p>
          <a:p>
            <a:pPr marL="228600" indent="-228600">
              <a:buFont typeface="Calibri" pitchFamily="34" charset="0"/>
              <a:buAutoNum type="arabicPeriod"/>
            </a:pPr>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p:nvPr>
        </p:nvSpPr>
        <p:spPr>
          <a:noFill/>
        </p:spPr>
        <p:txBody>
          <a:bodyPr/>
          <a:lstStyle/>
          <a:p>
            <a:pPr>
              <a:buFont typeface="Wingdings" pitchFamily="2" charset="2"/>
              <a:buNone/>
            </a:pPr>
            <a:fld id="{9E4909F1-C936-4C8F-BE7D-28D67FE5924E}" type="slidenum">
              <a:rPr lang="en-US" smtClean="0">
                <a:latin typeface="Times New Roman" pitchFamily="18" charset="0"/>
                <a:ea typeface="DejaVu Sans"/>
                <a:cs typeface="DejaVu Sans"/>
              </a:rPr>
              <a:pPr>
                <a:buFont typeface="Wingdings" pitchFamily="2" charset="2"/>
                <a:buNone/>
              </a:pPr>
              <a:t>23</a:t>
            </a:fld>
            <a:endParaRPr lang="en-US" smtClean="0">
              <a:latin typeface="Times New Roman" pitchFamily="18" charset="0"/>
              <a:ea typeface="DejaVu Sans"/>
              <a:cs typeface="DejaVu Sans"/>
            </a:endParaRPr>
          </a:p>
        </p:txBody>
      </p:sp>
      <p:sp>
        <p:nvSpPr>
          <p:cNvPr id="67586" name="Rectangle 2"/>
          <p:cNvSpPr>
            <a:spLocks noGrp="1" noRot="1" noChangeAspect="1" noChangeArrowheads="1" noTextEdit="1"/>
          </p:cNvSpPr>
          <p:nvPr>
            <p:ph type="sldImg"/>
          </p:nvPr>
        </p:nvSpPr>
        <p:spPr/>
      </p:sp>
      <p:sp>
        <p:nvSpPr>
          <p:cNvPr id="67587" name="Rectangle 3"/>
          <p:cNvSpPr>
            <a:spLocks noGrp="1" noChangeArrowheads="1"/>
          </p:cNvSpPr>
          <p:nvPr>
            <p:ph type="body" idx="1"/>
          </p:nvPr>
        </p:nvSpPr>
        <p:spPr>
          <a:noFill/>
          <a:ln/>
        </p:spPr>
        <p:txBody>
          <a:bodyPr/>
          <a:lstStyle/>
          <a:p>
            <a:r>
              <a:rPr lang="en-US" smtClean="0">
                <a:latin typeface="Times New Roman" pitchFamily="18" charset="0"/>
              </a:rPr>
              <a:t>Adjusting the marketing mix and positioning strategy to meet the needs of a new market may represent the most complex topic for global marketing.</a:t>
            </a:r>
          </a:p>
          <a:p>
            <a:r>
              <a:rPr lang="en-US" smtClean="0">
                <a:latin typeface="Times New Roman" pitchFamily="18" charset="0"/>
              </a:rPr>
              <a:t>Chapter 8discusses segmentation, targeting, and positioning in greater detail.</a:t>
            </a:r>
            <a:endParaRPr lang="en-US" b="1" smtClean="0">
              <a:latin typeface="Times New Roman" pitchFamily="18" charset="0"/>
            </a:endParaRPr>
          </a:p>
          <a:p>
            <a:r>
              <a:rPr lang="en-US" b="1" smtClean="0">
                <a:latin typeface="Times New Roman" pitchFamily="18" charset="0"/>
              </a:rPr>
              <a:t>Group Activity:  </a:t>
            </a:r>
            <a:r>
              <a:rPr lang="en-US" smtClean="0">
                <a:latin typeface="Times New Roman" pitchFamily="18" charset="0"/>
              </a:rPr>
              <a:t>Divide the class into groups.  Have them choose a product that they want to introduce into another country.  (It may be the same product/firm they used in previous group activity).  Have students consider how they would adapt their positioning strategy in the new country.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p:nvPr>
        </p:nvSpPr>
        <p:spPr>
          <a:noFill/>
        </p:spPr>
        <p:txBody>
          <a:bodyPr/>
          <a:lstStyle/>
          <a:p>
            <a:pPr>
              <a:buFont typeface="Wingdings" pitchFamily="2" charset="2"/>
              <a:buNone/>
            </a:pPr>
            <a:fld id="{EB7E9F47-8119-41EE-8E61-9AD6D029C2DE}" type="slidenum">
              <a:rPr lang="en-US" smtClean="0">
                <a:latin typeface="Times New Roman" pitchFamily="18" charset="0"/>
                <a:ea typeface="DejaVu Sans"/>
                <a:cs typeface="DejaVu Sans"/>
              </a:rPr>
              <a:pPr>
                <a:buFont typeface="Wingdings" pitchFamily="2" charset="2"/>
                <a:buNone/>
              </a:pPr>
              <a:t>24</a:t>
            </a:fld>
            <a:endParaRPr lang="en-US" smtClean="0">
              <a:latin typeface="Times New Roman" pitchFamily="18" charset="0"/>
              <a:ea typeface="DejaVu Sans"/>
              <a:cs typeface="DejaVu Sans"/>
            </a:endParaRPr>
          </a:p>
        </p:txBody>
      </p:sp>
      <p:sp>
        <p:nvSpPr>
          <p:cNvPr id="69634" name="Rectangle 2"/>
          <p:cNvSpPr>
            <a:spLocks noGrp="1" noRot="1" noChangeAspect="1" noChangeArrowheads="1" noTextEdit="1"/>
          </p:cNvSpPr>
          <p:nvPr>
            <p:ph type="sldImg"/>
          </p:nvPr>
        </p:nvSpPr>
        <p:spPr/>
      </p:sp>
      <p:sp>
        <p:nvSpPr>
          <p:cNvPr id="69635" name="Rectangle 3"/>
          <p:cNvSpPr>
            <a:spLocks noGrp="1" noChangeArrowheads="1"/>
          </p:cNvSpPr>
          <p:nvPr>
            <p:ph type="body" idx="1"/>
          </p:nvPr>
        </p:nvSpPr>
        <p:spPr>
          <a:noFill/>
          <a:ln/>
        </p:spPr>
        <p:txBody>
          <a:bodyPr/>
          <a:lstStyle/>
          <a:p>
            <a:r>
              <a:rPr lang="en-US" b="1" smtClean="0">
                <a:latin typeface="Times New Roman" pitchFamily="18" charset="0"/>
              </a:rPr>
              <a:t>Ask Students: </a:t>
            </a:r>
            <a:r>
              <a:rPr lang="en-US" smtClean="0">
                <a:latin typeface="Times New Roman" pitchFamily="18" charset="0"/>
              </a:rPr>
              <a:t>What products are the easiest to standardize? What makes these products easy to standardize? </a:t>
            </a:r>
          </a:p>
          <a:p>
            <a:r>
              <a:rPr lang="en-US" smtClean="0">
                <a:latin typeface="Times New Roman" pitchFamily="18" charset="0"/>
              </a:rPr>
              <a:t>Products at the extreme ends of high tech (i.e., electronics, computers, software versus paper and pencil) or high touch (i.e., luxury goods, jewelry versus staple products) continuums are easy to standardize, but those in the middle generally require varying levels of adaptation to local markets.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p:nvPr>
        </p:nvSpPr>
        <p:spPr>
          <a:noFill/>
        </p:spPr>
        <p:txBody>
          <a:bodyPr/>
          <a:lstStyle/>
          <a:p>
            <a:pPr>
              <a:buFont typeface="Wingdings" pitchFamily="2" charset="2"/>
              <a:buNone/>
            </a:pPr>
            <a:fld id="{42D5229A-1A10-4DEF-9FEA-F0FD6FDB4F3C}" type="slidenum">
              <a:rPr lang="en-US" smtClean="0">
                <a:latin typeface="Times New Roman" pitchFamily="18" charset="0"/>
                <a:ea typeface="DejaVu Sans"/>
                <a:cs typeface="DejaVu Sans"/>
              </a:rPr>
              <a:pPr>
                <a:buFont typeface="Wingdings" pitchFamily="2" charset="2"/>
                <a:buNone/>
              </a:pPr>
              <a:t>25</a:t>
            </a:fld>
            <a:endParaRPr lang="en-US" smtClean="0">
              <a:latin typeface="Times New Roman" pitchFamily="18" charset="0"/>
              <a:ea typeface="DejaVu Sans"/>
              <a:cs typeface="DejaVu Sans"/>
            </a:endParaRPr>
          </a:p>
        </p:txBody>
      </p:sp>
      <p:sp>
        <p:nvSpPr>
          <p:cNvPr id="71682" name="Rectangle 2"/>
          <p:cNvSpPr>
            <a:spLocks noGrp="1" noRot="1" noChangeAspect="1" noChangeArrowheads="1" noTextEdit="1"/>
          </p:cNvSpPr>
          <p:nvPr>
            <p:ph type="sldImg"/>
          </p:nvPr>
        </p:nvSpPr>
        <p:spPr/>
      </p:sp>
      <p:sp>
        <p:nvSpPr>
          <p:cNvPr id="71683" name="Rectangle 3"/>
          <p:cNvSpPr>
            <a:spLocks noGrp="1" noChangeArrowheads="1"/>
          </p:cNvSpPr>
          <p:nvPr>
            <p:ph type="body" idx="1"/>
          </p:nvPr>
        </p:nvSpPr>
        <p:spPr>
          <a:noFill/>
          <a:ln/>
        </p:spPr>
        <p:txBody>
          <a:bodyPr/>
          <a:lstStyle/>
          <a:p>
            <a:r>
              <a:rPr lang="en-US" smtClean="0">
                <a:latin typeface="Times New Roman" pitchFamily="18" charset="0"/>
              </a:rPr>
              <a:t>In addition to competitive, cost, and other considerations, global pricing involves additional dimensions that increase its complexity.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p:nvPr>
        </p:nvSpPr>
        <p:spPr>
          <a:noFill/>
        </p:spPr>
        <p:txBody>
          <a:bodyPr/>
          <a:lstStyle/>
          <a:p>
            <a:pPr>
              <a:buFont typeface="Wingdings" pitchFamily="2" charset="2"/>
              <a:buNone/>
            </a:pPr>
            <a:fld id="{C6CA2B7F-31D3-458A-A07E-E646124FAF36}" type="slidenum">
              <a:rPr lang="en-US" smtClean="0">
                <a:latin typeface="Times New Roman" pitchFamily="18" charset="0"/>
                <a:ea typeface="DejaVu Sans"/>
                <a:cs typeface="DejaVu Sans"/>
              </a:rPr>
              <a:pPr>
                <a:buFont typeface="Wingdings" pitchFamily="2" charset="2"/>
                <a:buNone/>
              </a:pPr>
              <a:t>26</a:t>
            </a:fld>
            <a:endParaRPr lang="en-US" smtClean="0">
              <a:latin typeface="Times New Roman" pitchFamily="18" charset="0"/>
              <a:ea typeface="DejaVu Sans"/>
              <a:cs typeface="DejaVu Sans"/>
            </a:endParaRPr>
          </a:p>
        </p:txBody>
      </p:sp>
      <p:sp>
        <p:nvSpPr>
          <p:cNvPr id="73730" name="Rectangle 2"/>
          <p:cNvSpPr>
            <a:spLocks noGrp="1" noRot="1" noChangeAspect="1" noChangeArrowheads="1" noTextEdit="1"/>
          </p:cNvSpPr>
          <p:nvPr>
            <p:ph type="sldImg"/>
          </p:nvPr>
        </p:nvSpPr>
        <p:spPr/>
      </p:sp>
      <p:sp>
        <p:nvSpPr>
          <p:cNvPr id="73731" name="Rectangle 3"/>
          <p:cNvSpPr>
            <a:spLocks noGrp="1" noChangeArrowheads="1"/>
          </p:cNvSpPr>
          <p:nvPr>
            <p:ph type="body" idx="1"/>
          </p:nvPr>
        </p:nvSpPr>
        <p:spPr>
          <a:noFill/>
          <a:ln/>
        </p:spPr>
        <p:txBody>
          <a:bodyPr/>
          <a:lstStyle/>
          <a:p>
            <a:r>
              <a:rPr lang="en-US" b="1" smtClean="0">
                <a:latin typeface="Times New Roman" pitchFamily="18" charset="0"/>
              </a:rPr>
              <a:t>Ask students:  </a:t>
            </a:r>
            <a:r>
              <a:rPr lang="en-US" smtClean="0">
                <a:latin typeface="Times New Roman" pitchFamily="18" charset="0"/>
              </a:rPr>
              <a:t>Why is this so successful?  Whole foods is focusing on the shopping experience and playing up its mystique from the U.S.  They have staff to answer consumer’s questions and offers more choice than other organic retailers.  In addition they will offer services including facials and chair massages.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p:nvPr>
        </p:nvSpPr>
        <p:spPr>
          <a:noFill/>
        </p:spPr>
        <p:txBody>
          <a:bodyPr/>
          <a:lstStyle/>
          <a:p>
            <a:pPr>
              <a:buFont typeface="Wingdings" pitchFamily="2" charset="2"/>
              <a:buNone/>
            </a:pPr>
            <a:fld id="{270ABA1E-13F5-4D19-96F0-2C4148C3D9CE}" type="slidenum">
              <a:rPr lang="en-US" smtClean="0">
                <a:latin typeface="Times New Roman" pitchFamily="18" charset="0"/>
                <a:ea typeface="DejaVu Sans"/>
                <a:cs typeface="DejaVu Sans"/>
              </a:rPr>
              <a:pPr>
                <a:buFont typeface="Wingdings" pitchFamily="2" charset="2"/>
                <a:buNone/>
              </a:pPr>
              <a:t>27</a:t>
            </a:fld>
            <a:endParaRPr lang="en-US" smtClean="0">
              <a:latin typeface="Times New Roman" pitchFamily="18" charset="0"/>
              <a:ea typeface="DejaVu Sans"/>
              <a:cs typeface="DejaVu Sans"/>
            </a:endParaRPr>
          </a:p>
        </p:txBody>
      </p:sp>
      <p:sp>
        <p:nvSpPr>
          <p:cNvPr id="75778" name="Rectangle 2"/>
          <p:cNvSpPr>
            <a:spLocks noGrp="1" noRot="1" noChangeAspect="1" noChangeArrowheads="1" noTextEdit="1"/>
          </p:cNvSpPr>
          <p:nvPr>
            <p:ph type="sldImg"/>
          </p:nvPr>
        </p:nvSpPr>
        <p:spPr/>
      </p:sp>
      <p:sp>
        <p:nvSpPr>
          <p:cNvPr id="75779" name="Rectangle 3"/>
          <p:cNvSpPr>
            <a:spLocks noGrp="1" noChangeArrowheads="1"/>
          </p:cNvSpPr>
          <p:nvPr>
            <p:ph type="body" idx="1"/>
          </p:nvPr>
        </p:nvSpPr>
        <p:spPr>
          <a:noFill/>
          <a:ln/>
        </p:spPr>
        <p:txBody>
          <a:bodyPr/>
          <a:lstStyle/>
          <a:p>
            <a:r>
              <a:rPr lang="en-US" smtClean="0">
                <a:latin typeface="Times New Roman" pitchFamily="18" charset="0"/>
              </a:rPr>
              <a:t>Delivering products to local retailers can be incredibly difficult and frustrating. Infrastructure issues often prevent traditional distribution methods and require creative adjustments. Global firms must find distribution strategies that enable them to reach even really remote markets.  For instance, Avon sells and delivers cosmetics to customers using canoes.  This example could also prompt an ethical discussion on whether or not firms should be marketing hedonic products or services to consumers with very little disposable income.  This YouTube ad (always check before class) is for FedEx and shows how it international distribution can be difficult for many companies.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p:nvPr>
        </p:nvSpPr>
        <p:spPr>
          <a:noFill/>
        </p:spPr>
        <p:txBody>
          <a:bodyPr/>
          <a:lstStyle/>
          <a:p>
            <a:pPr>
              <a:buFont typeface="Wingdings" pitchFamily="2" charset="2"/>
              <a:buNone/>
            </a:pPr>
            <a:fld id="{25BEB0A9-5E57-4F6D-B263-8A2A7A41AD8B}" type="slidenum">
              <a:rPr lang="en-US" smtClean="0">
                <a:latin typeface="Times New Roman" pitchFamily="18" charset="0"/>
                <a:ea typeface="DejaVu Sans"/>
                <a:cs typeface="DejaVu Sans"/>
              </a:rPr>
              <a:pPr>
                <a:buFont typeface="Wingdings" pitchFamily="2" charset="2"/>
                <a:buNone/>
              </a:pPr>
              <a:t>28</a:t>
            </a:fld>
            <a:endParaRPr lang="en-US" smtClean="0">
              <a:latin typeface="Times New Roman" pitchFamily="18" charset="0"/>
              <a:ea typeface="DejaVu Sans"/>
              <a:cs typeface="DejaVu Sans"/>
            </a:endParaRPr>
          </a:p>
        </p:txBody>
      </p:sp>
      <p:sp>
        <p:nvSpPr>
          <p:cNvPr id="77826" name="Rectangle 2"/>
          <p:cNvSpPr>
            <a:spLocks noGrp="1" noRot="1" noChangeAspect="1" noChangeArrowheads="1" noTextEdit="1"/>
          </p:cNvSpPr>
          <p:nvPr>
            <p:ph type="sldImg"/>
          </p:nvPr>
        </p:nvSpPr>
        <p:spPr/>
      </p:sp>
      <p:sp>
        <p:nvSpPr>
          <p:cNvPr id="77827" name="Rectangle 3"/>
          <p:cNvSpPr>
            <a:spLocks noGrp="1" noChangeArrowheads="1"/>
          </p:cNvSpPr>
          <p:nvPr>
            <p:ph type="body" idx="1"/>
          </p:nvPr>
        </p:nvSpPr>
        <p:spPr>
          <a:noFill/>
          <a:ln/>
        </p:spPr>
        <p:txBody>
          <a:bodyPr/>
          <a:lstStyle/>
          <a:p>
            <a:r>
              <a:rPr lang="en-US" b="1" smtClean="0">
                <a:latin typeface="Times New Roman" pitchFamily="18" charset="0"/>
              </a:rPr>
              <a:t>Ask students</a:t>
            </a:r>
            <a:r>
              <a:rPr lang="en-US" smtClean="0">
                <a:latin typeface="Times New Roman" pitchFamily="18" charset="0"/>
              </a:rPr>
              <a:t>: How do firms market their products in countries with very low literacy levels? Imagine you are promoting a new soft drink. How would you do it without written communication?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p:nvPr>
        </p:nvSpPr>
        <p:spPr>
          <a:noFill/>
        </p:spPr>
        <p:txBody>
          <a:bodyPr/>
          <a:lstStyle/>
          <a:p>
            <a:pPr>
              <a:buFont typeface="Wingdings" pitchFamily="2" charset="2"/>
              <a:buNone/>
            </a:pPr>
            <a:fld id="{4FBC99F3-9965-4DB3-9320-6D5E6D3217DD}" type="slidenum">
              <a:rPr lang="en-US" smtClean="0">
                <a:latin typeface="Times New Roman" pitchFamily="18" charset="0"/>
                <a:ea typeface="DejaVu Sans"/>
                <a:cs typeface="DejaVu Sans"/>
              </a:rPr>
              <a:pPr>
                <a:buFont typeface="Wingdings" pitchFamily="2" charset="2"/>
                <a:buNone/>
              </a:pPr>
              <a:t>29</a:t>
            </a:fld>
            <a:endParaRPr lang="en-US" smtClean="0">
              <a:latin typeface="Times New Roman" pitchFamily="18" charset="0"/>
              <a:ea typeface="DejaVu Sans"/>
              <a:cs typeface="DejaVu Sans"/>
            </a:endParaRPr>
          </a:p>
        </p:txBody>
      </p:sp>
      <p:sp>
        <p:nvSpPr>
          <p:cNvPr id="79874" name="Rectangle 2"/>
          <p:cNvSpPr>
            <a:spLocks noGrp="1" noRot="1" noChangeAspect="1" noChangeArrowheads="1" noTextEdit="1"/>
          </p:cNvSpPr>
          <p:nvPr>
            <p:ph type="sldImg"/>
          </p:nvPr>
        </p:nvSpPr>
        <p:spPr/>
      </p:sp>
      <p:sp>
        <p:nvSpPr>
          <p:cNvPr id="79875" name="Rectangle 3"/>
          <p:cNvSpPr>
            <a:spLocks noGrp="1" noChangeArrowheads="1"/>
          </p:cNvSpPr>
          <p:nvPr>
            <p:ph type="body" idx="1"/>
          </p:nvPr>
        </p:nvSpPr>
        <p:spPr>
          <a:noFill/>
          <a:ln/>
        </p:spPr>
        <p:txBody>
          <a:bodyPr/>
          <a:lstStyle/>
          <a:p>
            <a:r>
              <a:rPr lang="en-US" smtClean="0">
                <a:latin typeface="Times New Roman" pitchFamily="18" charset="0"/>
              </a:rPr>
              <a:t>The process of industrialization often goes hand-in-hand with negative environmental impacts. Planning and foresight can minimize this impact as much as possible.  Waste management is a big problem</a:t>
            </a:r>
            <a:endParaRPr lang="en-US" b="1" smtClean="0">
              <a:latin typeface="Times New Roman" pitchFamily="18" charset="0"/>
            </a:endParaRPr>
          </a:p>
          <a:p>
            <a:r>
              <a:rPr lang="en-US" b="1" smtClean="0">
                <a:latin typeface="Times New Roman" pitchFamily="18" charset="0"/>
              </a:rPr>
              <a:t>Ask students:  </a:t>
            </a:r>
            <a:r>
              <a:rPr lang="en-US" smtClean="0">
                <a:latin typeface="Times New Roman" pitchFamily="18" charset="0"/>
              </a:rPr>
              <a:t>Would you buy a product that was made in a factory in another country that you knew was polluting the air and water if it were significantly less expensive than a similar product made under environmentally friendly conditions? </a:t>
            </a:r>
          </a:p>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p:nvPr>
        </p:nvSpPr>
        <p:spPr>
          <a:noFill/>
        </p:spPr>
        <p:txBody>
          <a:bodyPr/>
          <a:lstStyle/>
          <a:p>
            <a:pPr>
              <a:buFont typeface="Wingdings" pitchFamily="2" charset="2"/>
              <a:buNone/>
            </a:pPr>
            <a:fld id="{5623021D-4CE7-44EE-962C-81955E3A6999}" type="slidenum">
              <a:rPr lang="en-US" smtClean="0">
                <a:latin typeface="Times New Roman" pitchFamily="18" charset="0"/>
                <a:ea typeface="DejaVu Sans"/>
                <a:cs typeface="DejaVu Sans"/>
              </a:rPr>
              <a:pPr>
                <a:buFont typeface="Wingdings" pitchFamily="2" charset="2"/>
                <a:buNone/>
              </a:pPr>
              <a:t>3</a:t>
            </a:fld>
            <a:endParaRPr lang="en-US" smtClean="0">
              <a:latin typeface="Times New Roman" pitchFamily="18" charset="0"/>
              <a:ea typeface="DejaVu Sans"/>
              <a:cs typeface="DejaVu Sans"/>
            </a:endParaRPr>
          </a:p>
        </p:txBody>
      </p:sp>
      <p:sp>
        <p:nvSpPr>
          <p:cNvPr id="16386" name="Rectangle 2"/>
          <p:cNvSpPr>
            <a:spLocks noGrp="1" noRot="1" noChangeAspect="1" noChangeArrowheads="1" noTextEdit="1"/>
          </p:cNvSpPr>
          <p:nvPr>
            <p:ph type="sldImg"/>
          </p:nvPr>
        </p:nvSpPr>
        <p:spPr/>
      </p:sp>
      <p:sp>
        <p:nvSpPr>
          <p:cNvPr id="16387" name="Rectangle 3"/>
          <p:cNvSpPr>
            <a:spLocks noGrp="1" noChangeArrowheads="1"/>
          </p:cNvSpPr>
          <p:nvPr>
            <p:ph type="body" idx="1"/>
          </p:nvPr>
        </p:nvSpPr>
        <p:spPr>
          <a:noFill/>
          <a:ln/>
        </p:spPr>
        <p:txBody>
          <a:bodyPr/>
          <a:lstStyle/>
          <a:p>
            <a:r>
              <a:rPr lang="en-US" b="1" smtClean="0">
                <a:latin typeface="Times New Roman" pitchFamily="18" charset="0"/>
              </a:rPr>
              <a:t>Ask students</a:t>
            </a:r>
            <a:r>
              <a:rPr lang="en-US" smtClean="0">
                <a:latin typeface="Times New Roman" pitchFamily="18" charset="0"/>
              </a:rPr>
              <a:t>:  Why has Marriot been successful?  The answer is that they have invested consistently in global markets for decades and built brand equity around the world.  They also craft messages that are relevant to all travelers.  Third they choose media that reaches their target including global channels, in-flight television ands and print placements in Economist.  This YouTube link (always check before class) shows their International TV ad.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p:nvPr>
        </p:nvSpPr>
        <p:spPr>
          <a:noFill/>
        </p:spPr>
        <p:txBody>
          <a:bodyPr/>
          <a:lstStyle/>
          <a:p>
            <a:pPr>
              <a:buFont typeface="Wingdings" pitchFamily="2" charset="2"/>
              <a:buNone/>
            </a:pPr>
            <a:fld id="{9A76452F-6A8A-4904-A751-88853BD504C7}" type="slidenum">
              <a:rPr lang="en-US" smtClean="0">
                <a:latin typeface="Times New Roman" pitchFamily="18" charset="0"/>
                <a:ea typeface="DejaVu Sans"/>
                <a:cs typeface="DejaVu Sans"/>
              </a:rPr>
              <a:pPr>
                <a:buFont typeface="Wingdings" pitchFamily="2" charset="2"/>
                <a:buNone/>
              </a:pPr>
              <a:t>30</a:t>
            </a:fld>
            <a:endParaRPr lang="en-US" smtClean="0">
              <a:latin typeface="Times New Roman" pitchFamily="18" charset="0"/>
              <a:ea typeface="DejaVu Sans"/>
              <a:cs typeface="DejaVu Sans"/>
            </a:endParaRPr>
          </a:p>
        </p:txBody>
      </p:sp>
      <p:sp>
        <p:nvSpPr>
          <p:cNvPr id="83970" name="Rectangle 2"/>
          <p:cNvSpPr>
            <a:spLocks noGrp="1" noRot="1" noChangeAspect="1" noChangeArrowheads="1" noTextEdit="1"/>
          </p:cNvSpPr>
          <p:nvPr>
            <p:ph type="sldImg"/>
          </p:nvPr>
        </p:nvSpPr>
        <p:spPr/>
      </p:sp>
      <p:sp>
        <p:nvSpPr>
          <p:cNvPr id="83971" name="Rectangle 3"/>
          <p:cNvSpPr>
            <a:spLocks noGrp="1" noChangeArrowheads="1"/>
          </p:cNvSpPr>
          <p:nvPr>
            <p:ph type="body" idx="1"/>
          </p:nvPr>
        </p:nvSpPr>
        <p:spPr>
          <a:noFill/>
          <a:ln/>
        </p:spPr>
        <p:txBody>
          <a:bodyPr/>
          <a:lstStyle/>
          <a:p>
            <a:r>
              <a:rPr lang="en-US" smtClean="0">
                <a:latin typeface="Times New Roman" pitchFamily="18" charset="0"/>
              </a:rPr>
              <a:t>Global firms must address the issue of who produces their products—literally, factory workers in developing countries. Most manufacturers do not own the plants in which workers create their goods and therefore must negotiate with factory owners to bring the factory into compliance with global labor standards. Many firms are partnering with labor advocates to improve working conditions and wages.</a:t>
            </a:r>
          </a:p>
          <a:p>
            <a:r>
              <a:rPr lang="en-US" b="1" smtClean="0">
                <a:latin typeface="Times New Roman" pitchFamily="18" charset="0"/>
              </a:rPr>
              <a:t>Ask students:  </a:t>
            </a:r>
            <a:r>
              <a:rPr lang="en-US" smtClean="0">
                <a:latin typeface="Times New Roman" pitchFamily="18" charset="0"/>
              </a:rPr>
              <a:t>Would you buy a product that was made in a factory in another country that you knew paid unfair wages, had poor working conditions, and/or used child labor if it were significantly less expensive than a similar product made under environmentally friendly conditions?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p:nvPr>
        </p:nvSpPr>
        <p:spPr>
          <a:noFill/>
        </p:spPr>
        <p:txBody>
          <a:bodyPr/>
          <a:lstStyle/>
          <a:p>
            <a:pPr>
              <a:buFont typeface="Wingdings" pitchFamily="2" charset="2"/>
              <a:buNone/>
            </a:pPr>
            <a:fld id="{3E44BC22-D144-443E-B83B-906A79C8A761}" type="slidenum">
              <a:rPr lang="en-US" smtClean="0">
                <a:latin typeface="Times New Roman" pitchFamily="18" charset="0"/>
                <a:ea typeface="DejaVu Sans"/>
                <a:cs typeface="DejaVu Sans"/>
              </a:rPr>
              <a:pPr>
                <a:buFont typeface="Wingdings" pitchFamily="2" charset="2"/>
                <a:buNone/>
              </a:pPr>
              <a:t>31</a:t>
            </a:fld>
            <a:endParaRPr lang="en-US" smtClean="0">
              <a:latin typeface="Times New Roman" pitchFamily="18" charset="0"/>
              <a:ea typeface="DejaVu Sans"/>
              <a:cs typeface="DejaVu Sans"/>
            </a:endParaRPr>
          </a:p>
        </p:txBody>
      </p:sp>
      <p:sp>
        <p:nvSpPr>
          <p:cNvPr id="86018" name="Rectangle 2"/>
          <p:cNvSpPr>
            <a:spLocks noGrp="1" noRot="1" noChangeAspect="1" noChangeArrowheads="1" noTextEdit="1"/>
          </p:cNvSpPr>
          <p:nvPr>
            <p:ph type="sldImg"/>
          </p:nvPr>
        </p:nvSpPr>
        <p:spPr/>
      </p:sp>
      <p:sp>
        <p:nvSpPr>
          <p:cNvPr id="86019" name="Rectangle 3"/>
          <p:cNvSpPr>
            <a:spLocks noGrp="1" noChangeArrowheads="1"/>
          </p:cNvSpPr>
          <p:nvPr>
            <p:ph type="body" idx="1"/>
          </p:nvPr>
        </p:nvSpPr>
        <p:spPr>
          <a:noFill/>
          <a:ln/>
        </p:spPr>
        <p:txBody>
          <a:bodyPr/>
          <a:lstStyle/>
          <a:p>
            <a:r>
              <a:rPr lang="en-US" smtClean="0">
                <a:latin typeface="Times New Roman" pitchFamily="18" charset="0"/>
              </a:rPr>
              <a:t>How do countries balance their competing desires to participate in the global economy while still holding on to their traditional cultures and lifestyles? This question lies at the heart of the globalization debate. There is no easy answer, and future generations will continue to deal with these enduring challenges.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a:bodyPr>
          <a:lstStyle/>
          <a:p>
            <a:pPr marL="228600" indent="-228600">
              <a:spcBef>
                <a:spcPts val="0"/>
              </a:spcBef>
              <a:buFont typeface="+mj-lt"/>
              <a:buAutoNum type="arabicPeriod"/>
              <a:defRPr/>
            </a:pPr>
            <a:r>
              <a:rPr lang="en-US" dirty="0" smtClean="0"/>
              <a:t>Determining the target markets to pursue and developing a marketing mix that will sustain a competitive advantage over time.</a:t>
            </a:r>
          </a:p>
          <a:p>
            <a:pPr marL="228600" indent="-228600">
              <a:spcBef>
                <a:spcPts val="0"/>
              </a:spcBef>
              <a:buFont typeface="+mj-lt"/>
              <a:buAutoNum type="arabicPeriod"/>
              <a:defRPr/>
            </a:pPr>
            <a:r>
              <a:rPr lang="en-US" dirty="0" smtClean="0"/>
              <a:t>Global product strategies:</a:t>
            </a:r>
          </a:p>
          <a:p>
            <a:pPr marL="971550" lvl="1" indent="-228600">
              <a:buFont typeface="+mj-lt"/>
              <a:buAutoNum type="arabicPeriod"/>
              <a:defRPr/>
            </a:pPr>
            <a:r>
              <a:rPr lang="en-US" dirty="0" smtClean="0"/>
              <a:t>Sell the same product or service in both the home country market and the host country.</a:t>
            </a:r>
          </a:p>
          <a:p>
            <a:pPr marL="971550" lvl="1" indent="-228600">
              <a:buFont typeface="+mj-lt"/>
              <a:buAutoNum type="arabicPeriod"/>
              <a:defRPr/>
            </a:pPr>
            <a:r>
              <a:rPr lang="en-US" dirty="0" smtClean="0"/>
              <a:t>Sell a product or service similar to that sold in home country but include minor adaptations.</a:t>
            </a:r>
          </a:p>
          <a:p>
            <a:pPr marL="971550" lvl="1" indent="-228600">
              <a:buFont typeface="+mj-lt"/>
              <a:buAutoNum type="arabicPeriod"/>
              <a:defRPr/>
            </a:pPr>
            <a:r>
              <a:rPr lang="en-US" dirty="0" smtClean="0"/>
              <a:t>Sell totally new products or services.</a:t>
            </a:r>
          </a:p>
          <a:p>
            <a:pPr>
              <a:spcBef>
                <a:spcPts val="0"/>
              </a:spcBef>
              <a:defRPr/>
            </a:pPr>
            <a:endParaRPr lang="en-US" dirty="0"/>
          </a:p>
        </p:txBody>
      </p:sp>
      <p:sp>
        <p:nvSpPr>
          <p:cNvPr id="90115" name="Slide Number Placeholder 3"/>
          <p:cNvSpPr>
            <a:spLocks noGrp="1"/>
          </p:cNvSpPr>
          <p:nvPr>
            <p:ph type="sldNum" sz="quarter"/>
          </p:nvPr>
        </p:nvSpPr>
        <p:spPr>
          <a:noFill/>
        </p:spPr>
        <p:txBody>
          <a:bodyPr/>
          <a:lstStyle/>
          <a:p>
            <a:pPr>
              <a:buFont typeface="Wingdings" pitchFamily="2" charset="2"/>
              <a:buNone/>
            </a:pPr>
            <a:fld id="{E973BB67-726D-4436-876E-AC1851449CD7}" type="slidenum">
              <a:rPr lang="en-US" smtClean="0">
                <a:latin typeface="Times New Roman" pitchFamily="18" charset="0"/>
                <a:ea typeface="DejaVu Sans"/>
                <a:cs typeface="DejaVu Sans"/>
              </a:rPr>
              <a:pPr>
                <a:buFont typeface="Wingdings" pitchFamily="2" charset="2"/>
                <a:buNone/>
              </a:pPr>
              <a:t>32</a:t>
            </a:fld>
            <a:endParaRPr lang="en-US" smtClean="0">
              <a:latin typeface="Times New Roman" pitchFamily="18" charset="0"/>
              <a:ea typeface="DejaVu Sans"/>
              <a:cs typeface="DejaVu San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p:sp>
      <p:sp>
        <p:nvSpPr>
          <p:cNvPr id="9216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p:sp>
      <p:sp>
        <p:nvSpPr>
          <p:cNvPr id="9421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p:sp>
      <p:sp>
        <p:nvSpPr>
          <p:cNvPr id="9625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p:sp>
      <p:sp>
        <p:nvSpPr>
          <p:cNvPr id="9830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p:sp>
      <p:sp>
        <p:nvSpPr>
          <p:cNvPr id="10035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p:sp>
      <p:sp>
        <p:nvSpPr>
          <p:cNvPr id="102402"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p:sp>
      <p:sp>
        <p:nvSpPr>
          <p:cNvPr id="104450"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p:nvPr>
        </p:nvSpPr>
        <p:spPr>
          <a:noFill/>
        </p:spPr>
        <p:txBody>
          <a:bodyPr/>
          <a:lstStyle/>
          <a:p>
            <a:pPr>
              <a:buFont typeface="Wingdings" pitchFamily="2" charset="2"/>
              <a:buNone/>
            </a:pPr>
            <a:fld id="{1C68C8BF-117E-4047-A002-0A82E5EB126A}" type="slidenum">
              <a:rPr lang="en-US" smtClean="0">
                <a:latin typeface="Times New Roman" pitchFamily="18" charset="0"/>
                <a:ea typeface="DejaVu Sans"/>
                <a:cs typeface="DejaVu Sans"/>
              </a:rPr>
              <a:pPr>
                <a:buFont typeface="Wingdings" pitchFamily="2" charset="2"/>
                <a:buNone/>
              </a:pPr>
              <a:t>4</a:t>
            </a:fld>
            <a:endParaRPr lang="en-US" smtClean="0">
              <a:latin typeface="Times New Roman" pitchFamily="18" charset="0"/>
              <a:ea typeface="DejaVu Sans"/>
              <a:cs typeface="DejaVu Sans"/>
            </a:endParaRPr>
          </a:p>
        </p:txBody>
      </p:sp>
      <p:sp>
        <p:nvSpPr>
          <p:cNvPr id="18434" name="Rectangle 2"/>
          <p:cNvSpPr>
            <a:spLocks noGrp="1" noRot="1" noChangeAspect="1" noChangeArrowheads="1" noTextEdit="1"/>
          </p:cNvSpPr>
          <p:nvPr>
            <p:ph type="sldImg"/>
          </p:nvPr>
        </p:nvSpPr>
        <p:spPr/>
      </p:sp>
      <p:sp>
        <p:nvSpPr>
          <p:cNvPr id="18435" name="Rectangle 3"/>
          <p:cNvSpPr>
            <a:spLocks noGrp="1" noChangeArrowheads="1"/>
          </p:cNvSpPr>
          <p:nvPr>
            <p:ph type="body" idx="1"/>
          </p:nvPr>
        </p:nvSpPr>
        <p:spPr>
          <a:noFill/>
          <a:ln/>
        </p:spPr>
        <p:txBody>
          <a:bodyPr/>
          <a:lstStyle/>
          <a:p>
            <a:r>
              <a:rPr lang="en-US" smtClean="0">
                <a:latin typeface="Times New Roman" pitchFamily="18" charset="0"/>
              </a:rPr>
              <a:t>As the text notes, countries such as India have benefited extensively from the globalization of production.  With a large, educated workforce India has been able to attract firms from across the world to locate operations there.  These operations represent a wide variety of industries from banking to medicine and include insurance, accounting, radiography, etc.  Globalization of production refers to the manufacturer’s procurement of goods and services from around the globe.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p:sp>
      <p:sp>
        <p:nvSpPr>
          <p:cNvPr id="106498"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p:nvPr>
        </p:nvSpPr>
        <p:spPr>
          <a:noFill/>
        </p:spPr>
        <p:txBody>
          <a:bodyPr/>
          <a:lstStyle/>
          <a:p>
            <a:pPr>
              <a:buFont typeface="Wingdings" pitchFamily="2" charset="2"/>
              <a:buNone/>
            </a:pPr>
            <a:fld id="{B688B654-1DAF-49DB-A62D-31DF24158203}" type="slidenum">
              <a:rPr lang="en-US" smtClean="0">
                <a:latin typeface="Times New Roman" pitchFamily="18" charset="0"/>
                <a:ea typeface="DejaVu Sans"/>
                <a:cs typeface="DejaVu Sans"/>
              </a:rPr>
              <a:pPr>
                <a:buFont typeface="Wingdings" pitchFamily="2" charset="2"/>
                <a:buNone/>
              </a:pPr>
              <a:t>5</a:t>
            </a:fld>
            <a:endParaRPr lang="en-US" smtClean="0">
              <a:latin typeface="Times New Roman" pitchFamily="18" charset="0"/>
              <a:ea typeface="DejaVu Sans"/>
              <a:cs typeface="DejaVu Sans"/>
            </a:endParaRPr>
          </a:p>
        </p:txBody>
      </p:sp>
      <p:sp>
        <p:nvSpPr>
          <p:cNvPr id="24578" name="Rectangle 2"/>
          <p:cNvSpPr>
            <a:spLocks noGrp="1" noRot="1" noChangeAspect="1" noChangeArrowheads="1" noTextEdit="1"/>
          </p:cNvSpPr>
          <p:nvPr>
            <p:ph type="sldImg"/>
          </p:nvPr>
        </p:nvSpPr>
        <p:spPr/>
      </p:sp>
      <p:sp>
        <p:nvSpPr>
          <p:cNvPr id="24579" name="Rectangle 3"/>
          <p:cNvSpPr>
            <a:spLocks noGrp="1" noChangeArrowheads="1"/>
          </p:cNvSpPr>
          <p:nvPr>
            <p:ph type="body" idx="1"/>
          </p:nvPr>
        </p:nvSpPr>
        <p:spPr>
          <a:noFill/>
          <a:ln/>
        </p:spPr>
        <p:txBody>
          <a:bodyPr/>
          <a:lstStyle/>
          <a:p>
            <a:r>
              <a:rPr lang="en-US" smtClean="0">
                <a:latin typeface="Times New Roman" pitchFamily="18" charset="0"/>
              </a:rPr>
              <a:t>Facilitating trade across borders is not easy, especially when countries have conflicting regulations that impede trade. </a:t>
            </a:r>
          </a:p>
          <a:p>
            <a:r>
              <a:rPr lang="en-US" smtClean="0">
                <a:latin typeface="Times New Roman" pitchFamily="18" charset="0"/>
              </a:rPr>
              <a:t>This link is to the WTO page “What is the WTO” which would be interesting to view with the students.</a:t>
            </a:r>
          </a:p>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p:nvPr>
        </p:nvSpPr>
        <p:spPr>
          <a:noFill/>
        </p:spPr>
        <p:txBody>
          <a:bodyPr/>
          <a:lstStyle/>
          <a:p>
            <a:pPr>
              <a:buFont typeface="Wingdings" pitchFamily="2" charset="2"/>
              <a:buNone/>
            </a:pPr>
            <a:fld id="{17A463FC-2BF2-4A73-9903-9854CBAA9B60}" type="slidenum">
              <a:rPr lang="en-US" smtClean="0">
                <a:latin typeface="Times New Roman" pitchFamily="18" charset="0"/>
                <a:ea typeface="DejaVu Sans"/>
                <a:cs typeface="DejaVu Sans"/>
              </a:rPr>
              <a:pPr>
                <a:buFont typeface="Wingdings" pitchFamily="2" charset="2"/>
                <a:buNone/>
              </a:pPr>
              <a:t>6</a:t>
            </a:fld>
            <a:endParaRPr lang="en-US" smtClean="0">
              <a:latin typeface="Times New Roman" pitchFamily="18" charset="0"/>
              <a:ea typeface="DejaVu Sans"/>
              <a:cs typeface="DejaVu Sans"/>
            </a:endParaRPr>
          </a:p>
        </p:txBody>
      </p:sp>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a:noFill/>
          <a:ln/>
        </p:spPr>
        <p:txBody>
          <a:bodyPr/>
          <a:lstStyle/>
          <a:p>
            <a:r>
              <a:rPr lang="en-US" smtClean="0">
                <a:latin typeface="Times New Roman" pitchFamily="18" charset="0"/>
              </a:rPr>
              <a:t>Any entry into a new market, especially into a new country, requires careful planning. A formal market assessment prevents firms from making costly mistakes.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p:nvPr>
        </p:nvSpPr>
        <p:spPr>
          <a:noFill/>
        </p:spPr>
        <p:txBody>
          <a:bodyPr/>
          <a:lstStyle/>
          <a:p>
            <a:pPr>
              <a:buFont typeface="Wingdings" pitchFamily="2" charset="2"/>
              <a:buNone/>
            </a:pPr>
            <a:fld id="{2ACB671C-D147-4EC0-8817-5975CA57EFA3}" type="slidenum">
              <a:rPr lang="en-US" smtClean="0">
                <a:latin typeface="Times New Roman" pitchFamily="18" charset="0"/>
                <a:ea typeface="DejaVu Sans"/>
                <a:cs typeface="DejaVu Sans"/>
              </a:rPr>
              <a:pPr>
                <a:buFont typeface="Wingdings" pitchFamily="2" charset="2"/>
                <a:buNone/>
              </a:pPr>
              <a:t>7</a:t>
            </a:fld>
            <a:endParaRPr lang="en-US" smtClean="0">
              <a:latin typeface="Times New Roman" pitchFamily="18" charset="0"/>
              <a:ea typeface="DejaVu Sans"/>
              <a:cs typeface="DejaVu Sans"/>
            </a:endParaRPr>
          </a:p>
        </p:txBody>
      </p:sp>
      <p:sp>
        <p:nvSpPr>
          <p:cNvPr id="30722" name="Rectangle 2"/>
          <p:cNvSpPr>
            <a:spLocks noGrp="1" noRot="1" noChangeAspect="1" noChangeArrowheads="1" noTextEdit="1"/>
          </p:cNvSpPr>
          <p:nvPr>
            <p:ph type="sldImg"/>
          </p:nvPr>
        </p:nvSpPr>
        <p:spPr/>
      </p:sp>
      <p:sp>
        <p:nvSpPr>
          <p:cNvPr id="30723" name="Rectangle 3"/>
          <p:cNvSpPr>
            <a:spLocks noGrp="1" noChangeArrowheads="1"/>
          </p:cNvSpPr>
          <p:nvPr>
            <p:ph type="body" idx="1"/>
          </p:nvPr>
        </p:nvSpPr>
        <p:spPr>
          <a:noFill/>
          <a:ln/>
        </p:spPr>
        <p:txBody>
          <a:bodyPr/>
          <a:lstStyle/>
          <a:p>
            <a:r>
              <a:rPr lang="en-US" smtClean="0">
                <a:latin typeface="Times New Roman" pitchFamily="18" charset="0"/>
              </a:rPr>
              <a:t>Each of these standardized measures allow for comparisons across countries.  The use of each depends on specific circumstances. Many reports now feature GNI rather than GDP, because it includes the economic impact of firms that earn income from their global operations, unlike GDP, which dramatically undercounts the impact of those activities on the economy of the firms’ home markets. </a:t>
            </a:r>
          </a:p>
          <a:p>
            <a:r>
              <a:rPr lang="en-US" smtClean="0">
                <a:latin typeface="Times New Roman" pitchFamily="18" charset="0"/>
              </a:rPr>
              <a:t>The human development index is interesting to students.  </a:t>
            </a:r>
            <a:r>
              <a:rPr lang="en-US" b="1" smtClean="0">
                <a:latin typeface="Times New Roman" pitchFamily="18" charset="0"/>
              </a:rPr>
              <a:t>Ask students </a:t>
            </a:r>
            <a:r>
              <a:rPr lang="en-US" smtClean="0">
                <a:latin typeface="Times New Roman" pitchFamily="18" charset="0"/>
              </a:rPr>
              <a:t>what it might include as an indicator of quality of life in the country.  It includes life expectancy at birth, educational attainment and whether average incomes are sufficient to meet the basic needs of life in that country.  The web link brings you to the current index which can be viewed as a map OR as a bar chart.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p:nvPr>
        </p:nvSpPr>
        <p:spPr>
          <a:noFill/>
        </p:spPr>
        <p:txBody>
          <a:bodyPr/>
          <a:lstStyle/>
          <a:p>
            <a:pPr>
              <a:buFont typeface="Wingdings" pitchFamily="2" charset="2"/>
              <a:buNone/>
            </a:pPr>
            <a:fld id="{27602DC0-7DE7-42D8-B758-3CC24C7E18DC}" type="slidenum">
              <a:rPr lang="en-US" smtClean="0">
                <a:latin typeface="Times New Roman" pitchFamily="18" charset="0"/>
                <a:ea typeface="DejaVu Sans"/>
                <a:cs typeface="DejaVu Sans"/>
              </a:rPr>
              <a:pPr>
                <a:buFont typeface="Wingdings" pitchFamily="2" charset="2"/>
                <a:buNone/>
              </a:pPr>
              <a:t>8</a:t>
            </a:fld>
            <a:endParaRPr lang="en-US" smtClean="0">
              <a:latin typeface="Times New Roman" pitchFamily="18" charset="0"/>
              <a:ea typeface="DejaVu Sans"/>
              <a:cs typeface="DejaVu Sans"/>
            </a:endParaRPr>
          </a:p>
        </p:txBody>
      </p:sp>
      <p:sp>
        <p:nvSpPr>
          <p:cNvPr id="32770" name="Rectangle 2"/>
          <p:cNvSpPr>
            <a:spLocks noGrp="1" noRot="1" noChangeAspect="1" noChangeArrowheads="1" noTextEdit="1"/>
          </p:cNvSpPr>
          <p:nvPr>
            <p:ph type="sldImg"/>
          </p:nvPr>
        </p:nvSpPr>
        <p:spPr/>
      </p:sp>
      <p:sp>
        <p:nvSpPr>
          <p:cNvPr id="32771" name="Rectangle 3"/>
          <p:cNvSpPr>
            <a:spLocks noGrp="1" noChangeArrowheads="1"/>
          </p:cNvSpPr>
          <p:nvPr>
            <p:ph type="body" idx="1"/>
          </p:nvPr>
        </p:nvSpPr>
        <p:spPr>
          <a:noFill/>
          <a:ln/>
        </p:spPr>
        <p:txBody>
          <a:bodyPr/>
          <a:lstStyle/>
          <a:p>
            <a:r>
              <a:rPr lang="en-US" b="1" smtClean="0">
                <a:latin typeface="Times New Roman" pitchFamily="18" charset="0"/>
              </a:rPr>
              <a:t>Ask students</a:t>
            </a:r>
            <a:r>
              <a:rPr lang="en-US" smtClean="0">
                <a:latin typeface="Times New Roman" pitchFamily="18" charset="0"/>
              </a:rPr>
              <a:t>:  is it in the best interest of a rapidly developing country to encourage foreign retailers to stimulate the economy even though they might harm small family owned businesses?  Students are likely to reflect on the landscape of the U.S. retail industry and notice the harm of some large retailers.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p:nvPr>
        </p:nvSpPr>
        <p:spPr>
          <a:noFill/>
        </p:spPr>
        <p:txBody>
          <a:bodyPr/>
          <a:lstStyle/>
          <a:p>
            <a:pPr>
              <a:buFont typeface="Wingdings" pitchFamily="2" charset="2"/>
              <a:buNone/>
            </a:pPr>
            <a:fld id="{5644F5D3-5AAE-44D4-89B0-4BDA5431CA7E}" type="slidenum">
              <a:rPr lang="en-US" smtClean="0">
                <a:latin typeface="Times New Roman" pitchFamily="18" charset="0"/>
                <a:ea typeface="DejaVu Sans"/>
                <a:cs typeface="DejaVu Sans"/>
              </a:rPr>
              <a:pPr>
                <a:buFont typeface="Wingdings" pitchFamily="2" charset="2"/>
                <a:buNone/>
              </a:pPr>
              <a:t>9</a:t>
            </a:fld>
            <a:endParaRPr lang="en-US" smtClean="0">
              <a:latin typeface="Times New Roman" pitchFamily="18" charset="0"/>
              <a:ea typeface="DejaVu Sans"/>
              <a:cs typeface="DejaVu Sans"/>
            </a:endParaRPr>
          </a:p>
        </p:txBody>
      </p:sp>
      <p:sp>
        <p:nvSpPr>
          <p:cNvPr id="34818" name="Rectangle 2"/>
          <p:cNvSpPr>
            <a:spLocks noGrp="1" noRot="1" noChangeAspect="1" noChangeArrowheads="1" noTextEdit="1"/>
          </p:cNvSpPr>
          <p:nvPr>
            <p:ph type="sldImg"/>
          </p:nvPr>
        </p:nvSpPr>
        <p:spPr/>
      </p:sp>
      <p:sp>
        <p:nvSpPr>
          <p:cNvPr id="34819" name="Rectangle 3"/>
          <p:cNvSpPr>
            <a:spLocks noGrp="1" noChangeArrowheads="1"/>
          </p:cNvSpPr>
          <p:nvPr>
            <p:ph type="body" idx="1"/>
          </p:nvPr>
        </p:nvSpPr>
        <p:spPr>
          <a:noFill/>
          <a:ln/>
        </p:spPr>
        <p:txBody>
          <a:bodyPr/>
          <a:lstStyle/>
          <a:p>
            <a:r>
              <a:rPr lang="en-US" b="1" smtClean="0">
                <a:latin typeface="Times New Roman" pitchFamily="18" charset="0"/>
              </a:rPr>
              <a:t>Group activity:  </a:t>
            </a:r>
            <a:r>
              <a:rPr lang="en-US" smtClean="0">
                <a:latin typeface="Times New Roman" pitchFamily="18" charset="0"/>
              </a:rPr>
              <a:t>Break students into groups.  Have each group choose a less developed country for a new marketing venture.  Then have each group represent a firm considering marketing a new product or service in that country.  What adjustments would they have to make to their marketing strategy to  be successful with their new venture?   There is more detail on this activity on the following slide…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2"/>
          <p:cNvSpPr/>
          <p:nvPr/>
        </p:nvSpPr>
        <p:spPr>
          <a:xfrm>
            <a:off x="87313" y="7208838"/>
            <a:ext cx="5038725" cy="276225"/>
          </a:xfrm>
          <a:prstGeom prst="rect">
            <a:avLst/>
          </a:prstGeom>
        </p:spPr>
        <p:txBody>
          <a:bodyPr>
            <a:spAutoFit/>
          </a:bodyPr>
          <a:lstStyle/>
          <a:p>
            <a:pPr>
              <a:defRPr/>
            </a:pPr>
            <a:r>
              <a:rPr lang="en-US" sz="1200" dirty="0">
                <a:solidFill>
                  <a:schemeClr val="bg2"/>
                </a:solidFill>
                <a:latin typeface="Times New Roman" pitchFamily="18" charset="0"/>
                <a:cs typeface="Times New Roman" pitchFamily="18" charset="0"/>
              </a:rPr>
              <a:t>© </a:t>
            </a:r>
            <a:r>
              <a:rPr lang="en-US" sz="1200" dirty="0">
                <a:solidFill>
                  <a:schemeClr val="bg2"/>
                </a:solidFill>
                <a:latin typeface="Times New Roman" pitchFamily="18" charset="0"/>
              </a:rPr>
              <a:t>McGraw-Hill Companies, Inc., McGraw-Hill/Irwin</a:t>
            </a:r>
            <a:endParaRPr lang="en-US" sz="1200" dirty="0">
              <a:solidFill>
                <a:schemeClr val="bg2"/>
              </a:solidFill>
              <a:latin typeface="Times New Roman" pitchFamily="18" charset="0"/>
            </a:endParaRPr>
          </a:p>
        </p:txBody>
      </p:sp>
      <p:sp>
        <p:nvSpPr>
          <p:cNvPr id="124933" name="Rectangle 1"/>
          <p:cNvSpPr>
            <a:spLocks noGrp="1" noChangeArrowheads="1"/>
          </p:cNvSpPr>
          <p:nvPr>
            <p:ph type="ctrTitle"/>
          </p:nvPr>
        </p:nvSpPr>
        <p:spPr>
          <a:xfrm>
            <a:off x="755650" y="2347913"/>
            <a:ext cx="8569325" cy="1620837"/>
          </a:xfrm>
        </p:spPr>
        <p:txBody>
          <a:bodyPr/>
          <a:lstStyle>
            <a:lvl1pPr>
              <a:defRPr/>
            </a:lvl1pPr>
          </a:lstStyle>
          <a:p>
            <a:r>
              <a:rPr lang="en-US" smtClean="0"/>
              <a:t>Click to edit Master title style</a:t>
            </a:r>
            <a:endParaRPr lang="en-US" dirty="0"/>
          </a:p>
        </p:txBody>
      </p:sp>
      <p:sp>
        <p:nvSpPr>
          <p:cNvPr id="124934" name="Rectangle 2"/>
          <p:cNvSpPr>
            <a:spLocks noGrp="1" noChangeArrowheads="1"/>
          </p:cNvSpPr>
          <p:nvPr>
            <p:ph type="subTitle" idx="1"/>
          </p:nvPr>
        </p:nvSpPr>
        <p:spPr>
          <a:xfrm>
            <a:off x="1512888" y="4283075"/>
            <a:ext cx="7056437" cy="1931988"/>
          </a:xfrm>
        </p:spPr>
        <p:txBody>
          <a:bodyPr/>
          <a:lstStyle>
            <a:lvl1pPr marL="107950" indent="0" algn="ctr">
              <a:buFont typeface="Wingdings" pitchFamily="2" charset="2"/>
              <a:buNone/>
              <a:defRPr>
                <a:latin typeface="Candara" pitchFamily="34" charset="0"/>
              </a:defRPr>
            </a:lvl1pPr>
          </a:lstStyle>
          <a:p>
            <a:r>
              <a:rPr lang="en-US" dirty="0" smtClean="0"/>
              <a:t>Click to edit Master subtitle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Candara" pitchFamily="34" charset="0"/>
              </a:defRPr>
            </a:lvl1pPr>
            <a:lvl2pPr>
              <a:defRPr>
                <a:latin typeface="Candara" pitchFamily="34" charset="0"/>
              </a:defRPr>
            </a:lvl2pPr>
            <a:lvl3pPr>
              <a:defRPr>
                <a:latin typeface="Candara" pitchFamily="34" charset="0"/>
              </a:defRPr>
            </a:lvl3pPr>
            <a:lvl4pPr>
              <a:defRPr>
                <a:latin typeface="Candara" pitchFamily="34" charset="0"/>
              </a:defRPr>
            </a:lvl4pPr>
            <a:lvl5pPr>
              <a:defRPr>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atin typeface="Candara"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2027238"/>
            <a:ext cx="4457700" cy="4648200"/>
          </a:xfrm>
        </p:spPr>
        <p:txBody>
          <a:bodyPr/>
          <a:lstStyle>
            <a:lvl1pPr>
              <a:defRPr sz="3200">
                <a:latin typeface="Candara" pitchFamily="34" charset="0"/>
              </a:defRPr>
            </a:lvl1pPr>
            <a:lvl2pPr>
              <a:defRPr sz="2800">
                <a:latin typeface="Candara" pitchFamily="34" charset="0"/>
              </a:defRPr>
            </a:lvl2pPr>
            <a:lvl3pPr>
              <a:defRPr sz="2400">
                <a:latin typeface="Candara" pitchFamily="34" charset="0"/>
              </a:defRPr>
            </a:lvl3pPr>
            <a:lvl4pPr>
              <a:defRPr sz="2000">
                <a:latin typeface="Candara" pitchFamily="34" charset="0"/>
              </a:defRPr>
            </a:lvl4pPr>
            <a:lvl5pPr>
              <a:defRPr sz="2000">
                <a:latin typeface="Candar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338" y="2027238"/>
            <a:ext cx="4459287" cy="4648200"/>
          </a:xfrm>
        </p:spPr>
        <p:txBody>
          <a:bodyPr/>
          <a:lstStyle>
            <a:lvl1pPr>
              <a:defRPr sz="3200">
                <a:latin typeface="Candara" pitchFamily="34" charset="0"/>
              </a:defRPr>
            </a:lvl1pPr>
            <a:lvl2pPr>
              <a:defRPr sz="2800">
                <a:latin typeface="Candara" pitchFamily="34" charset="0"/>
              </a:defRPr>
            </a:lvl2pPr>
            <a:lvl3pPr>
              <a:defRPr sz="2400">
                <a:latin typeface="Candara" pitchFamily="34" charset="0"/>
              </a:defRPr>
            </a:lvl3pPr>
            <a:lvl4pPr>
              <a:defRPr sz="2000">
                <a:latin typeface="Candara" pitchFamily="34" charset="0"/>
              </a:defRPr>
            </a:lvl4pPr>
            <a:lvl5pPr>
              <a:defRPr sz="2000">
                <a:latin typeface="Candar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
        <p:cNvGrpSpPr/>
        <p:nvPr/>
      </p:nvGrpSpPr>
      <p:grpSpPr>
        <a:xfrm>
          <a:off x="0" y="0"/>
          <a:ext cx="0" cy="0"/>
          <a:chOff x="0" y="0"/>
          <a:chExt cx="0" cy="0"/>
        </a:xfrm>
      </p:grpSpPr>
      <p:sp>
        <p:nvSpPr>
          <p:cNvPr id="4" name="Rectangle 9"/>
          <p:cNvSpPr/>
          <p:nvPr/>
        </p:nvSpPr>
        <p:spPr>
          <a:xfrm>
            <a:off x="0" y="0"/>
            <a:ext cx="10080625" cy="1646238"/>
          </a:xfrm>
          <a:prstGeom prst="rect">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sp>
        <p:nvSpPr>
          <p:cNvPr id="5" name="Round Single Corner Rectangle 10"/>
          <p:cNvSpPr/>
          <p:nvPr/>
        </p:nvSpPr>
        <p:spPr>
          <a:xfrm>
            <a:off x="457200" y="1950720"/>
            <a:ext cx="9144000" cy="4572317"/>
          </a:xfrm>
          <a:prstGeom prst="round1Rect">
            <a:avLst>
              <a:gd name="adj" fmla="val 24158"/>
            </a:avLst>
          </a:prstGeom>
          <a:solidFill>
            <a:srgbClr val="E3F2EC"/>
          </a:solidFill>
          <a:ln/>
          <a:effectLst>
            <a:outerShdw blurRad="101600" dist="190500" dir="33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dirty="0"/>
          </a:p>
        </p:txBody>
      </p:sp>
      <p:grpSp>
        <p:nvGrpSpPr>
          <p:cNvPr id="6" name="Group 8"/>
          <p:cNvGrpSpPr>
            <a:grpSpLocks/>
          </p:cNvGrpSpPr>
          <p:nvPr/>
        </p:nvGrpSpPr>
        <p:grpSpPr bwMode="auto">
          <a:xfrm>
            <a:off x="457200" y="1951038"/>
            <a:ext cx="6400800" cy="276225"/>
            <a:chOff x="457200" y="1978838"/>
            <a:chExt cx="6400800" cy="276999"/>
          </a:xfrm>
        </p:grpSpPr>
        <p:sp>
          <p:nvSpPr>
            <p:cNvPr id="7" name="Rectangle 7"/>
            <p:cNvSpPr/>
            <p:nvPr userDrawn="1"/>
          </p:nvSpPr>
          <p:spPr>
            <a:xfrm>
              <a:off x="457200" y="1978838"/>
              <a:ext cx="6400800" cy="27381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dirty="0"/>
            </a:p>
          </p:txBody>
        </p:sp>
        <p:sp>
          <p:nvSpPr>
            <p:cNvPr id="8" name="TextBox 6"/>
            <p:cNvSpPr txBox="1"/>
            <p:nvPr userDrawn="1"/>
          </p:nvSpPr>
          <p:spPr>
            <a:xfrm>
              <a:off x="696913" y="1978838"/>
              <a:ext cx="3260725" cy="276999"/>
            </a:xfrm>
            <a:prstGeom prst="rect">
              <a:avLst/>
            </a:prstGeom>
            <a:noFill/>
          </p:spPr>
          <p:txBody>
            <a:bodyPr wrap="none" lIns="0" tIns="0" rIns="0" bIns="0" anchor="ctr">
              <a:spAutoFit/>
            </a:bodyPr>
            <a:lstStyle/>
            <a:p>
              <a:pPr>
                <a:defRPr/>
              </a:pPr>
              <a:r>
                <a:rPr lang="en-US" b="1" spc="400" dirty="0">
                  <a:solidFill>
                    <a:schemeClr val="accent6"/>
                  </a:solidFill>
                  <a:latin typeface="Candara" pitchFamily="34" charset="0"/>
                </a:rPr>
                <a:t>LEARNING OBJECTIVES</a:t>
              </a:r>
              <a:endParaRPr lang="en-US" b="1" spc="400" dirty="0">
                <a:solidFill>
                  <a:schemeClr val="accent6"/>
                </a:solidFill>
                <a:latin typeface="Candara" pitchFamily="34" charset="0"/>
              </a:endParaRPr>
            </a:p>
          </p:txBody>
        </p:sp>
      </p:grpSp>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15" name="Text Placeholder 14"/>
          <p:cNvSpPr>
            <a:spLocks noGrp="1"/>
          </p:cNvSpPr>
          <p:nvPr>
            <p:ph type="body" sz="quarter" idx="10"/>
          </p:nvPr>
        </p:nvSpPr>
        <p:spPr>
          <a:xfrm>
            <a:off x="696913" y="2484438"/>
            <a:ext cx="8763000" cy="3809999"/>
          </a:xfrm>
        </p:spPr>
        <p:txBody>
          <a:bodyPr/>
          <a:lstStyle>
            <a:lvl1pPr>
              <a:buSzPct val="60000"/>
              <a:defRPr sz="3200">
                <a:latin typeface="Candara" pitchFamily="34" charset="0"/>
              </a:defRPr>
            </a:lvl1pPr>
            <a:lvl2pPr>
              <a:buSzPct val="60000"/>
              <a:defRPr sz="2800">
                <a:latin typeface="Candara" pitchFamily="34" charset="0"/>
              </a:defRPr>
            </a:lvl2pPr>
            <a:lvl3pPr>
              <a:buSzPct val="60000"/>
              <a:defRPr sz="2400">
                <a:latin typeface="Candara" pitchFamily="34" charset="0"/>
              </a:defRPr>
            </a:lvl3pPr>
            <a:lvl4pPr>
              <a:buSzPct val="60000"/>
              <a:defRPr sz="2000">
                <a:latin typeface="Candara" pitchFamily="34" charset="0"/>
              </a:defRPr>
            </a:lvl4pPr>
            <a:lvl5pPr>
              <a:buSzPct val="60000"/>
              <a:defRPr sz="2000">
                <a:latin typeface="Candar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p:cNvSpPr/>
          <p:nvPr/>
        </p:nvSpPr>
        <p:spPr>
          <a:xfrm>
            <a:off x="0" y="0"/>
            <a:ext cx="10080625" cy="1646238"/>
          </a:xfrm>
          <a:prstGeom prst="rect">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sp>
        <p:nvSpPr>
          <p:cNvPr id="11" name="Rectangle 10"/>
          <p:cNvSpPr/>
          <p:nvPr/>
        </p:nvSpPr>
        <p:spPr>
          <a:xfrm>
            <a:off x="0" y="0"/>
            <a:ext cx="10080625" cy="1646238"/>
          </a:xfrm>
          <a:prstGeom prst="rect">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pic>
        <p:nvPicPr>
          <p:cNvPr id="1028" name="Picture 1"/>
          <p:cNvPicPr>
            <a:picLocks noChangeAspect="1" noChangeArrowheads="1"/>
          </p:cNvPicPr>
          <p:nvPr/>
        </p:nvPicPr>
        <p:blipFill>
          <a:blip r:embed="rId9"/>
          <a:srcRect/>
          <a:stretch>
            <a:fillRect/>
          </a:stretch>
        </p:blipFill>
        <p:spPr bwMode="auto">
          <a:xfrm>
            <a:off x="30163" y="6827838"/>
            <a:ext cx="1123950" cy="701675"/>
          </a:xfrm>
          <a:prstGeom prst="rect">
            <a:avLst/>
          </a:prstGeom>
          <a:noFill/>
          <a:ln w="9525">
            <a:noFill/>
            <a:round/>
            <a:headEnd/>
            <a:tailEnd/>
          </a:ln>
        </p:spPr>
      </p:pic>
      <p:sp>
        <p:nvSpPr>
          <p:cNvPr id="8" name="Rectangle 5"/>
          <p:cNvSpPr txBox="1">
            <a:spLocks noChangeArrowheads="1"/>
          </p:cNvSpPr>
          <p:nvPr/>
        </p:nvSpPr>
        <p:spPr bwMode="auto">
          <a:xfrm>
            <a:off x="7875588" y="7208838"/>
            <a:ext cx="1965325" cy="198437"/>
          </a:xfrm>
          <a:prstGeom prst="rect">
            <a:avLst/>
          </a:prstGeom>
          <a:noFill/>
          <a:ln w="9525">
            <a:noFill/>
            <a:round/>
            <a:headEnd/>
            <a:tailEnd/>
          </a:ln>
          <a:effectLst/>
        </p:spPr>
        <p:txBody>
          <a:bodyPr lIns="0" tIns="0" rIns="0" bIns="0"/>
          <a:lstStyle>
            <a:lvl1pPr algn="ctr">
              <a:lnSpc>
                <a:spcPct val="102000"/>
              </a:lnSpc>
              <a:buFont typeface="Wingdings" charset="2"/>
              <a:buNone/>
              <a:tabLst>
                <a:tab pos="723900" algn="l"/>
                <a:tab pos="1447800" algn="l"/>
                <a:tab pos="2171700" algn="l"/>
              </a:tabLst>
              <a:defRPr sz="1600" b="1" dirty="0" smtClean="0">
                <a:solidFill>
                  <a:srgbClr val="0472BC"/>
                </a:solidFill>
                <a:latin typeface="+mj-lt"/>
                <a:ea typeface="+mn-ea"/>
                <a:cs typeface="Tahoma" pitchFamily="34" charset="0"/>
              </a:defRPr>
            </a:lvl1pPr>
          </a:lstStyle>
          <a:p>
            <a:pPr algn="r">
              <a:defRPr/>
            </a:pPr>
            <a:r>
              <a:rPr lang="en-US" b="0">
                <a:solidFill>
                  <a:schemeClr val="accent5"/>
                </a:solidFill>
              </a:rPr>
              <a:t>7-</a:t>
            </a:r>
            <a:fld id="{5501EA5B-87FA-4909-B544-C48FEF0A9ADF}" type="slidenum">
              <a:rPr lang="en-US" b="0">
                <a:solidFill>
                  <a:schemeClr val="accent5"/>
                </a:solidFill>
              </a:rPr>
              <a:pPr algn="r">
                <a:defRPr/>
              </a:pPr>
              <a:t>‹#›</a:t>
            </a:fld>
            <a:endParaRPr lang="en-US" b="0">
              <a:solidFill>
                <a:schemeClr val="accent5"/>
              </a:solidFill>
            </a:endParaRPr>
          </a:p>
        </p:txBody>
      </p:sp>
      <p:sp>
        <p:nvSpPr>
          <p:cNvPr id="1030" name="Rectangle 1"/>
          <p:cNvSpPr>
            <a:spLocks noGrp="1" noChangeArrowheads="1"/>
          </p:cNvSpPr>
          <p:nvPr>
            <p:ph type="title"/>
          </p:nvPr>
        </p:nvSpPr>
        <p:spPr bwMode="auto">
          <a:xfrm>
            <a:off x="468313" y="274638"/>
            <a:ext cx="9069387"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US" smtClean="0"/>
              <a:t>Click to edit the title text format</a:t>
            </a:r>
          </a:p>
        </p:txBody>
      </p:sp>
      <p:sp>
        <p:nvSpPr>
          <p:cNvPr id="1031" name="Rectangle 2"/>
          <p:cNvSpPr>
            <a:spLocks noGrp="1" noChangeArrowheads="1"/>
          </p:cNvSpPr>
          <p:nvPr>
            <p:ph type="body" idx="1"/>
          </p:nvPr>
        </p:nvSpPr>
        <p:spPr bwMode="auto">
          <a:xfrm>
            <a:off x="503238" y="1992313"/>
            <a:ext cx="9069387" cy="47593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US" smtClean="0"/>
              <a:t>Click to edit the outline text format</a:t>
            </a:r>
          </a:p>
          <a:p>
            <a:pPr lvl="1"/>
            <a:r>
              <a:rPr lang="en-US" smtClean="0"/>
              <a:t>Second Outline Level</a:t>
            </a:r>
          </a:p>
          <a:p>
            <a:pPr lvl="2"/>
            <a:r>
              <a:rPr lang="en-US" smtClean="0"/>
              <a:t>Third Outline Level</a:t>
            </a:r>
          </a:p>
          <a:p>
            <a:pPr lvl="3"/>
            <a:r>
              <a:rPr lang="en-US" smtClean="0"/>
              <a:t>Fourth Outline Level</a:t>
            </a:r>
          </a:p>
          <a:p>
            <a:pPr lvl="4"/>
            <a:r>
              <a:rPr lang="en-US" smtClean="0"/>
              <a:t>Fifth Outline Level</a:t>
            </a:r>
          </a:p>
          <a:p>
            <a:pPr lvl="4"/>
            <a:r>
              <a:rPr lang="en-US" smtClean="0"/>
              <a:t>Sixth Outline Level</a:t>
            </a:r>
          </a:p>
          <a:p>
            <a:pPr lvl="4"/>
            <a:r>
              <a:rPr lang="en-US" smtClean="0"/>
              <a:t>Seventh Outline Level</a:t>
            </a:r>
          </a:p>
          <a:p>
            <a:pPr lvl="4"/>
            <a:r>
              <a:rPr lang="en-US" smtClean="0"/>
              <a:t>Eighth Outline Level</a:t>
            </a:r>
          </a:p>
          <a:p>
            <a:pPr lvl="4"/>
            <a:r>
              <a:rPr lang="en-US" smtClean="0"/>
              <a:t>Ninth Outline Level</a:t>
            </a:r>
          </a:p>
        </p:txBody>
      </p:sp>
      <p:sp>
        <p:nvSpPr>
          <p:cNvPr id="115722" name="Line 10"/>
          <p:cNvSpPr>
            <a:spLocks noChangeShapeType="1"/>
          </p:cNvSpPr>
          <p:nvPr/>
        </p:nvSpPr>
        <p:spPr bwMode="auto">
          <a:xfrm>
            <a:off x="0" y="1646238"/>
            <a:ext cx="10077450" cy="0"/>
          </a:xfrm>
          <a:prstGeom prst="line">
            <a:avLst/>
          </a:prstGeom>
          <a:ln>
            <a:headEnd/>
            <a:tailEnd/>
          </a:ln>
          <a:effectLst>
            <a:outerShdw blurRad="50800" dist="508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sp>
        <p:nvSpPr>
          <p:cNvPr id="13" name="Rectangle 12"/>
          <p:cNvSpPr/>
          <p:nvPr/>
        </p:nvSpPr>
        <p:spPr>
          <a:xfrm>
            <a:off x="1154113" y="7237413"/>
            <a:ext cx="6248400" cy="276225"/>
          </a:xfrm>
          <a:prstGeom prst="rect">
            <a:avLst/>
          </a:prstGeom>
        </p:spPr>
        <p:txBody>
          <a:bodyPr>
            <a:spAutoFit/>
          </a:bodyPr>
          <a:lstStyle/>
          <a:p>
            <a:pPr>
              <a:defRPr/>
            </a:pPr>
            <a:r>
              <a:rPr lang="en-US" sz="1200" dirty="0">
                <a:latin typeface="Times New Roman" pitchFamily="18" charset="0"/>
                <a:cs typeface="Times New Roman" pitchFamily="18" charset="0"/>
              </a:rPr>
              <a:t>© </a:t>
            </a:r>
            <a:r>
              <a:rPr lang="en-US" sz="1200" dirty="0">
                <a:latin typeface="Times New Roman" pitchFamily="18" charset="0"/>
              </a:rPr>
              <a:t>McGraw-Hill Companies, Inc., McGraw-Hill/Irwin</a:t>
            </a:r>
            <a:endParaRPr lang="en-US" sz="1200" dirty="0">
              <a:latin typeface="Times New Roman" pitchFamily="18" charset="0"/>
            </a:endParaRPr>
          </a:p>
        </p:txBody>
      </p:sp>
      <p:sp>
        <p:nvSpPr>
          <p:cNvPr id="10" name="Rectangle 9"/>
          <p:cNvSpPr/>
          <p:nvPr userDrawn="1"/>
        </p:nvSpPr>
        <p:spPr>
          <a:xfrm>
            <a:off x="1154113" y="7208838"/>
            <a:ext cx="5038725" cy="276225"/>
          </a:xfrm>
          <a:prstGeom prst="rect">
            <a:avLst/>
          </a:prstGeom>
        </p:spPr>
        <p:txBody>
          <a:bodyPr>
            <a:spAutoFit/>
          </a:bodyPr>
          <a:lstStyle/>
          <a:p>
            <a:pPr>
              <a:defRPr/>
            </a:pPr>
            <a:r>
              <a:rPr lang="en-US" sz="1200" dirty="0">
                <a:solidFill>
                  <a:schemeClr val="bg2"/>
                </a:solidFill>
                <a:latin typeface="Times New Roman" pitchFamily="18" charset="0"/>
                <a:cs typeface="Times New Roman" pitchFamily="18" charset="0"/>
              </a:rPr>
              <a:t>© </a:t>
            </a:r>
            <a:r>
              <a:rPr lang="en-US" sz="1200" dirty="0">
                <a:solidFill>
                  <a:schemeClr val="bg2"/>
                </a:solidFill>
                <a:latin typeface="Times New Roman" pitchFamily="18" charset="0"/>
              </a:rPr>
              <a:t>McGraw-Hill Companies, Inc., McGraw-Hill/Irwin</a:t>
            </a:r>
            <a:endParaRPr lang="en-US" sz="1200" dirty="0">
              <a:solidFill>
                <a:schemeClr val="bg2"/>
              </a:solidFill>
              <a:latin typeface="Times New Roman" pitchFamily="18" charset="0"/>
            </a:endParaRPr>
          </a:p>
        </p:txBody>
      </p:sp>
      <p:pic>
        <p:nvPicPr>
          <p:cNvPr id="1035" name="Picture 1"/>
          <p:cNvPicPr>
            <a:picLocks noChangeAspect="1" noChangeArrowheads="1"/>
          </p:cNvPicPr>
          <p:nvPr/>
        </p:nvPicPr>
        <p:blipFill>
          <a:blip r:embed="rId9"/>
          <a:srcRect/>
          <a:stretch>
            <a:fillRect/>
          </a:stretch>
        </p:blipFill>
        <p:spPr bwMode="auto">
          <a:xfrm>
            <a:off x="30163" y="6827838"/>
            <a:ext cx="1123950" cy="701675"/>
          </a:xfrm>
          <a:prstGeom prst="rect">
            <a:avLst/>
          </a:prstGeom>
          <a:noFill/>
          <a:ln w="9525">
            <a:noFill/>
            <a:round/>
            <a:headEnd/>
            <a:tailEnd/>
          </a:ln>
        </p:spPr>
      </p:pic>
      <p:sp>
        <p:nvSpPr>
          <p:cNvPr id="17" name="Line 10"/>
          <p:cNvSpPr>
            <a:spLocks noChangeShapeType="1"/>
          </p:cNvSpPr>
          <p:nvPr/>
        </p:nvSpPr>
        <p:spPr bwMode="auto">
          <a:xfrm>
            <a:off x="0" y="1646238"/>
            <a:ext cx="10077450" cy="0"/>
          </a:xfrm>
          <a:prstGeom prst="line">
            <a:avLst/>
          </a:prstGeom>
          <a:ln>
            <a:headEnd/>
            <a:tailEnd/>
          </a:ln>
          <a:effectLst>
            <a:outerShdw blurRad="50800" dist="50800" dir="5400000" rotWithShape="0">
              <a:srgbClr val="000000">
                <a:alpha val="35000"/>
              </a:srgbClr>
            </a:outerShdw>
          </a:effectLst>
        </p:spPr>
        <p:style>
          <a:lnRef idx="3">
            <a:schemeClr val="accent5"/>
          </a:lnRef>
          <a:fillRef idx="0">
            <a:schemeClr val="accent5"/>
          </a:fillRef>
          <a:effectRef idx="2">
            <a:schemeClr val="accent5"/>
          </a:effectRef>
          <a:fontRef idx="minor">
            <a:schemeClr val="tx1"/>
          </a:fontRef>
        </p:style>
        <p:txBody>
          <a:bodyPr/>
          <a:lstStyle/>
          <a:p>
            <a:pPr>
              <a:defRPr/>
            </a:pPr>
            <a:endParaRPr lang="en-US" dirty="0"/>
          </a:p>
        </p:txBody>
      </p:sp>
      <p:pic>
        <p:nvPicPr>
          <p:cNvPr id="1037" name="Picture 1"/>
          <p:cNvPicPr>
            <a:picLocks noChangeAspect="1" noChangeArrowheads="1"/>
          </p:cNvPicPr>
          <p:nvPr/>
        </p:nvPicPr>
        <p:blipFill>
          <a:blip r:embed="rId9"/>
          <a:srcRect/>
          <a:stretch>
            <a:fillRect/>
          </a:stretch>
        </p:blipFill>
        <p:spPr bwMode="auto">
          <a:xfrm>
            <a:off x="30163" y="6827838"/>
            <a:ext cx="1123950" cy="701675"/>
          </a:xfrm>
          <a:prstGeom prst="rect">
            <a:avLst/>
          </a:prstGeom>
          <a:noFill/>
          <a:ln w="9525">
            <a:noFill/>
            <a:round/>
            <a:headEnd/>
            <a:tailEnd/>
          </a:ln>
        </p:spPr>
      </p:pic>
      <p:pic>
        <p:nvPicPr>
          <p:cNvPr id="1038" name="Picture 1"/>
          <p:cNvPicPr>
            <a:picLocks noChangeAspect="1" noChangeArrowheads="1"/>
          </p:cNvPicPr>
          <p:nvPr/>
        </p:nvPicPr>
        <p:blipFill>
          <a:blip r:embed="rId9"/>
          <a:srcRect/>
          <a:stretch>
            <a:fillRect/>
          </a:stretch>
        </p:blipFill>
        <p:spPr bwMode="auto">
          <a:xfrm>
            <a:off x="30163" y="6827838"/>
            <a:ext cx="1123950" cy="701675"/>
          </a:xfrm>
          <a:prstGeom prst="rect">
            <a:avLst/>
          </a:prstGeom>
          <a:noFill/>
          <a:ln w="9525">
            <a:noFill/>
            <a:round/>
            <a:headEnd/>
            <a:tailEnd/>
          </a:ln>
        </p:spPr>
      </p:pic>
      <p:sp>
        <p:nvSpPr>
          <p:cNvPr id="24" name="Rectangle 23"/>
          <p:cNvSpPr/>
          <p:nvPr/>
        </p:nvSpPr>
        <p:spPr>
          <a:xfrm>
            <a:off x="0" y="0"/>
            <a:ext cx="10080625" cy="1646238"/>
          </a:xfrm>
          <a:prstGeom prst="rect">
            <a:avLst/>
          </a:prstGeom>
          <a:ln>
            <a:noFill/>
          </a:ln>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dirty="0"/>
          </a:p>
        </p:txBody>
      </p:sp>
      <p:pic>
        <p:nvPicPr>
          <p:cNvPr id="1040" name="Picture 1"/>
          <p:cNvPicPr>
            <a:picLocks noChangeAspect="1" noChangeArrowheads="1"/>
          </p:cNvPicPr>
          <p:nvPr/>
        </p:nvPicPr>
        <p:blipFill>
          <a:blip r:embed="rId9"/>
          <a:srcRect/>
          <a:stretch>
            <a:fillRect/>
          </a:stretch>
        </p:blipFill>
        <p:spPr bwMode="auto">
          <a:xfrm>
            <a:off x="30163" y="6827838"/>
            <a:ext cx="1123950" cy="701675"/>
          </a:xfrm>
          <a:prstGeom prst="rect">
            <a:avLst/>
          </a:prstGeom>
          <a:noFill/>
          <a:ln w="9525">
            <a:noFill/>
            <a:round/>
            <a:headEnd/>
            <a:tailEnd/>
          </a:ln>
        </p:spPr>
      </p:pic>
      <p:pic>
        <p:nvPicPr>
          <p:cNvPr id="1041" name="Picture 1"/>
          <p:cNvPicPr>
            <a:picLocks noChangeAspect="1" noChangeArrowheads="1"/>
          </p:cNvPicPr>
          <p:nvPr userDrawn="1"/>
        </p:nvPicPr>
        <p:blipFill>
          <a:blip r:embed="rId9"/>
          <a:srcRect/>
          <a:stretch>
            <a:fillRect/>
          </a:stretch>
        </p:blipFill>
        <p:spPr bwMode="auto">
          <a:xfrm>
            <a:off x="30163" y="6827838"/>
            <a:ext cx="1123950" cy="701675"/>
          </a:xfrm>
          <a:prstGeom prst="rect">
            <a:avLst/>
          </a:prstGeom>
          <a:noFill/>
          <a:ln w="9525">
            <a:noFill/>
            <a:round/>
            <a:headEnd/>
            <a:tailEnd/>
          </a:ln>
        </p:spPr>
      </p:pic>
      <p:sp>
        <p:nvSpPr>
          <p:cNvPr id="21" name="Rectangle 3"/>
          <p:cNvSpPr txBox="1">
            <a:spLocks noChangeArrowheads="1"/>
          </p:cNvSpPr>
          <p:nvPr userDrawn="1"/>
        </p:nvSpPr>
        <p:spPr bwMode="auto">
          <a:xfrm>
            <a:off x="1230313" y="7056438"/>
            <a:ext cx="8850312" cy="76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000" tIns="9000" rIns="9000" bIns="9000" anchor="ctr"/>
          <a:lstStyle/>
          <a:p>
            <a:pPr algn="ctr">
              <a:buFont typeface="Wingdings" charset="2"/>
              <a:buNone/>
              <a:tabLst>
                <a:tab pos="723900" algn="l"/>
                <a:tab pos="1447800" algn="l"/>
                <a:tab pos="2171700" algn="l"/>
                <a:tab pos="2895600" algn="l"/>
                <a:tab pos="3619500" algn="l"/>
                <a:tab pos="4343400" algn="l"/>
                <a:tab pos="5067300" algn="l"/>
                <a:tab pos="5791200" algn="l"/>
                <a:tab pos="6515100" algn="l"/>
                <a:tab pos="7239000" algn="l"/>
                <a:tab pos="7962900" algn="l"/>
              </a:tabLst>
              <a:defRPr/>
            </a:pPr>
            <a:r>
              <a:rPr lang="en-US" sz="600" kern="0" dirty="0">
                <a:solidFill>
                  <a:srgbClr val="000000"/>
                </a:solidFill>
              </a:rPr>
              <a:t> </a:t>
            </a:r>
          </a:p>
        </p:txBody>
      </p:sp>
    </p:spTree>
  </p:cSld>
  <p:clrMap bg1="dk2" tx1="lt1" bg2="dk1" tx2="lt2" accent1="accent1" accent2="accent2" accent3="accent3" accent4="accent4" accent5="accent5" accent6="accent6" hlink="hlink" folHlink="folHlink"/>
  <p:sldLayoutIdLst>
    <p:sldLayoutId id="2147483670" r:id="rId1"/>
    <p:sldLayoutId id="2147483669" r:id="rId2"/>
    <p:sldLayoutId id="2147483668" r:id="rId3"/>
    <p:sldLayoutId id="2147483667" r:id="rId4"/>
    <p:sldLayoutId id="2147483666" r:id="rId5"/>
    <p:sldLayoutId id="2147483665" r:id="rId6"/>
    <p:sldLayoutId id="2147483671" r:id="rId7"/>
  </p:sldLayoutIdLst>
  <p:transition>
    <p:fade/>
  </p:transition>
  <p:txStyles>
    <p:titleStyle>
      <a:lvl1pPr algn="ctr" defTabSz="457200" rtl="0" fontAlgn="base">
        <a:lnSpc>
          <a:spcPct val="104000"/>
        </a:lnSpc>
        <a:spcBef>
          <a:spcPct val="0"/>
        </a:spcBef>
        <a:spcAft>
          <a:spcPct val="0"/>
        </a:spcAft>
        <a:buClr>
          <a:srgbClr val="000000"/>
        </a:buClr>
        <a:buSzPct val="45000"/>
        <a:buFont typeface="Wingdings" pitchFamily="2" charset="2"/>
        <a:defRPr sz="4000">
          <a:solidFill>
            <a:schemeClr val="bg2"/>
          </a:solidFill>
          <a:latin typeface="Lucida Sans" pitchFamily="34" charset="0"/>
          <a:ea typeface="+mj-ea"/>
          <a:cs typeface="+mj-cs"/>
        </a:defRPr>
      </a:lvl1pPr>
      <a:lvl2pPr algn="ctr" defTabSz="457200" rtl="0" fontAlgn="base">
        <a:lnSpc>
          <a:spcPct val="104000"/>
        </a:lnSpc>
        <a:spcBef>
          <a:spcPct val="0"/>
        </a:spcBef>
        <a:spcAft>
          <a:spcPct val="0"/>
        </a:spcAft>
        <a:buClr>
          <a:srgbClr val="000000"/>
        </a:buClr>
        <a:buSzPct val="45000"/>
        <a:buFont typeface="Wingdings" pitchFamily="2" charset="2"/>
        <a:defRPr sz="4000">
          <a:solidFill>
            <a:schemeClr val="bg2"/>
          </a:solidFill>
          <a:latin typeface="Lucida Sans" pitchFamily="34" charset="0"/>
          <a:ea typeface="DejaVu Sans"/>
          <a:cs typeface="DejaVu Sans"/>
        </a:defRPr>
      </a:lvl2pPr>
      <a:lvl3pPr algn="ctr" defTabSz="457200" rtl="0" fontAlgn="base">
        <a:lnSpc>
          <a:spcPct val="104000"/>
        </a:lnSpc>
        <a:spcBef>
          <a:spcPct val="0"/>
        </a:spcBef>
        <a:spcAft>
          <a:spcPct val="0"/>
        </a:spcAft>
        <a:buClr>
          <a:srgbClr val="000000"/>
        </a:buClr>
        <a:buSzPct val="45000"/>
        <a:buFont typeface="Wingdings" pitchFamily="2" charset="2"/>
        <a:defRPr sz="4000">
          <a:solidFill>
            <a:schemeClr val="bg2"/>
          </a:solidFill>
          <a:latin typeface="Lucida Sans" pitchFamily="34" charset="0"/>
          <a:ea typeface="DejaVu Sans"/>
          <a:cs typeface="DejaVu Sans"/>
        </a:defRPr>
      </a:lvl3pPr>
      <a:lvl4pPr algn="ctr" defTabSz="457200" rtl="0" fontAlgn="base">
        <a:lnSpc>
          <a:spcPct val="104000"/>
        </a:lnSpc>
        <a:spcBef>
          <a:spcPct val="0"/>
        </a:spcBef>
        <a:spcAft>
          <a:spcPct val="0"/>
        </a:spcAft>
        <a:buClr>
          <a:srgbClr val="000000"/>
        </a:buClr>
        <a:buSzPct val="45000"/>
        <a:buFont typeface="Wingdings" pitchFamily="2" charset="2"/>
        <a:defRPr sz="4000">
          <a:solidFill>
            <a:schemeClr val="bg2"/>
          </a:solidFill>
          <a:latin typeface="Lucida Sans" pitchFamily="34" charset="0"/>
          <a:ea typeface="DejaVu Sans"/>
          <a:cs typeface="DejaVu Sans"/>
        </a:defRPr>
      </a:lvl4pPr>
      <a:lvl5pPr algn="ctr" defTabSz="457200" rtl="0" fontAlgn="base">
        <a:lnSpc>
          <a:spcPct val="104000"/>
        </a:lnSpc>
        <a:spcBef>
          <a:spcPct val="0"/>
        </a:spcBef>
        <a:spcAft>
          <a:spcPct val="0"/>
        </a:spcAft>
        <a:buClr>
          <a:srgbClr val="000000"/>
        </a:buClr>
        <a:buSzPct val="45000"/>
        <a:buFont typeface="Wingdings" pitchFamily="2" charset="2"/>
        <a:defRPr sz="4000">
          <a:solidFill>
            <a:schemeClr val="bg2"/>
          </a:solidFill>
          <a:latin typeface="Lucida Sans" pitchFamily="34" charset="0"/>
          <a:ea typeface="DejaVu Sans"/>
          <a:cs typeface="DejaVu Sans"/>
        </a:defRPr>
      </a:lvl5pPr>
      <a:lvl6pPr marL="457200" algn="ctr" defTabSz="457200" rtl="0" eaLnBrk="1" fontAlgn="base" hangingPunct="1">
        <a:lnSpc>
          <a:spcPct val="104000"/>
        </a:lnSpc>
        <a:spcBef>
          <a:spcPct val="0"/>
        </a:spcBef>
        <a:spcAft>
          <a:spcPct val="0"/>
        </a:spcAft>
        <a:buClr>
          <a:srgbClr val="000000"/>
        </a:buClr>
        <a:buSzPct val="45000"/>
        <a:buFont typeface="Wingdings" pitchFamily="2" charset="2"/>
        <a:defRPr sz="4000" b="1">
          <a:solidFill>
            <a:schemeClr val="accent1"/>
          </a:solidFill>
          <a:latin typeface="Arial" pitchFamily="34" charset="0"/>
          <a:ea typeface="DejaVu Sans"/>
          <a:cs typeface="DejaVu Sans"/>
        </a:defRPr>
      </a:lvl6pPr>
      <a:lvl7pPr marL="914400" algn="ctr" defTabSz="457200" rtl="0" eaLnBrk="1" fontAlgn="base" hangingPunct="1">
        <a:lnSpc>
          <a:spcPct val="104000"/>
        </a:lnSpc>
        <a:spcBef>
          <a:spcPct val="0"/>
        </a:spcBef>
        <a:spcAft>
          <a:spcPct val="0"/>
        </a:spcAft>
        <a:buClr>
          <a:srgbClr val="000000"/>
        </a:buClr>
        <a:buSzPct val="45000"/>
        <a:buFont typeface="Wingdings" pitchFamily="2" charset="2"/>
        <a:defRPr sz="4000" b="1">
          <a:solidFill>
            <a:schemeClr val="accent1"/>
          </a:solidFill>
          <a:latin typeface="Arial" pitchFamily="34" charset="0"/>
          <a:ea typeface="DejaVu Sans"/>
          <a:cs typeface="DejaVu Sans"/>
        </a:defRPr>
      </a:lvl7pPr>
      <a:lvl8pPr marL="1371600" algn="ctr" defTabSz="457200" rtl="0" eaLnBrk="1" fontAlgn="base" hangingPunct="1">
        <a:lnSpc>
          <a:spcPct val="104000"/>
        </a:lnSpc>
        <a:spcBef>
          <a:spcPct val="0"/>
        </a:spcBef>
        <a:spcAft>
          <a:spcPct val="0"/>
        </a:spcAft>
        <a:buClr>
          <a:srgbClr val="000000"/>
        </a:buClr>
        <a:buSzPct val="45000"/>
        <a:buFont typeface="Wingdings" pitchFamily="2" charset="2"/>
        <a:defRPr sz="4000" b="1">
          <a:solidFill>
            <a:schemeClr val="accent1"/>
          </a:solidFill>
          <a:latin typeface="Arial" pitchFamily="34" charset="0"/>
          <a:ea typeface="DejaVu Sans"/>
          <a:cs typeface="DejaVu Sans"/>
        </a:defRPr>
      </a:lvl8pPr>
      <a:lvl9pPr marL="1828800" algn="ctr" defTabSz="457200" rtl="0" eaLnBrk="1" fontAlgn="base" hangingPunct="1">
        <a:lnSpc>
          <a:spcPct val="104000"/>
        </a:lnSpc>
        <a:spcBef>
          <a:spcPct val="0"/>
        </a:spcBef>
        <a:spcAft>
          <a:spcPct val="0"/>
        </a:spcAft>
        <a:buClr>
          <a:srgbClr val="000000"/>
        </a:buClr>
        <a:buSzPct val="45000"/>
        <a:buFont typeface="Wingdings" pitchFamily="2" charset="2"/>
        <a:defRPr sz="4000" b="1">
          <a:solidFill>
            <a:schemeClr val="accent1"/>
          </a:solidFill>
          <a:latin typeface="Arial" pitchFamily="34" charset="0"/>
          <a:ea typeface="DejaVu Sans"/>
          <a:cs typeface="DejaVu Sans"/>
        </a:defRPr>
      </a:lvl9pPr>
    </p:titleStyle>
    <p:bodyStyle>
      <a:lvl1pPr marL="431800" indent="-323850" algn="l" defTabSz="457200" rtl="0" fontAlgn="base">
        <a:lnSpc>
          <a:spcPct val="104000"/>
        </a:lnSpc>
        <a:spcBef>
          <a:spcPct val="0"/>
        </a:spcBef>
        <a:spcAft>
          <a:spcPts val="1425"/>
        </a:spcAft>
        <a:buClr>
          <a:srgbClr val="000000"/>
        </a:buClr>
        <a:buSzPct val="60000"/>
        <a:buFont typeface="Wingdings" pitchFamily="2" charset="2"/>
        <a:buChar char=""/>
        <a:defRPr sz="3200">
          <a:solidFill>
            <a:srgbClr val="000000"/>
          </a:solidFill>
          <a:latin typeface="Candara" pitchFamily="34" charset="0"/>
          <a:ea typeface="+mn-ea"/>
          <a:cs typeface="+mn-cs"/>
        </a:defRPr>
      </a:lvl1pPr>
      <a:lvl2pPr marL="863600" indent="-287338" algn="l" defTabSz="457200" rtl="0" fontAlgn="base">
        <a:lnSpc>
          <a:spcPct val="104000"/>
        </a:lnSpc>
        <a:spcBef>
          <a:spcPct val="0"/>
        </a:spcBef>
        <a:spcAft>
          <a:spcPts val="1138"/>
        </a:spcAft>
        <a:buClr>
          <a:srgbClr val="000000"/>
        </a:buClr>
        <a:buSzPct val="60000"/>
        <a:buFont typeface="Symbol" pitchFamily="18" charset="2"/>
        <a:buChar char=""/>
        <a:defRPr sz="2800">
          <a:solidFill>
            <a:srgbClr val="000000"/>
          </a:solidFill>
          <a:latin typeface="Candara" pitchFamily="34" charset="0"/>
          <a:ea typeface="+mn-ea"/>
          <a:cs typeface="+mn-cs"/>
        </a:defRPr>
      </a:lvl2pPr>
      <a:lvl3pPr marL="1295400" indent="-215900" algn="l" defTabSz="457200" rtl="0" fontAlgn="base">
        <a:lnSpc>
          <a:spcPct val="104000"/>
        </a:lnSpc>
        <a:spcBef>
          <a:spcPct val="0"/>
        </a:spcBef>
        <a:spcAft>
          <a:spcPts val="850"/>
        </a:spcAft>
        <a:buClr>
          <a:srgbClr val="000000"/>
        </a:buClr>
        <a:buSzPct val="60000"/>
        <a:buFont typeface="Wingdings" pitchFamily="2" charset="2"/>
        <a:buChar char=""/>
        <a:defRPr sz="2400">
          <a:solidFill>
            <a:srgbClr val="000000"/>
          </a:solidFill>
          <a:latin typeface="Candara" pitchFamily="34" charset="0"/>
          <a:ea typeface="+mn-ea"/>
          <a:cs typeface="+mn-cs"/>
        </a:defRPr>
      </a:lvl3pPr>
      <a:lvl4pPr marL="1727200" indent="-215900" algn="l" defTabSz="457200" rtl="0" fontAlgn="base">
        <a:lnSpc>
          <a:spcPct val="104000"/>
        </a:lnSpc>
        <a:spcBef>
          <a:spcPct val="0"/>
        </a:spcBef>
        <a:spcAft>
          <a:spcPts val="575"/>
        </a:spcAft>
        <a:buClr>
          <a:srgbClr val="000000"/>
        </a:buClr>
        <a:buSzPct val="60000"/>
        <a:buFont typeface="Symbol" pitchFamily="18" charset="2"/>
        <a:buChar char=""/>
        <a:defRPr sz="2000">
          <a:solidFill>
            <a:srgbClr val="000000"/>
          </a:solidFill>
          <a:latin typeface="Candara" pitchFamily="34" charset="0"/>
          <a:ea typeface="+mn-ea"/>
          <a:cs typeface="+mn-cs"/>
        </a:defRPr>
      </a:lvl4pPr>
      <a:lvl5pPr marL="2159000" indent="-215900" algn="l" defTabSz="457200" rtl="0" fontAlgn="base">
        <a:lnSpc>
          <a:spcPct val="104000"/>
        </a:lnSpc>
        <a:spcBef>
          <a:spcPct val="0"/>
        </a:spcBef>
        <a:spcAft>
          <a:spcPts val="288"/>
        </a:spcAft>
        <a:buClr>
          <a:srgbClr val="000000"/>
        </a:buClr>
        <a:buSzPct val="60000"/>
        <a:buFont typeface="Wingdings" pitchFamily="2" charset="2"/>
        <a:buChar char=""/>
        <a:defRPr sz="2000">
          <a:solidFill>
            <a:srgbClr val="000000"/>
          </a:solidFill>
          <a:latin typeface="Candara" pitchFamily="34" charset="0"/>
          <a:ea typeface="+mn-ea"/>
          <a:cs typeface="+mn-cs"/>
        </a:defRPr>
      </a:lvl5pPr>
      <a:lvl6pPr marL="2616200" indent="-215900" algn="l" defTabSz="457200" rtl="0" eaLnBrk="1" fontAlgn="base" hangingPunct="1">
        <a:lnSpc>
          <a:spcPct val="104000"/>
        </a:lnSpc>
        <a:spcBef>
          <a:spcPct val="0"/>
        </a:spcBef>
        <a:spcAft>
          <a:spcPts val="288"/>
        </a:spcAft>
        <a:buClr>
          <a:srgbClr val="000000"/>
        </a:buClr>
        <a:buSzPct val="45000"/>
        <a:buFont typeface="Wingdings" pitchFamily="2" charset="2"/>
        <a:buChar char=""/>
        <a:defRPr sz="2000">
          <a:solidFill>
            <a:srgbClr val="000000"/>
          </a:solidFill>
          <a:latin typeface="+mn-lt"/>
          <a:ea typeface="+mn-ea"/>
          <a:cs typeface="+mn-cs"/>
        </a:defRPr>
      </a:lvl6pPr>
      <a:lvl7pPr marL="3073400" indent="-215900" algn="l" defTabSz="457200" rtl="0" eaLnBrk="1" fontAlgn="base" hangingPunct="1">
        <a:lnSpc>
          <a:spcPct val="104000"/>
        </a:lnSpc>
        <a:spcBef>
          <a:spcPct val="0"/>
        </a:spcBef>
        <a:spcAft>
          <a:spcPts val="288"/>
        </a:spcAft>
        <a:buClr>
          <a:srgbClr val="000000"/>
        </a:buClr>
        <a:buSzPct val="45000"/>
        <a:buFont typeface="Wingdings" pitchFamily="2" charset="2"/>
        <a:buChar char=""/>
        <a:defRPr sz="2000">
          <a:solidFill>
            <a:srgbClr val="000000"/>
          </a:solidFill>
          <a:latin typeface="+mn-lt"/>
          <a:ea typeface="+mn-ea"/>
          <a:cs typeface="+mn-cs"/>
        </a:defRPr>
      </a:lvl7pPr>
      <a:lvl8pPr marL="3530600" indent="-215900" algn="l" defTabSz="457200" rtl="0" eaLnBrk="1" fontAlgn="base" hangingPunct="1">
        <a:lnSpc>
          <a:spcPct val="104000"/>
        </a:lnSpc>
        <a:spcBef>
          <a:spcPct val="0"/>
        </a:spcBef>
        <a:spcAft>
          <a:spcPts val="288"/>
        </a:spcAft>
        <a:buClr>
          <a:srgbClr val="000000"/>
        </a:buClr>
        <a:buSzPct val="45000"/>
        <a:buFont typeface="Wingdings" pitchFamily="2" charset="2"/>
        <a:buChar char=""/>
        <a:defRPr sz="2000">
          <a:solidFill>
            <a:srgbClr val="000000"/>
          </a:solidFill>
          <a:latin typeface="+mn-lt"/>
          <a:ea typeface="+mn-ea"/>
          <a:cs typeface="+mn-cs"/>
        </a:defRPr>
      </a:lvl8pPr>
      <a:lvl9pPr marL="3987800" indent="-215900" algn="l" defTabSz="457200" rtl="0" eaLnBrk="1" fontAlgn="base" hangingPunct="1">
        <a:lnSpc>
          <a:spcPct val="104000"/>
        </a:lnSpc>
        <a:spcBef>
          <a:spcPct val="0"/>
        </a:spcBef>
        <a:spcAft>
          <a:spcPts val="288"/>
        </a:spcAft>
        <a:buClr>
          <a:srgbClr val="000000"/>
        </a:buClr>
        <a:buSzPct val="45000"/>
        <a:buFont typeface="Wingdings" pitchFamily="2" charset="2"/>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7.xml"/><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openxmlformats.org/officeDocument/2006/relationships/slide" Target="slide38.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hyperlink" Target="http://www.ethicalconsumer.org/Boycotts/currentUKboycotts.aspx" TargetMode="Externa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slide" Target="slide40.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diagramColors" Target="../diagrams/colors5.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www.youtube.com/watch?v=MrMURochE6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diagramColors" Target="../diagrams/colors8.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wTlR_69hy-w"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diagramColors" Target="../diagrams/colors9.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slide" Target="slide34.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 Target="slide36.xml"/><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image" Target="../media/image6.jpeg"/><Relationship Id="rId9" Type="http://schemas.openxmlformats.org/officeDocument/2006/relationships/hyperlink" Target="http://www.wto.org/english/thewto_e/whatis_e/whatis_e.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hyperlink" Target="http://www.nationmaster.com/red/graph/eco_hum_dev_ind-economy-human-development-index&amp;b_map=1" TargetMode="External"/><Relationship Id="rId3" Type="http://schemas.openxmlformats.org/officeDocument/2006/relationships/image" Target="../media/image8.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8"/>
          <p:cNvPicPr>
            <a:picLocks noChangeAspect="1" noChangeArrowheads="1"/>
          </p:cNvPicPr>
          <p:nvPr/>
        </p:nvPicPr>
        <p:blipFill>
          <a:blip r:embed="rId3"/>
          <a:srcRect/>
          <a:stretch>
            <a:fillRect/>
          </a:stretch>
        </p:blipFill>
        <p:spPr bwMode="auto">
          <a:xfrm>
            <a:off x="925513" y="2500313"/>
            <a:ext cx="8229600" cy="25590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AutoShape 3"/>
          <p:cNvSpPr>
            <a:spLocks noGrp="1" noChangeArrowheads="1"/>
          </p:cNvSpPr>
          <p:nvPr>
            <p:ph type="title"/>
          </p:nvPr>
        </p:nvSpPr>
        <p:spPr/>
        <p:txBody>
          <a:bodyPr/>
          <a:lstStyle/>
          <a:p>
            <a:r>
              <a:rPr lang="en-US" smtClean="0"/>
              <a:t>Analyzing </a:t>
            </a:r>
            <a:r>
              <a:rPr lang="en-US" smtClean="0">
                <a:hlinkClick r:id="rId3" action="ppaction://hlinksldjump"/>
              </a:rPr>
              <a:t>Infrastructure</a:t>
            </a:r>
            <a:r>
              <a:rPr lang="en-US" smtClean="0"/>
              <a:t> and Technological Capabilities</a:t>
            </a:r>
          </a:p>
        </p:txBody>
      </p:sp>
      <p:grpSp>
        <p:nvGrpSpPr>
          <p:cNvPr id="35842" name="Group 15"/>
          <p:cNvGrpSpPr>
            <a:grpSpLocks/>
          </p:cNvGrpSpPr>
          <p:nvPr/>
        </p:nvGrpSpPr>
        <p:grpSpPr bwMode="auto">
          <a:xfrm>
            <a:off x="5557838" y="1951038"/>
            <a:ext cx="2835275" cy="2514600"/>
            <a:chOff x="5497512" y="2027237"/>
            <a:chExt cx="2834641" cy="2514600"/>
          </a:xfrm>
        </p:grpSpPr>
        <p:pic>
          <p:nvPicPr>
            <p:cNvPr id="28678" name="Picture 8" descr="telephone"/>
            <p:cNvPicPr>
              <a:picLocks noChangeAspect="1" noChangeArrowheads="1"/>
            </p:cNvPicPr>
            <p:nvPr/>
          </p:nvPicPr>
          <p:blipFill>
            <a:blip r:embed="rId4"/>
            <a:srcRect/>
            <a:stretch>
              <a:fillRect/>
            </a:stretch>
          </p:blipFill>
          <p:spPr bwMode="auto">
            <a:xfrm>
              <a:off x="5497513" y="2027237"/>
              <a:ext cx="2834640" cy="2012913"/>
            </a:xfrm>
            <a:prstGeom prst="rect">
              <a:avLst/>
            </a:prstGeom>
            <a:ln>
              <a:noFill/>
            </a:ln>
            <a:effectLst>
              <a:softEdge rad="112500"/>
            </a:effectLst>
          </p:spPr>
        </p:pic>
        <p:sp>
          <p:nvSpPr>
            <p:cNvPr id="35853" name="Text Box 12"/>
            <p:cNvSpPr txBox="1">
              <a:spLocks noChangeArrowheads="1"/>
            </p:cNvSpPr>
            <p:nvPr/>
          </p:nvSpPr>
          <p:spPr bwMode="auto">
            <a:xfrm>
              <a:off x="5497512" y="4039949"/>
              <a:ext cx="2834640" cy="501888"/>
            </a:xfrm>
            <a:prstGeom prst="rect">
              <a:avLst/>
            </a:prstGeom>
            <a:noFill/>
            <a:ln w="9525">
              <a:noFill/>
              <a:miter lim="800000"/>
              <a:headEnd/>
              <a:tailEnd/>
            </a:ln>
          </p:spPr>
          <p:txBody>
            <a:bodyPr wrap="none" lIns="100794" tIns="50397" rIns="100794" bIns="50397"/>
            <a:lstStyle/>
            <a:p>
              <a:pPr algn="ctr">
                <a:lnSpc>
                  <a:spcPct val="104000"/>
                </a:lnSpc>
                <a:buClr>
                  <a:srgbClr val="000000"/>
                </a:buClr>
                <a:buSzPct val="45000"/>
                <a:buFont typeface="Wingdings" pitchFamily="2" charset="2"/>
                <a:buNone/>
              </a:pPr>
              <a:r>
                <a:rPr lang="en-US" sz="2600">
                  <a:solidFill>
                    <a:schemeClr val="bg2"/>
                  </a:solidFill>
                  <a:latin typeface="Candara" pitchFamily="34" charset="0"/>
                </a:rPr>
                <a:t>Communication</a:t>
              </a:r>
            </a:p>
          </p:txBody>
        </p:sp>
      </p:grpSp>
      <p:grpSp>
        <p:nvGrpSpPr>
          <p:cNvPr id="35843" name="Group 16"/>
          <p:cNvGrpSpPr>
            <a:grpSpLocks/>
          </p:cNvGrpSpPr>
          <p:nvPr/>
        </p:nvGrpSpPr>
        <p:grpSpPr bwMode="auto">
          <a:xfrm>
            <a:off x="5437188" y="4513263"/>
            <a:ext cx="3108325" cy="2435225"/>
            <a:chOff x="5421312" y="4513262"/>
            <a:chExt cx="3108961" cy="2435463"/>
          </a:xfrm>
        </p:grpSpPr>
        <p:pic>
          <p:nvPicPr>
            <p:cNvPr id="28679" name="Picture 9" descr="commerce"/>
            <p:cNvPicPr>
              <a:picLocks noChangeAspect="1" noChangeArrowheads="1"/>
            </p:cNvPicPr>
            <p:nvPr/>
          </p:nvPicPr>
          <p:blipFill>
            <a:blip r:embed="rId5"/>
            <a:srcRect/>
            <a:stretch>
              <a:fillRect/>
            </a:stretch>
          </p:blipFill>
          <p:spPr bwMode="auto">
            <a:xfrm>
              <a:off x="5421313" y="4513262"/>
              <a:ext cx="3108960" cy="1924143"/>
            </a:xfrm>
            <a:prstGeom prst="rect">
              <a:avLst/>
            </a:prstGeom>
            <a:ln>
              <a:noFill/>
            </a:ln>
            <a:effectLst>
              <a:softEdge rad="112500"/>
            </a:effectLst>
          </p:spPr>
        </p:pic>
        <p:sp>
          <p:nvSpPr>
            <p:cNvPr id="35851" name="Text Box 13"/>
            <p:cNvSpPr txBox="1">
              <a:spLocks noChangeArrowheads="1"/>
            </p:cNvSpPr>
            <p:nvPr/>
          </p:nvSpPr>
          <p:spPr bwMode="auto">
            <a:xfrm>
              <a:off x="5421312" y="6446837"/>
              <a:ext cx="3108960" cy="501888"/>
            </a:xfrm>
            <a:prstGeom prst="rect">
              <a:avLst/>
            </a:prstGeom>
            <a:noFill/>
            <a:ln w="9525">
              <a:noFill/>
              <a:miter lim="800000"/>
              <a:headEnd/>
              <a:tailEnd/>
            </a:ln>
          </p:spPr>
          <p:txBody>
            <a:bodyPr wrap="none" lIns="100794" tIns="50397" rIns="100794" bIns="50397"/>
            <a:lstStyle/>
            <a:p>
              <a:pPr algn="ctr">
                <a:lnSpc>
                  <a:spcPct val="104000"/>
                </a:lnSpc>
                <a:buClr>
                  <a:srgbClr val="000000"/>
                </a:buClr>
                <a:buSzPct val="45000"/>
                <a:buFont typeface="Wingdings" pitchFamily="2" charset="2"/>
                <a:buNone/>
              </a:pPr>
              <a:r>
                <a:rPr lang="en-US" sz="2600">
                  <a:solidFill>
                    <a:schemeClr val="bg2"/>
                  </a:solidFill>
                  <a:latin typeface="Candara" pitchFamily="34" charset="0"/>
                </a:rPr>
                <a:t>Commerce</a:t>
              </a:r>
            </a:p>
          </p:txBody>
        </p:sp>
      </p:grpSp>
      <p:grpSp>
        <p:nvGrpSpPr>
          <p:cNvPr id="35844" name="Group 14"/>
          <p:cNvGrpSpPr>
            <a:grpSpLocks/>
          </p:cNvGrpSpPr>
          <p:nvPr/>
        </p:nvGrpSpPr>
        <p:grpSpPr bwMode="auto">
          <a:xfrm>
            <a:off x="1382713" y="1951038"/>
            <a:ext cx="3292475" cy="2346325"/>
            <a:chOff x="1382712" y="1951037"/>
            <a:chExt cx="3291840" cy="2346325"/>
          </a:xfrm>
        </p:grpSpPr>
        <p:pic>
          <p:nvPicPr>
            <p:cNvPr id="28676" name="Picture 6" descr="transportation"/>
            <p:cNvPicPr>
              <a:picLocks noChangeAspect="1" noChangeArrowheads="1"/>
            </p:cNvPicPr>
            <p:nvPr/>
          </p:nvPicPr>
          <p:blipFill>
            <a:blip r:embed="rId6"/>
            <a:srcRect/>
            <a:stretch>
              <a:fillRect/>
            </a:stretch>
          </p:blipFill>
          <p:spPr bwMode="auto">
            <a:xfrm>
              <a:off x="1382712" y="1951037"/>
              <a:ext cx="3291840" cy="1890052"/>
            </a:xfrm>
            <a:prstGeom prst="rect">
              <a:avLst/>
            </a:prstGeom>
            <a:ln>
              <a:noFill/>
            </a:ln>
            <a:effectLst>
              <a:softEdge rad="112500"/>
            </a:effectLst>
          </p:spPr>
        </p:pic>
        <p:sp>
          <p:nvSpPr>
            <p:cNvPr id="35849" name="Text Box 14"/>
            <p:cNvSpPr txBox="1">
              <a:spLocks noChangeArrowheads="1"/>
            </p:cNvSpPr>
            <p:nvPr/>
          </p:nvSpPr>
          <p:spPr bwMode="auto">
            <a:xfrm>
              <a:off x="1382712" y="3779837"/>
              <a:ext cx="3291840" cy="517525"/>
            </a:xfrm>
            <a:prstGeom prst="rect">
              <a:avLst/>
            </a:prstGeom>
            <a:noFill/>
            <a:ln w="9525">
              <a:noFill/>
              <a:miter lim="800000"/>
              <a:headEnd/>
              <a:tailEnd/>
            </a:ln>
          </p:spPr>
          <p:txBody>
            <a:bodyPr lIns="100794" tIns="50397" rIns="100794" bIns="50397">
              <a:spAutoFit/>
            </a:bodyPr>
            <a:lstStyle/>
            <a:p>
              <a:pPr algn="ctr">
                <a:lnSpc>
                  <a:spcPct val="104000"/>
                </a:lnSpc>
                <a:buClr>
                  <a:srgbClr val="000000"/>
                </a:buClr>
                <a:buSzPct val="45000"/>
                <a:buFont typeface="Wingdings" pitchFamily="2" charset="2"/>
                <a:buNone/>
              </a:pPr>
              <a:r>
                <a:rPr lang="en-US" sz="2600">
                  <a:solidFill>
                    <a:schemeClr val="bg2"/>
                  </a:solidFill>
                  <a:latin typeface="Candara" pitchFamily="34" charset="0"/>
                </a:rPr>
                <a:t>Transportation</a:t>
              </a:r>
            </a:p>
          </p:txBody>
        </p:sp>
      </p:grpSp>
      <p:grpSp>
        <p:nvGrpSpPr>
          <p:cNvPr id="35845" name="Group 13"/>
          <p:cNvGrpSpPr>
            <a:grpSpLocks/>
          </p:cNvGrpSpPr>
          <p:nvPr/>
        </p:nvGrpSpPr>
        <p:grpSpPr bwMode="auto">
          <a:xfrm>
            <a:off x="1474788" y="4465638"/>
            <a:ext cx="3108325" cy="2590800"/>
            <a:chOff x="1449387" y="4465637"/>
            <a:chExt cx="3108960" cy="2590800"/>
          </a:xfrm>
        </p:grpSpPr>
        <p:pic>
          <p:nvPicPr>
            <p:cNvPr id="28677" name="Picture 7" descr="distribution channels"/>
            <p:cNvPicPr>
              <a:picLocks noChangeAspect="1" noChangeArrowheads="1"/>
            </p:cNvPicPr>
            <p:nvPr/>
          </p:nvPicPr>
          <p:blipFill>
            <a:blip r:embed="rId7"/>
            <a:srcRect/>
            <a:stretch>
              <a:fillRect/>
            </a:stretch>
          </p:blipFill>
          <p:spPr bwMode="auto">
            <a:xfrm>
              <a:off x="1449387" y="4465637"/>
              <a:ext cx="3108960" cy="2076914"/>
            </a:xfrm>
            <a:prstGeom prst="rect">
              <a:avLst/>
            </a:prstGeom>
            <a:ln>
              <a:noFill/>
            </a:ln>
            <a:effectLst>
              <a:softEdge rad="112500"/>
            </a:effectLst>
          </p:spPr>
        </p:pic>
        <p:sp>
          <p:nvSpPr>
            <p:cNvPr id="35847" name="Text Box 15"/>
            <p:cNvSpPr txBox="1">
              <a:spLocks noChangeArrowheads="1"/>
            </p:cNvSpPr>
            <p:nvPr/>
          </p:nvSpPr>
          <p:spPr bwMode="auto">
            <a:xfrm>
              <a:off x="1449387" y="6538519"/>
              <a:ext cx="3108960" cy="517918"/>
            </a:xfrm>
            <a:prstGeom prst="rect">
              <a:avLst/>
            </a:prstGeom>
            <a:noFill/>
            <a:ln w="9525">
              <a:noFill/>
              <a:miter lim="800000"/>
              <a:headEnd/>
              <a:tailEnd/>
            </a:ln>
          </p:spPr>
          <p:txBody>
            <a:bodyPr wrap="none" lIns="100794" tIns="50397" rIns="100794" bIns="50397">
              <a:spAutoFit/>
            </a:bodyPr>
            <a:lstStyle/>
            <a:p>
              <a:pPr algn="ctr">
                <a:lnSpc>
                  <a:spcPct val="104000"/>
                </a:lnSpc>
                <a:buClr>
                  <a:srgbClr val="000000"/>
                </a:buClr>
                <a:buSzPct val="45000"/>
                <a:buFont typeface="Wingdings" pitchFamily="2" charset="2"/>
                <a:buNone/>
              </a:pPr>
              <a:r>
                <a:rPr lang="en-US" sz="2600">
                  <a:solidFill>
                    <a:schemeClr val="bg2"/>
                  </a:solidFill>
                  <a:latin typeface="Candara" pitchFamily="34" charset="0"/>
                </a:rPr>
                <a:t>Distribution Channel</a:t>
              </a:r>
            </a:p>
          </p:txBody>
        </p:sp>
      </p:gr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AutoShape 3"/>
          <p:cNvSpPr>
            <a:spLocks noGrp="1" noChangeArrowheads="1"/>
          </p:cNvSpPr>
          <p:nvPr>
            <p:ph type="title"/>
          </p:nvPr>
        </p:nvSpPr>
        <p:spPr/>
        <p:txBody>
          <a:bodyPr/>
          <a:lstStyle/>
          <a:p>
            <a:r>
              <a:rPr lang="en-US" smtClean="0"/>
              <a:t>Analyzing Government Actions</a:t>
            </a:r>
          </a:p>
        </p:txBody>
      </p:sp>
      <p:sp>
        <p:nvSpPr>
          <p:cNvPr id="37890" name="Rectangle 4"/>
          <p:cNvSpPr>
            <a:spLocks noChangeArrowheads="1"/>
          </p:cNvSpPr>
          <p:nvPr/>
        </p:nvSpPr>
        <p:spPr bwMode="auto">
          <a:xfrm>
            <a:off x="0" y="2027238"/>
            <a:ext cx="7312025" cy="4591050"/>
          </a:xfrm>
          <a:prstGeom prst="rect">
            <a:avLst/>
          </a:prstGeom>
          <a:noFill/>
          <a:ln w="9525">
            <a:noFill/>
            <a:miter lim="800000"/>
            <a:headEnd/>
            <a:tailEnd/>
          </a:ln>
        </p:spPr>
        <p:txBody>
          <a:bodyPr wrap="none" lIns="100794" tIns="50397" rIns="100794" bIns="50397" anchor="ctr"/>
          <a:lstStyle/>
          <a:p>
            <a:pPr algn="ctr" hangingPunct="0">
              <a:lnSpc>
                <a:spcPct val="104000"/>
              </a:lnSpc>
              <a:buClr>
                <a:srgbClr val="000000"/>
              </a:buClr>
              <a:buSzPct val="45000"/>
              <a:buFont typeface="Wingdings" pitchFamily="2" charset="2"/>
              <a:buNone/>
            </a:pPr>
            <a:endParaRPr lang="en-US">
              <a:latin typeface="Candara" pitchFamily="34" charset="0"/>
            </a:endParaRPr>
          </a:p>
        </p:txBody>
      </p:sp>
      <p:pic>
        <p:nvPicPr>
          <p:cNvPr id="37891" name="Picture 7" descr="gre80954_0705"/>
          <p:cNvPicPr>
            <a:picLocks noChangeAspect="1" noChangeArrowheads="1"/>
          </p:cNvPicPr>
          <p:nvPr/>
        </p:nvPicPr>
        <p:blipFill>
          <a:blip r:embed="rId3"/>
          <a:srcRect/>
          <a:stretch>
            <a:fillRect/>
          </a:stretch>
        </p:blipFill>
        <p:spPr bwMode="auto">
          <a:xfrm>
            <a:off x="1420813" y="1798638"/>
            <a:ext cx="7239000" cy="52133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AutoShape 4"/>
          <p:cNvSpPr>
            <a:spLocks noChangeArrowheads="1"/>
          </p:cNvSpPr>
          <p:nvPr/>
        </p:nvSpPr>
        <p:spPr bwMode="auto">
          <a:xfrm>
            <a:off x="735013" y="450850"/>
            <a:ext cx="8736012" cy="658813"/>
          </a:xfrm>
          <a:prstGeom prst="roundRect">
            <a:avLst>
              <a:gd name="adj" fmla="val 21667"/>
            </a:avLst>
          </a:prstGeom>
          <a:noFill/>
          <a:ln w="28575">
            <a:noFill/>
            <a:round/>
            <a:headEnd/>
            <a:tailEnd/>
          </a:ln>
        </p:spPr>
        <p:txBody>
          <a:bodyPr lIns="100794" tIns="50397" rIns="100794" bIns="50397" anchor="b"/>
          <a:lstStyle/>
          <a:p>
            <a:pPr algn="ctr">
              <a:lnSpc>
                <a:spcPct val="90000"/>
              </a:lnSpc>
              <a:buClr>
                <a:srgbClr val="000000"/>
              </a:buClr>
              <a:buSzPct val="45000"/>
              <a:buFont typeface="Wingdings" pitchFamily="2" charset="2"/>
              <a:buNone/>
            </a:pPr>
            <a:endParaRPr lang="en-US" sz="4000">
              <a:latin typeface="Candara" pitchFamily="34" charset="0"/>
            </a:endParaRPr>
          </a:p>
        </p:txBody>
      </p:sp>
      <p:sp>
        <p:nvSpPr>
          <p:cNvPr id="39938" name="Rectangle 5"/>
          <p:cNvSpPr>
            <a:spLocks noChangeArrowheads="1"/>
          </p:cNvSpPr>
          <p:nvPr/>
        </p:nvSpPr>
        <p:spPr bwMode="auto">
          <a:xfrm>
            <a:off x="1143000" y="2740025"/>
            <a:ext cx="3744913" cy="2238375"/>
          </a:xfrm>
          <a:prstGeom prst="rect">
            <a:avLst/>
          </a:prstGeom>
          <a:noFill/>
          <a:ln w="9525">
            <a:noFill/>
            <a:miter lim="800000"/>
            <a:headEnd/>
            <a:tailEnd/>
          </a:ln>
        </p:spPr>
        <p:txBody>
          <a:bodyPr lIns="100794" tIns="50397" rIns="100794" bIns="50397"/>
          <a:lstStyle/>
          <a:p>
            <a:pPr marL="377825" indent="-377825">
              <a:lnSpc>
                <a:spcPct val="104000"/>
              </a:lnSpc>
              <a:spcBef>
                <a:spcPct val="20000"/>
              </a:spcBef>
              <a:buClr>
                <a:srgbClr val="000000"/>
              </a:buClr>
              <a:buSzPct val="75000"/>
              <a:buFont typeface="Wingdings" pitchFamily="2" charset="2"/>
              <a:buChar char="l"/>
            </a:pPr>
            <a:endParaRPr lang="en-US" sz="3100">
              <a:latin typeface="Candara" pitchFamily="34" charset="0"/>
            </a:endParaRPr>
          </a:p>
        </p:txBody>
      </p:sp>
      <p:sp>
        <p:nvSpPr>
          <p:cNvPr id="39939" name="Rectangle 6"/>
          <p:cNvSpPr>
            <a:spLocks noChangeArrowheads="1"/>
          </p:cNvSpPr>
          <p:nvPr/>
        </p:nvSpPr>
        <p:spPr bwMode="auto">
          <a:xfrm>
            <a:off x="5440363" y="2795588"/>
            <a:ext cx="3746500" cy="2208212"/>
          </a:xfrm>
          <a:prstGeom prst="rect">
            <a:avLst/>
          </a:prstGeom>
          <a:noFill/>
          <a:ln w="9525">
            <a:noFill/>
            <a:miter lim="800000"/>
            <a:headEnd/>
            <a:tailEnd/>
          </a:ln>
        </p:spPr>
        <p:txBody>
          <a:bodyPr lIns="100794" tIns="50397" rIns="100794" bIns="50397"/>
          <a:lstStyle/>
          <a:p>
            <a:pPr marL="377825" indent="-377825">
              <a:lnSpc>
                <a:spcPct val="104000"/>
              </a:lnSpc>
              <a:spcBef>
                <a:spcPct val="20000"/>
              </a:spcBef>
              <a:buClr>
                <a:srgbClr val="000000"/>
              </a:buClr>
              <a:buSzPct val="75000"/>
              <a:buFont typeface="Wingdings" pitchFamily="2" charset="2"/>
              <a:buChar char="l"/>
            </a:pPr>
            <a:endParaRPr lang="en-US" sz="3100">
              <a:latin typeface="Candara" pitchFamily="34" charset="0"/>
            </a:endParaRPr>
          </a:p>
        </p:txBody>
      </p:sp>
      <p:sp>
        <p:nvSpPr>
          <p:cNvPr id="515081" name="AutoShape 9"/>
          <p:cNvSpPr>
            <a:spLocks noChangeArrowheads="1"/>
          </p:cNvSpPr>
          <p:nvPr/>
        </p:nvSpPr>
        <p:spPr bwMode="auto">
          <a:xfrm>
            <a:off x="1839913" y="5684838"/>
            <a:ext cx="6629400" cy="990600"/>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lIns="100794" tIns="50397" rIns="100794" bIns="50397" anchor="ctr"/>
          <a:lstStyle/>
          <a:p>
            <a:pPr algn="ctr" hangingPunct="0">
              <a:lnSpc>
                <a:spcPct val="104000"/>
              </a:lnSpc>
              <a:buClr>
                <a:srgbClr val="000000"/>
              </a:buClr>
              <a:buSzPct val="45000"/>
              <a:defRPr/>
            </a:pPr>
            <a:r>
              <a:rPr lang="en-US" sz="2800" dirty="0">
                <a:solidFill>
                  <a:schemeClr val="bg2"/>
                </a:solidFill>
              </a:rPr>
              <a:t>Both benefit domestically made products </a:t>
            </a:r>
            <a:br>
              <a:rPr lang="en-US" sz="2800" dirty="0">
                <a:solidFill>
                  <a:schemeClr val="bg2"/>
                </a:solidFill>
              </a:rPr>
            </a:br>
            <a:r>
              <a:rPr lang="en-US" sz="2800" dirty="0">
                <a:solidFill>
                  <a:schemeClr val="bg2"/>
                </a:solidFill>
              </a:rPr>
              <a:t>because they reduce foreign </a:t>
            </a:r>
            <a:r>
              <a:rPr lang="en-US" sz="2800" dirty="0">
                <a:solidFill>
                  <a:schemeClr val="bg2"/>
                </a:solidFill>
              </a:rPr>
              <a:t>competition</a:t>
            </a:r>
            <a:endParaRPr lang="en-US" sz="2800" dirty="0">
              <a:solidFill>
                <a:schemeClr val="bg2"/>
              </a:solidFill>
            </a:endParaRPr>
          </a:p>
        </p:txBody>
      </p:sp>
      <p:graphicFrame>
        <p:nvGraphicFramePr>
          <p:cNvPr id="11" name="Diagram 10"/>
          <p:cNvGraphicFramePr/>
          <p:nvPr/>
        </p:nvGraphicFramePr>
        <p:xfrm>
          <a:off x="1382713" y="1789112"/>
          <a:ext cx="7315199"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2" name="Rectangle 9">
            <a:hlinkClick r:id="rId7" action="ppaction://hlinksldjump"/>
          </p:cNvPr>
          <p:cNvSpPr>
            <a:spLocks noChangeArrowheads="1"/>
          </p:cNvSpPr>
          <p:nvPr/>
        </p:nvSpPr>
        <p:spPr bwMode="auto">
          <a:xfrm>
            <a:off x="6335713" y="1798638"/>
            <a:ext cx="1752600" cy="762000"/>
          </a:xfrm>
          <a:prstGeom prst="rect">
            <a:avLst/>
          </a:prstGeom>
          <a:noFill/>
          <a:ln w="9525">
            <a:noFill/>
            <a:miter lim="800000"/>
            <a:headEnd/>
            <a:tailEnd/>
          </a:ln>
        </p:spPr>
        <p:txBody>
          <a:bodyPr wrap="none" anchor="ctr"/>
          <a:lstStyle/>
          <a:p>
            <a:endParaRPr lang="en-US">
              <a:latin typeface="Candara" pitchFamily="34" charset="0"/>
            </a:endParaRPr>
          </a:p>
        </p:txBody>
      </p:sp>
      <p:sp>
        <p:nvSpPr>
          <p:cNvPr id="39943" name="Title 11"/>
          <p:cNvSpPr>
            <a:spLocks noGrp="1"/>
          </p:cNvSpPr>
          <p:nvPr>
            <p:ph type="title"/>
          </p:nvPr>
        </p:nvSpPr>
        <p:spPr/>
        <p:txBody>
          <a:bodyPr/>
          <a:lstStyle/>
          <a:p>
            <a:r>
              <a:rPr lang="en-US" smtClean="0"/>
              <a:t>Tariff and Quotas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AutoShape 4"/>
          <p:cNvSpPr>
            <a:spLocks noGrp="1" noChangeArrowheads="1"/>
          </p:cNvSpPr>
          <p:nvPr>
            <p:ph type="title"/>
          </p:nvPr>
        </p:nvSpPr>
        <p:spPr/>
        <p:txBody>
          <a:bodyPr/>
          <a:lstStyle/>
          <a:p>
            <a:r>
              <a:rPr lang="en-US" smtClean="0">
                <a:hlinkClick r:id="rId3" action="ppaction://hlinksldjump"/>
              </a:rPr>
              <a:t>Boycott</a:t>
            </a:r>
            <a:endParaRPr lang="en-US" smtClean="0"/>
          </a:p>
        </p:txBody>
      </p:sp>
      <p:pic>
        <p:nvPicPr>
          <p:cNvPr id="32772" name="Picture 5" descr="boycott"/>
          <p:cNvPicPr>
            <a:picLocks noChangeAspect="1" noChangeArrowheads="1"/>
          </p:cNvPicPr>
          <p:nvPr/>
        </p:nvPicPr>
        <p:blipFill>
          <a:blip r:embed="rId4"/>
          <a:srcRect/>
          <a:stretch>
            <a:fillRect/>
          </a:stretch>
        </p:blipFill>
        <p:spPr bwMode="auto">
          <a:xfrm>
            <a:off x="2486025" y="2179638"/>
            <a:ext cx="5221288" cy="4029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4035" name="Picture 4" descr="image002">
            <a:hlinkClick r:id="rId5"/>
          </p:cNvPr>
          <p:cNvPicPr>
            <a:picLocks noChangeAspect="1" noChangeArrowheads="1"/>
          </p:cNvPicPr>
          <p:nvPr/>
        </p:nvPicPr>
        <p:blipFill>
          <a:blip r:embed="rId6"/>
          <a:srcRect/>
          <a:stretch>
            <a:fillRect/>
          </a:stretch>
        </p:blipFill>
        <p:spPr bwMode="auto">
          <a:xfrm>
            <a:off x="8756650" y="6281738"/>
            <a:ext cx="503238" cy="469900"/>
          </a:xfrm>
          <a:prstGeom prst="rect">
            <a:avLst/>
          </a:prstGeom>
          <a:noFill/>
          <a:ln w="9525">
            <a:noFill/>
            <a:miter lim="800000"/>
            <a:headEnd/>
            <a:tailEnd/>
          </a:ln>
        </p:spPr>
      </p:pic>
      <p:sp>
        <p:nvSpPr>
          <p:cNvPr id="44036" name="Text Box 7"/>
          <p:cNvSpPr txBox="1">
            <a:spLocks noChangeArrowheads="1"/>
          </p:cNvSpPr>
          <p:nvPr/>
        </p:nvSpPr>
        <p:spPr bwMode="auto">
          <a:xfrm>
            <a:off x="7935913" y="6751638"/>
            <a:ext cx="2144712" cy="274637"/>
          </a:xfrm>
          <a:prstGeom prst="rect">
            <a:avLst/>
          </a:prstGeom>
          <a:noFill/>
          <a:ln w="9525">
            <a:noFill/>
            <a:miter lim="800000"/>
            <a:headEnd/>
            <a:tailEnd/>
          </a:ln>
        </p:spPr>
        <p:txBody>
          <a:bodyPr>
            <a:spAutoFit/>
          </a:bodyPr>
          <a:lstStyle/>
          <a:p>
            <a:pPr algn="ctr" defTabSz="914400">
              <a:spcBef>
                <a:spcPct val="50000"/>
              </a:spcBef>
            </a:pPr>
            <a:r>
              <a:rPr lang="en-US" sz="1200" b="1">
                <a:solidFill>
                  <a:schemeClr val="bg2"/>
                </a:solidFill>
                <a:latin typeface="Candara" pitchFamily="34" charset="0"/>
              </a:rPr>
              <a:t>Ethical Consumer Website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AutoShape 3"/>
          <p:cNvSpPr>
            <a:spLocks noGrp="1" noChangeArrowheads="1"/>
          </p:cNvSpPr>
          <p:nvPr>
            <p:ph type="title"/>
          </p:nvPr>
        </p:nvSpPr>
        <p:spPr/>
        <p:txBody>
          <a:bodyPr/>
          <a:lstStyle/>
          <a:p>
            <a:r>
              <a:rPr lang="en-US" smtClean="0">
                <a:hlinkClick r:id="rId3" action="ppaction://hlinksldjump"/>
              </a:rPr>
              <a:t>Exchange Control</a:t>
            </a:r>
            <a:endParaRPr lang="en-US" smtClean="0"/>
          </a:p>
        </p:txBody>
      </p:sp>
      <p:pic>
        <p:nvPicPr>
          <p:cNvPr id="46082" name="Picture 4" descr="bank notes"/>
          <p:cNvPicPr>
            <a:picLocks noGrp="1" noChangeAspect="1" noChangeArrowheads="1"/>
          </p:cNvPicPr>
          <p:nvPr>
            <p:ph sz="half" idx="1"/>
          </p:nvPr>
        </p:nvPicPr>
        <p:blipFill>
          <a:blip r:embed="rId4"/>
          <a:srcRect/>
          <a:stretch>
            <a:fillRect/>
          </a:stretch>
        </p:blipFill>
        <p:spPr>
          <a:xfrm>
            <a:off x="936625" y="1951038"/>
            <a:ext cx="3292475" cy="4219575"/>
          </a:xfrm>
        </p:spPr>
      </p:pic>
      <p:pic>
        <p:nvPicPr>
          <p:cNvPr id="46083" name="Picture 7" descr="countertrade"/>
          <p:cNvPicPr>
            <a:picLocks noGrp="1" noChangeAspect="1" noChangeArrowheads="1"/>
          </p:cNvPicPr>
          <p:nvPr>
            <p:ph sz="half" idx="2"/>
          </p:nvPr>
        </p:nvPicPr>
        <p:blipFill>
          <a:blip r:embed="rId5"/>
          <a:srcRect/>
          <a:stretch>
            <a:fillRect/>
          </a:stretch>
        </p:blipFill>
        <p:spPr>
          <a:xfrm>
            <a:off x="5573713" y="1951038"/>
            <a:ext cx="3094037" cy="4267200"/>
          </a:xfrm>
        </p:spPr>
      </p:pic>
      <p:sp>
        <p:nvSpPr>
          <p:cNvPr id="46084" name="Text Box 5"/>
          <p:cNvSpPr txBox="1">
            <a:spLocks noChangeArrowheads="1"/>
          </p:cNvSpPr>
          <p:nvPr/>
        </p:nvSpPr>
        <p:spPr bwMode="auto">
          <a:xfrm>
            <a:off x="936625" y="6242050"/>
            <a:ext cx="3292475" cy="595313"/>
          </a:xfrm>
          <a:prstGeom prst="rect">
            <a:avLst/>
          </a:prstGeom>
          <a:noFill/>
          <a:ln w="9525" algn="ctr">
            <a:noFill/>
            <a:miter lim="800000"/>
            <a:headEnd/>
            <a:tailEnd/>
          </a:ln>
        </p:spPr>
        <p:txBody>
          <a:bodyPr lIns="100794" tIns="50397" rIns="100794" bIns="50397">
            <a:spAutoFit/>
          </a:bodyPr>
          <a:lstStyle/>
          <a:p>
            <a:pPr algn="ctr" hangingPunct="0">
              <a:lnSpc>
                <a:spcPct val="104000"/>
              </a:lnSpc>
              <a:buClr>
                <a:srgbClr val="000000"/>
              </a:buClr>
              <a:buSzPct val="45000"/>
              <a:buFont typeface="Wingdings" pitchFamily="2" charset="2"/>
              <a:buNone/>
            </a:pPr>
            <a:r>
              <a:rPr lang="en-US" sz="3200">
                <a:latin typeface="Candara" pitchFamily="34" charset="0"/>
                <a:hlinkClick r:id="rId6" action="ppaction://hlinksldjump"/>
              </a:rPr>
              <a:t>Exchange rate</a:t>
            </a:r>
            <a:endParaRPr lang="en-US" sz="3200">
              <a:latin typeface="Candara" pitchFamily="34" charset="0"/>
            </a:endParaRPr>
          </a:p>
        </p:txBody>
      </p:sp>
      <p:sp>
        <p:nvSpPr>
          <p:cNvPr id="46085" name="Text Box 6"/>
          <p:cNvSpPr txBox="1">
            <a:spLocks noChangeArrowheads="1"/>
          </p:cNvSpPr>
          <p:nvPr/>
        </p:nvSpPr>
        <p:spPr bwMode="auto">
          <a:xfrm>
            <a:off x="5573713" y="6242050"/>
            <a:ext cx="3124200" cy="595313"/>
          </a:xfrm>
          <a:prstGeom prst="rect">
            <a:avLst/>
          </a:prstGeom>
          <a:noFill/>
          <a:ln w="9525" algn="ctr">
            <a:noFill/>
            <a:miter lim="800000"/>
            <a:headEnd/>
            <a:tailEnd/>
          </a:ln>
        </p:spPr>
        <p:txBody>
          <a:bodyPr lIns="100794" tIns="50397" rIns="100794" bIns="50397">
            <a:spAutoFit/>
          </a:bodyPr>
          <a:lstStyle/>
          <a:p>
            <a:pPr algn="ctr" hangingPunct="0">
              <a:lnSpc>
                <a:spcPct val="104000"/>
              </a:lnSpc>
              <a:buClr>
                <a:srgbClr val="000000"/>
              </a:buClr>
              <a:buSzPct val="45000"/>
              <a:buFont typeface="Wingdings" pitchFamily="2" charset="2"/>
              <a:buNone/>
            </a:pPr>
            <a:r>
              <a:rPr lang="en-US" sz="3200">
                <a:latin typeface="Candara" pitchFamily="34" charset="0"/>
                <a:hlinkClick r:id="rId6" action="ppaction://hlinksldjump"/>
              </a:rPr>
              <a:t>Countertrade</a:t>
            </a:r>
            <a:endParaRPr lang="en-US" sz="3200">
              <a:latin typeface="Candara" pitchFamily="34"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AutoShape 3"/>
          <p:cNvSpPr>
            <a:spLocks noGrp="1" noChangeArrowheads="1"/>
          </p:cNvSpPr>
          <p:nvPr>
            <p:ph type="title"/>
          </p:nvPr>
        </p:nvSpPr>
        <p:spPr/>
        <p:txBody>
          <a:bodyPr/>
          <a:lstStyle/>
          <a:p>
            <a:r>
              <a:rPr lang="en-US" smtClean="0">
                <a:hlinkClick r:id="rId3" action="ppaction://hlinksldjump"/>
              </a:rPr>
              <a:t>Trade Agreements</a:t>
            </a:r>
            <a:endParaRPr lang="en-US" smtClean="0"/>
          </a:p>
        </p:txBody>
      </p:sp>
      <p:sp>
        <p:nvSpPr>
          <p:cNvPr id="48130" name="Rectangle 4"/>
          <p:cNvSpPr>
            <a:spLocks noChangeArrowheads="1"/>
          </p:cNvSpPr>
          <p:nvPr/>
        </p:nvSpPr>
        <p:spPr bwMode="auto">
          <a:xfrm>
            <a:off x="0" y="2062163"/>
            <a:ext cx="7312025" cy="4591050"/>
          </a:xfrm>
          <a:prstGeom prst="rect">
            <a:avLst/>
          </a:prstGeom>
          <a:noFill/>
          <a:ln w="9525">
            <a:noFill/>
            <a:miter lim="800000"/>
            <a:headEnd/>
            <a:tailEnd/>
          </a:ln>
        </p:spPr>
        <p:txBody>
          <a:bodyPr wrap="none" lIns="100794" tIns="50397" rIns="100794" bIns="50397" anchor="ctr"/>
          <a:lstStyle/>
          <a:p>
            <a:pPr algn="ctr" hangingPunct="0">
              <a:lnSpc>
                <a:spcPct val="104000"/>
              </a:lnSpc>
              <a:buClr>
                <a:srgbClr val="000000"/>
              </a:buClr>
              <a:buSzPct val="45000"/>
              <a:buFont typeface="Wingdings" pitchFamily="2" charset="2"/>
              <a:buNone/>
            </a:pPr>
            <a:endParaRPr lang="en-US">
              <a:latin typeface="Candara" pitchFamily="34" charset="0"/>
            </a:endParaRPr>
          </a:p>
        </p:txBody>
      </p:sp>
      <p:pic>
        <p:nvPicPr>
          <p:cNvPr id="34822" name="Picture 5" descr="gre80954_0706.jpg"/>
          <p:cNvPicPr>
            <a:picLocks noChangeAspect="1"/>
          </p:cNvPicPr>
          <p:nvPr/>
        </p:nvPicPr>
        <p:blipFill>
          <a:blip r:embed="rId4"/>
          <a:srcRect/>
          <a:stretch>
            <a:fillRect/>
          </a:stretch>
        </p:blipFill>
        <p:spPr bwMode="auto">
          <a:xfrm>
            <a:off x="982663" y="1954213"/>
            <a:ext cx="8115300" cy="45688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AutoShape 2"/>
          <p:cNvSpPr>
            <a:spLocks noGrp="1" noChangeArrowheads="1"/>
          </p:cNvSpPr>
          <p:nvPr>
            <p:ph type="title"/>
          </p:nvPr>
        </p:nvSpPr>
        <p:spPr/>
        <p:txBody>
          <a:bodyPr/>
          <a:lstStyle/>
          <a:p>
            <a:r>
              <a:rPr lang="en-US" smtClean="0"/>
              <a:t>The European Union (EU)</a:t>
            </a:r>
          </a:p>
        </p:txBody>
      </p:sp>
      <p:pic>
        <p:nvPicPr>
          <p:cNvPr id="13" name="Picture 6" descr="gre80954_0707"/>
          <p:cNvPicPr>
            <a:picLocks noGrp="1" noChangeAspect="1" noChangeArrowheads="1"/>
          </p:cNvPicPr>
          <p:nvPr>
            <p:ph sz="half" idx="1"/>
          </p:nvPr>
        </p:nvPicPr>
        <p:blipFill>
          <a:blip r:embed="rId3"/>
          <a:srcRect/>
          <a:stretch>
            <a:fillRect/>
          </a:stretch>
        </p:blipFill>
        <p:spPr>
          <a:xfrm>
            <a:off x="503238" y="2503271"/>
            <a:ext cx="4457700" cy="3696134"/>
          </a:xfr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0179" name="Content Placeholder 11"/>
          <p:cNvSpPr>
            <a:spLocks noGrp="1"/>
          </p:cNvSpPr>
          <p:nvPr>
            <p:ph sz="half" idx="2"/>
          </p:nvPr>
        </p:nvSpPr>
        <p:spPr/>
        <p:txBody>
          <a:bodyPr/>
          <a:lstStyle/>
          <a:p>
            <a:r>
              <a:rPr lang="en-US" smtClean="0"/>
              <a:t>Monetary and Trade Union</a:t>
            </a:r>
          </a:p>
          <a:p>
            <a:r>
              <a:rPr lang="en-US" smtClean="0"/>
              <a:t>Euro </a:t>
            </a:r>
          </a:p>
          <a:p>
            <a:r>
              <a:rPr lang="en-US" smtClean="0"/>
              <a:t>Membership does not consists of Croatia, Macedonia, Turkey and several others</a:t>
            </a:r>
          </a:p>
          <a:p>
            <a:endParaRPr lang="en-US"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AutoShape 3"/>
          <p:cNvSpPr>
            <a:spLocks noGrp="1" noChangeArrowheads="1"/>
          </p:cNvSpPr>
          <p:nvPr>
            <p:ph type="title"/>
          </p:nvPr>
        </p:nvSpPr>
        <p:spPr/>
        <p:txBody>
          <a:bodyPr/>
          <a:lstStyle/>
          <a:p>
            <a:r>
              <a:rPr lang="en-US" smtClean="0"/>
              <a:t>Analyzing Sociocultural Factors</a:t>
            </a:r>
          </a:p>
        </p:txBody>
      </p:sp>
      <p:graphicFrame>
        <p:nvGraphicFramePr>
          <p:cNvPr id="27" name="Content Placeholder 26"/>
          <p:cNvGraphicFramePr>
            <a:graphicFrameLocks noGrp="1"/>
          </p:cNvGraphicFramePr>
          <p:nvPr>
            <p:ph idx="1"/>
          </p:nvPr>
        </p:nvGraphicFramePr>
        <p:xfrm>
          <a:off x="503238" y="1992312"/>
          <a:ext cx="9069387"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AutoShape 3"/>
          <p:cNvSpPr>
            <a:spLocks noGrp="1" noChangeArrowheads="1"/>
          </p:cNvSpPr>
          <p:nvPr>
            <p:ph type="title"/>
          </p:nvPr>
        </p:nvSpPr>
        <p:spPr/>
        <p:txBody>
          <a:bodyPr/>
          <a:lstStyle/>
          <a:p>
            <a:r>
              <a:rPr lang="en-US" smtClean="0"/>
              <a:t>Country Clusters</a:t>
            </a:r>
          </a:p>
        </p:txBody>
      </p:sp>
      <p:pic>
        <p:nvPicPr>
          <p:cNvPr id="54274" name="Picture 6" descr="gre80954_0708"/>
          <p:cNvPicPr>
            <a:picLocks noChangeAspect="1" noChangeArrowheads="1"/>
          </p:cNvPicPr>
          <p:nvPr/>
        </p:nvPicPr>
        <p:blipFill>
          <a:blip r:embed="rId3"/>
          <a:srcRect/>
          <a:stretch>
            <a:fillRect/>
          </a:stretch>
        </p:blipFill>
        <p:spPr bwMode="auto">
          <a:xfrm>
            <a:off x="1154113" y="1963738"/>
            <a:ext cx="7772400" cy="48641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mtClean="0"/>
              <a:t>Spanish Ad</a:t>
            </a:r>
          </a:p>
        </p:txBody>
      </p:sp>
      <p:pic>
        <p:nvPicPr>
          <p:cNvPr id="4098" name="Picture 2"/>
          <p:cNvPicPr>
            <a:picLocks noGrp="1" noChangeAspect="1" noChangeArrowheads="1"/>
          </p:cNvPicPr>
          <p:nvPr>
            <p:ph idx="1"/>
          </p:nvPr>
        </p:nvPicPr>
        <p:blipFill>
          <a:blip r:embed="rId3"/>
          <a:srcRect/>
          <a:stretch>
            <a:fillRect/>
          </a:stretch>
        </p:blipFill>
        <p:spPr>
          <a:xfrm>
            <a:off x="2586083" y="2408237"/>
            <a:ext cx="4908459" cy="4114800"/>
          </a:xfrm>
          <a:solidFill>
            <a:srgbClr val="FFFFFF">
              <a:shade val="85000"/>
            </a:srgbClr>
          </a:solidFill>
          <a:ln w="76200" cap="sq">
            <a:solidFill>
              <a:schemeClr val="accent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mtClean="0">
                <a:cs typeface="Arial" charset="0"/>
              </a:rPr>
              <a:t>Learning Objectives</a:t>
            </a:r>
          </a:p>
        </p:txBody>
      </p:sp>
      <p:sp>
        <p:nvSpPr>
          <p:cNvPr id="13314" name="Content Placeholder 2"/>
          <p:cNvSpPr>
            <a:spLocks noGrp="1"/>
          </p:cNvSpPr>
          <p:nvPr>
            <p:ph type="body" sz="quarter" idx="10"/>
          </p:nvPr>
        </p:nvSpPr>
        <p:spPr>
          <a:xfrm>
            <a:off x="696913" y="2484438"/>
            <a:ext cx="8763000" cy="3810000"/>
          </a:xfrm>
        </p:spPr>
        <p:txBody>
          <a:bodyPr/>
          <a:lstStyle/>
          <a:p>
            <a:r>
              <a:rPr lang="en-US" sz="2600" smtClean="0">
                <a:cs typeface="Arial" charset="0"/>
              </a:rPr>
              <a:t>What factors aid the growth of globalization?</a:t>
            </a:r>
          </a:p>
          <a:p>
            <a:r>
              <a:rPr lang="en-US" sz="2600" smtClean="0">
                <a:cs typeface="Arial" charset="0"/>
              </a:rPr>
              <a:t>How does a firm decide to enter a global market?</a:t>
            </a:r>
          </a:p>
          <a:p>
            <a:r>
              <a:rPr lang="en-US" sz="2600" smtClean="0">
                <a:cs typeface="Arial" charset="0"/>
              </a:rPr>
              <a:t>What ownership and partnership options do firms have for entering a new global market?</a:t>
            </a:r>
          </a:p>
          <a:p>
            <a:r>
              <a:rPr lang="en-US" sz="2600" smtClean="0">
                <a:cs typeface="Arial" charset="0"/>
              </a:rPr>
              <a:t>What are the similarities and differences between a domestic marketing strategy and a global marketing strategy?</a:t>
            </a:r>
          </a:p>
          <a:p>
            <a:r>
              <a:rPr lang="en-US" sz="2600" smtClean="0">
                <a:cs typeface="Arial" charset="0"/>
              </a:rPr>
              <a:t>How do ethical issues affect global marketing practices?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US" smtClean="0">
                <a:solidFill>
                  <a:schemeClr val="accent1"/>
                </a:solidFill>
              </a:rPr>
              <a:t>Check Yourself</a:t>
            </a:r>
          </a:p>
        </p:txBody>
      </p:sp>
      <p:grpSp>
        <p:nvGrpSpPr>
          <p:cNvPr id="58370" name="Group 8"/>
          <p:cNvGrpSpPr>
            <a:grpSpLocks/>
          </p:cNvGrpSpPr>
          <p:nvPr/>
        </p:nvGrpSpPr>
        <p:grpSpPr bwMode="auto">
          <a:xfrm>
            <a:off x="620713" y="2027238"/>
            <a:ext cx="8961437" cy="4800600"/>
            <a:chOff x="773112" y="1951037"/>
            <a:chExt cx="8961120" cy="4800600"/>
          </a:xfrm>
        </p:grpSpPr>
        <p:sp>
          <p:nvSpPr>
            <p:cNvPr id="58372" name="Content Placeholder 3"/>
            <p:cNvSpPr>
              <a:spLocks/>
            </p:cNvSpPr>
            <p:nvPr/>
          </p:nvSpPr>
          <p:spPr bwMode="auto">
            <a:xfrm>
              <a:off x="1306512" y="2065338"/>
              <a:ext cx="8229600" cy="4572000"/>
            </a:xfrm>
            <a:prstGeom prst="roundRect">
              <a:avLst>
                <a:gd name="adj" fmla="val 16667"/>
              </a:avLst>
            </a:prstGeom>
            <a:solidFill>
              <a:srgbClr val="E2F1FE"/>
            </a:solidFill>
            <a:ln w="9525">
              <a:noFill/>
              <a:round/>
              <a:headEnd/>
              <a:tailEnd/>
            </a:ln>
          </p:spPr>
          <p:txBody>
            <a:bodyPr lIns="0" tIns="0" rIns="0" bIns="0"/>
            <a:lstStyle/>
            <a:p>
              <a:pPr marL="639763" indent="-457200" eaLnBrk="0" hangingPunct="0">
                <a:spcAft>
                  <a:spcPts val="1200"/>
                </a:spcAft>
                <a:buSzPct val="60000"/>
                <a:buFont typeface="Arial" charset="0"/>
                <a:buAutoNum type="arabicPeriod"/>
              </a:pPr>
              <a:r>
                <a:rPr lang="en-US" sz="3200">
                  <a:solidFill>
                    <a:srgbClr val="000000"/>
                  </a:solidFill>
                  <a:latin typeface="Candara" pitchFamily="34" charset="0"/>
                </a:rPr>
                <a:t>What are key metrics that can help analyze the economic environment of a country?</a:t>
              </a:r>
            </a:p>
            <a:p>
              <a:pPr marL="639763" indent="-457200" eaLnBrk="0" hangingPunct="0">
                <a:spcAft>
                  <a:spcPts val="1200"/>
                </a:spcAft>
                <a:buSzPct val="60000"/>
                <a:buFont typeface="Arial" charset="0"/>
                <a:buAutoNum type="arabicPeriod"/>
              </a:pPr>
              <a:r>
                <a:rPr lang="en-US" sz="3200">
                  <a:solidFill>
                    <a:srgbClr val="000000"/>
                  </a:solidFill>
                  <a:latin typeface="Candara" pitchFamily="34" charset="0"/>
                </a:rPr>
                <a:t> What types of government actions should we be concerned about as we evaluate a country?</a:t>
              </a:r>
            </a:p>
            <a:p>
              <a:pPr marL="639763" indent="-457200" eaLnBrk="0" hangingPunct="0">
                <a:spcAft>
                  <a:spcPts val="1200"/>
                </a:spcAft>
                <a:buSzPct val="60000"/>
                <a:buFont typeface="Arial" charset="0"/>
                <a:buAutoNum type="arabicPeriod"/>
              </a:pPr>
              <a:r>
                <a:rPr lang="en-US" sz="3200">
                  <a:solidFill>
                    <a:srgbClr val="000000"/>
                  </a:solidFill>
                  <a:latin typeface="Candara" pitchFamily="34" charset="0"/>
                </a:rPr>
                <a:t> What are five important cultural dimensions?</a:t>
              </a:r>
            </a:p>
          </p:txBody>
        </p:sp>
        <p:sp>
          <p:nvSpPr>
            <p:cNvPr id="11" name="Rounded Rectangle 10"/>
            <p:cNvSpPr/>
            <p:nvPr/>
          </p:nvSpPr>
          <p:spPr bwMode="auto">
            <a:xfrm>
              <a:off x="773112" y="1951037"/>
              <a:ext cx="8961120" cy="4800600"/>
            </a:xfrm>
            <a:prstGeom prst="roundRect">
              <a:avLst/>
            </a:prstGeom>
            <a:noFill/>
            <a:ln w="38100" cap="flat" cmpd="sng" algn="ctr">
              <a:solidFill>
                <a:schemeClr val="tx1">
                  <a:lumMod val="75000"/>
                </a:schemeClr>
              </a:solidFill>
              <a:prstDash val="solid"/>
              <a:round/>
              <a:headEnd type="none" w="med" len="med"/>
              <a:tailEnd type="none" w="med" len="med"/>
            </a:ln>
            <a:effectLst/>
          </p:spPr>
          <p:txBody>
            <a:bodyPr/>
            <a:lstStyle/>
            <a:p>
              <a:pPr hangingPunct="0">
                <a:lnSpc>
                  <a:spcPct val="104000"/>
                </a:lnSpc>
                <a:buClr>
                  <a:srgbClr val="000000"/>
                </a:buClr>
                <a:buSzPct val="45000"/>
                <a:buFont typeface="Wingdings" charset="2"/>
                <a:buNone/>
                <a:defRPr/>
              </a:pPr>
              <a:endParaRPr lang="en-US" dirty="0">
                <a:ea typeface="DejaVu Sans" charset="0"/>
                <a:cs typeface="DejaVu Sans" charset="0"/>
              </a:endParaRPr>
            </a:p>
          </p:txBody>
        </p:sp>
      </p:grpSp>
      <p:pic>
        <p:nvPicPr>
          <p:cNvPr id="58371" name="Picture 5" descr="check_yourself.jpg"/>
          <p:cNvPicPr>
            <a:picLocks noChangeAspect="1"/>
          </p:cNvPicPr>
          <p:nvPr/>
        </p:nvPicPr>
        <p:blipFill>
          <a:blip r:embed="rId3"/>
          <a:srcRect/>
          <a:stretch>
            <a:fillRect/>
          </a:stretch>
        </p:blipFill>
        <p:spPr bwMode="auto">
          <a:xfrm>
            <a:off x="392113" y="4198938"/>
            <a:ext cx="457200" cy="457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AutoShape 3"/>
          <p:cNvSpPr>
            <a:spLocks noGrp="1" noChangeArrowheads="1"/>
          </p:cNvSpPr>
          <p:nvPr>
            <p:ph type="title"/>
          </p:nvPr>
        </p:nvSpPr>
        <p:spPr/>
        <p:txBody>
          <a:bodyPr/>
          <a:lstStyle/>
          <a:p>
            <a:r>
              <a:rPr lang="en-US" smtClean="0"/>
              <a:t>Choosing a Global Entry Strategy</a:t>
            </a:r>
          </a:p>
        </p:txBody>
      </p:sp>
      <p:pic>
        <p:nvPicPr>
          <p:cNvPr id="60418" name="Picture 6" descr="gre80954_0709"/>
          <p:cNvPicPr>
            <a:picLocks noChangeAspect="1" noChangeArrowheads="1"/>
          </p:cNvPicPr>
          <p:nvPr/>
        </p:nvPicPr>
        <p:blipFill>
          <a:blip r:embed="rId3"/>
          <a:srcRect/>
          <a:stretch>
            <a:fillRect/>
          </a:stretch>
        </p:blipFill>
        <p:spPr bwMode="auto">
          <a:xfrm>
            <a:off x="315913" y="2005013"/>
            <a:ext cx="9372600" cy="45021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mtClean="0">
                <a:solidFill>
                  <a:schemeClr val="accent1"/>
                </a:solidFill>
              </a:rPr>
              <a:t>Check Yourself</a:t>
            </a:r>
          </a:p>
        </p:txBody>
      </p:sp>
      <p:grpSp>
        <p:nvGrpSpPr>
          <p:cNvPr id="64514" name="Group 8"/>
          <p:cNvGrpSpPr>
            <a:grpSpLocks/>
          </p:cNvGrpSpPr>
          <p:nvPr/>
        </p:nvGrpSpPr>
        <p:grpSpPr bwMode="auto">
          <a:xfrm>
            <a:off x="620713" y="2484438"/>
            <a:ext cx="8961437" cy="2590800"/>
            <a:chOff x="773112" y="1951037"/>
            <a:chExt cx="8961120" cy="4800600"/>
          </a:xfrm>
        </p:grpSpPr>
        <p:sp>
          <p:nvSpPr>
            <p:cNvPr id="10" name="Content Placeholder 3"/>
            <p:cNvSpPr txBox="1">
              <a:spLocks/>
            </p:cNvSpPr>
            <p:nvPr/>
          </p:nvSpPr>
          <p:spPr bwMode="auto">
            <a:xfrm>
              <a:off x="1306493" y="2065756"/>
              <a:ext cx="8229309" cy="4571160"/>
            </a:xfrm>
            <a:prstGeom prst="roundRect">
              <a:avLst/>
            </a:prstGeom>
            <a:solidFill>
              <a:srgbClr val="E2F1FE"/>
            </a:solidFill>
            <a:ln w="9525">
              <a:noFill/>
              <a:round/>
              <a:headEnd/>
              <a:tailEnd/>
            </a:ln>
          </p:spPr>
          <p:txBody>
            <a:bodyPr lIns="0" tIns="0" rIns="0" bIns="0"/>
            <a:lstStyle/>
            <a:p>
              <a:pPr marL="640080" indent="-457200" eaLnBrk="0" hangingPunct="0">
                <a:spcAft>
                  <a:spcPts val="1200"/>
                </a:spcAft>
                <a:buSzPct val="60000"/>
                <a:buFont typeface="Arial" pitchFamily="34" charset="0"/>
                <a:buAutoNum type="arabicPeriod"/>
                <a:defRPr/>
              </a:pPr>
              <a:r>
                <a:rPr lang="en-US" sz="3200" dirty="0">
                  <a:solidFill>
                    <a:srgbClr val="000000"/>
                  </a:solidFill>
                  <a:latin typeface="+mn-lt"/>
                </a:rPr>
                <a:t>Which entry strategy has the least risk and why?</a:t>
              </a:r>
            </a:p>
            <a:p>
              <a:pPr marL="640080" indent="-457200" eaLnBrk="0" hangingPunct="0">
                <a:spcAft>
                  <a:spcPts val="1200"/>
                </a:spcAft>
                <a:buSzPct val="60000"/>
                <a:buFont typeface="Arial" pitchFamily="34" charset="0"/>
                <a:buAutoNum type="arabicPeriod"/>
                <a:defRPr/>
              </a:pPr>
              <a:r>
                <a:rPr lang="en-US" sz="3200" dirty="0">
                  <a:solidFill>
                    <a:srgbClr val="000000"/>
                  </a:solidFill>
                  <a:latin typeface="+mn-lt"/>
                </a:rPr>
                <a:t>Which entry strategy has the most risk and why?</a:t>
              </a:r>
            </a:p>
          </p:txBody>
        </p:sp>
        <p:sp>
          <p:nvSpPr>
            <p:cNvPr id="11" name="Rounded Rectangle 10"/>
            <p:cNvSpPr/>
            <p:nvPr/>
          </p:nvSpPr>
          <p:spPr bwMode="auto">
            <a:xfrm>
              <a:off x="773112" y="1951037"/>
              <a:ext cx="8961120" cy="4800600"/>
            </a:xfrm>
            <a:prstGeom prst="roundRect">
              <a:avLst/>
            </a:prstGeom>
            <a:noFill/>
            <a:ln w="38100" cap="flat" cmpd="sng" algn="ctr">
              <a:solidFill>
                <a:schemeClr val="tx1">
                  <a:lumMod val="75000"/>
                </a:schemeClr>
              </a:solidFill>
              <a:prstDash val="solid"/>
              <a:round/>
              <a:headEnd type="none" w="med" len="med"/>
              <a:tailEnd type="none" w="med" len="med"/>
            </a:ln>
            <a:effectLst/>
          </p:spPr>
          <p:txBody>
            <a:bodyPr/>
            <a:lstStyle/>
            <a:p>
              <a:pPr hangingPunct="0">
                <a:lnSpc>
                  <a:spcPct val="104000"/>
                </a:lnSpc>
                <a:buClr>
                  <a:srgbClr val="000000"/>
                </a:buClr>
                <a:buSzPct val="45000"/>
                <a:buFont typeface="Wingdings" charset="2"/>
                <a:buNone/>
                <a:defRPr/>
              </a:pPr>
              <a:endParaRPr lang="en-US" sz="3200" dirty="0">
                <a:latin typeface="+mn-lt"/>
                <a:ea typeface="DejaVu Sans" charset="0"/>
                <a:cs typeface="DejaVu Sans" charset="0"/>
              </a:endParaRPr>
            </a:p>
          </p:txBody>
        </p:sp>
      </p:grpSp>
      <p:pic>
        <p:nvPicPr>
          <p:cNvPr id="64515" name="Picture 5" descr="check_yourself.jpg"/>
          <p:cNvPicPr>
            <a:picLocks noChangeAspect="1"/>
          </p:cNvPicPr>
          <p:nvPr/>
        </p:nvPicPr>
        <p:blipFill>
          <a:blip r:embed="rId3"/>
          <a:srcRect/>
          <a:stretch>
            <a:fillRect/>
          </a:stretch>
        </p:blipFill>
        <p:spPr bwMode="auto">
          <a:xfrm>
            <a:off x="392113" y="3551238"/>
            <a:ext cx="457200" cy="457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AutoShape 4"/>
          <p:cNvSpPr>
            <a:spLocks noGrp="1" noChangeArrowheads="1"/>
          </p:cNvSpPr>
          <p:nvPr>
            <p:ph type="title"/>
          </p:nvPr>
        </p:nvSpPr>
        <p:spPr/>
        <p:txBody>
          <a:bodyPr/>
          <a:lstStyle/>
          <a:p>
            <a:r>
              <a:rPr lang="en-US" smtClean="0"/>
              <a:t>Choosing a Global Marketing Strategy: Target Market (STP)</a:t>
            </a:r>
          </a:p>
        </p:txBody>
      </p:sp>
      <p:pic>
        <p:nvPicPr>
          <p:cNvPr id="43012" name="Picture 10" descr="gre49026_p0719"/>
          <p:cNvPicPr>
            <a:picLocks noGrp="1" noChangeAspect="1" noChangeArrowheads="1"/>
          </p:cNvPicPr>
          <p:nvPr>
            <p:ph sz="half" idx="1"/>
          </p:nvPr>
        </p:nvPicPr>
        <p:blipFill>
          <a:blip r:embed="rId3"/>
          <a:stretch>
            <a:fillRect/>
          </a:stretch>
        </p:blipFill>
        <p:spPr>
          <a:xfrm>
            <a:off x="1056054" y="2027238"/>
            <a:ext cx="3352067" cy="4648200"/>
          </a:xfrm>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6563" name="Rectangle 5"/>
          <p:cNvSpPr>
            <a:spLocks noChangeArrowheads="1"/>
          </p:cNvSpPr>
          <p:nvPr/>
        </p:nvSpPr>
        <p:spPr bwMode="auto">
          <a:xfrm>
            <a:off x="503238" y="1763713"/>
            <a:ext cx="4452937" cy="4989512"/>
          </a:xfrm>
          <a:prstGeom prst="rect">
            <a:avLst/>
          </a:prstGeom>
          <a:noFill/>
          <a:ln w="9525">
            <a:noFill/>
            <a:miter lim="800000"/>
            <a:headEnd/>
            <a:tailEnd/>
          </a:ln>
        </p:spPr>
        <p:txBody>
          <a:bodyPr lIns="100794" tIns="50397" rIns="100794" bIns="50397"/>
          <a:lstStyle/>
          <a:p>
            <a:pPr marL="377825" indent="-377825">
              <a:lnSpc>
                <a:spcPct val="104000"/>
              </a:lnSpc>
              <a:spcBef>
                <a:spcPct val="20000"/>
              </a:spcBef>
              <a:buClr>
                <a:srgbClr val="000000"/>
              </a:buClr>
              <a:buSzPct val="75000"/>
              <a:buFont typeface="Wingdings" pitchFamily="2" charset="2"/>
              <a:buChar char="l"/>
            </a:pPr>
            <a:endParaRPr lang="en-US" sz="2600">
              <a:latin typeface="Candara" pitchFamily="34" charset="0"/>
            </a:endParaRPr>
          </a:p>
        </p:txBody>
      </p:sp>
      <p:sp>
        <p:nvSpPr>
          <p:cNvPr id="66564" name="Rectangle 8"/>
          <p:cNvSpPr>
            <a:spLocks noChangeArrowheads="1"/>
          </p:cNvSpPr>
          <p:nvPr/>
        </p:nvSpPr>
        <p:spPr bwMode="auto">
          <a:xfrm>
            <a:off x="5121275" y="4538663"/>
            <a:ext cx="4451350" cy="2574925"/>
          </a:xfrm>
          <a:prstGeom prst="rect">
            <a:avLst/>
          </a:prstGeom>
          <a:noFill/>
          <a:ln w="9525">
            <a:noFill/>
            <a:miter lim="800000"/>
            <a:headEnd/>
            <a:tailEnd/>
          </a:ln>
        </p:spPr>
        <p:txBody>
          <a:bodyPr lIns="100794" tIns="50397" rIns="100794" bIns="50397"/>
          <a:lstStyle/>
          <a:p>
            <a:pPr marL="377825" indent="-377825">
              <a:lnSpc>
                <a:spcPct val="104000"/>
              </a:lnSpc>
              <a:spcBef>
                <a:spcPct val="20000"/>
              </a:spcBef>
              <a:buClr>
                <a:srgbClr val="000000"/>
              </a:buClr>
              <a:buSzPct val="75000"/>
              <a:buFont typeface="Wingdings" pitchFamily="2" charset="2"/>
              <a:buChar char="l"/>
            </a:pPr>
            <a:endParaRPr lang="en-US" sz="3100">
              <a:latin typeface="Candara" pitchFamily="34" charset="0"/>
            </a:endParaRPr>
          </a:p>
        </p:txBody>
      </p:sp>
      <p:graphicFrame>
        <p:nvGraphicFramePr>
          <p:cNvPr id="16" name="Content Placeholder 15"/>
          <p:cNvGraphicFramePr>
            <a:graphicFrameLocks noGrp="1"/>
          </p:cNvGraphicFramePr>
          <p:nvPr>
            <p:ph sz="half" idx="2"/>
          </p:nvPr>
        </p:nvGraphicFramePr>
        <p:xfrm>
          <a:off x="5113338" y="2027238"/>
          <a:ext cx="4459287"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AutoShape 3"/>
          <p:cNvSpPr>
            <a:spLocks noGrp="1" noChangeArrowheads="1"/>
          </p:cNvSpPr>
          <p:nvPr>
            <p:ph type="title"/>
          </p:nvPr>
        </p:nvSpPr>
        <p:spPr/>
        <p:txBody>
          <a:bodyPr/>
          <a:lstStyle/>
          <a:p>
            <a:r>
              <a:rPr lang="en-US" smtClean="0"/>
              <a:t>The Global Marketing Mix: </a:t>
            </a:r>
            <a:br>
              <a:rPr lang="en-US" smtClean="0"/>
            </a:br>
            <a:r>
              <a:rPr lang="en-US" smtClean="0"/>
              <a:t>Product or Service Strategies</a:t>
            </a:r>
          </a:p>
        </p:txBody>
      </p:sp>
      <p:graphicFrame>
        <p:nvGraphicFramePr>
          <p:cNvPr id="10" name="Content Placeholder 9"/>
          <p:cNvGraphicFramePr>
            <a:graphicFrameLocks noGrp="1"/>
          </p:cNvGraphicFramePr>
          <p:nvPr>
            <p:ph idx="1"/>
          </p:nvPr>
        </p:nvGraphicFramePr>
        <p:xfrm>
          <a:off x="503238" y="1992313"/>
          <a:ext cx="9069387"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AutoShape 2"/>
          <p:cNvSpPr>
            <a:spLocks noGrp="1" noChangeArrowheads="1"/>
          </p:cNvSpPr>
          <p:nvPr>
            <p:ph type="title"/>
          </p:nvPr>
        </p:nvSpPr>
        <p:spPr/>
        <p:txBody>
          <a:bodyPr/>
          <a:lstStyle/>
          <a:p>
            <a:r>
              <a:rPr lang="en-US" smtClean="0"/>
              <a:t>Global Marketing Mix: </a:t>
            </a:r>
            <a:br>
              <a:rPr lang="en-US" smtClean="0"/>
            </a:br>
            <a:r>
              <a:rPr lang="en-US" smtClean="0"/>
              <a:t>Pricing Strategies</a:t>
            </a:r>
          </a:p>
        </p:txBody>
      </p:sp>
      <p:graphicFrame>
        <p:nvGraphicFramePr>
          <p:cNvPr id="10" name="Content Placeholder 9"/>
          <p:cNvGraphicFramePr>
            <a:graphicFrameLocks noGrp="1"/>
          </p:cNvGraphicFramePr>
          <p:nvPr>
            <p:ph idx="1"/>
          </p:nvPr>
        </p:nvGraphicFramePr>
        <p:xfrm>
          <a:off x="503238" y="1992313"/>
          <a:ext cx="9069387"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7"/>
          <p:cNvSpPr>
            <a:spLocks noGrp="1"/>
          </p:cNvSpPr>
          <p:nvPr>
            <p:ph type="title"/>
          </p:nvPr>
        </p:nvSpPr>
        <p:spPr/>
        <p:txBody>
          <a:bodyPr/>
          <a:lstStyle/>
          <a:p>
            <a:r>
              <a:rPr lang="en-US" smtClean="0"/>
              <a:t>Whole Foods in London</a:t>
            </a:r>
          </a:p>
        </p:txBody>
      </p:sp>
      <p:pic>
        <p:nvPicPr>
          <p:cNvPr id="5122" name="Picture 2"/>
          <p:cNvPicPr>
            <a:picLocks noChangeAspect="1" noChangeArrowheads="1"/>
          </p:cNvPicPr>
          <p:nvPr/>
        </p:nvPicPr>
        <p:blipFill>
          <a:blip r:embed="rId3"/>
          <a:srcRect/>
          <a:stretch>
            <a:fillRect/>
          </a:stretch>
        </p:blipFill>
        <p:spPr bwMode="auto">
          <a:xfrm>
            <a:off x="1715100" y="2027237"/>
            <a:ext cx="6650425" cy="44196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7"/>
          <p:cNvSpPr>
            <a:spLocks noGrp="1"/>
          </p:cNvSpPr>
          <p:nvPr>
            <p:ph type="title"/>
          </p:nvPr>
        </p:nvSpPr>
        <p:spPr/>
        <p:txBody>
          <a:bodyPr/>
          <a:lstStyle/>
          <a:p>
            <a:r>
              <a:rPr lang="en-US" smtClean="0"/>
              <a:t>Global Marketing Mix: </a:t>
            </a:r>
            <a:br>
              <a:rPr lang="en-US" smtClean="0"/>
            </a:br>
            <a:r>
              <a:rPr lang="en-US" smtClean="0"/>
              <a:t>Global Distribution Strategies</a:t>
            </a:r>
          </a:p>
        </p:txBody>
      </p:sp>
      <p:sp>
        <p:nvSpPr>
          <p:cNvPr id="74754" name="Content Placeholder 10"/>
          <p:cNvSpPr>
            <a:spLocks noGrp="1"/>
          </p:cNvSpPr>
          <p:nvPr>
            <p:ph sz="half" idx="1"/>
          </p:nvPr>
        </p:nvSpPr>
        <p:spPr/>
        <p:txBody>
          <a:bodyPr/>
          <a:lstStyle/>
          <a:p>
            <a:r>
              <a:rPr lang="en-US" smtClean="0"/>
              <a:t>Some global channels are very long and complex.</a:t>
            </a:r>
          </a:p>
          <a:p>
            <a:r>
              <a:rPr lang="en-US" smtClean="0"/>
              <a:t>Consumer shop local small local stores.</a:t>
            </a:r>
          </a:p>
          <a:p>
            <a:r>
              <a:rPr lang="en-US" smtClean="0"/>
              <a:t>Suppliers must be creative in delivering to these outlets.</a:t>
            </a:r>
          </a:p>
          <a:p>
            <a:endParaRPr lang="en-US" smtClean="0"/>
          </a:p>
        </p:txBody>
      </p:sp>
      <p:pic>
        <p:nvPicPr>
          <p:cNvPr id="74755" name="Picture 3" descr="global distribution"/>
          <p:cNvPicPr>
            <a:picLocks noGrp="1" noChangeAspect="1" noChangeArrowheads="1"/>
          </p:cNvPicPr>
          <p:nvPr>
            <p:ph sz="half" idx="2"/>
          </p:nvPr>
        </p:nvPicPr>
        <p:blipFill>
          <a:blip r:embed="rId3"/>
          <a:srcRect/>
          <a:stretch>
            <a:fillRect/>
          </a:stretch>
        </p:blipFill>
        <p:spPr>
          <a:xfrm>
            <a:off x="5192713" y="3246438"/>
            <a:ext cx="3979862" cy="2035175"/>
          </a:xfrm>
        </p:spPr>
      </p:pic>
      <p:sp>
        <p:nvSpPr>
          <p:cNvPr id="74756" name="AutoShape 4"/>
          <p:cNvSpPr>
            <a:spLocks noChangeArrowheads="1"/>
          </p:cNvSpPr>
          <p:nvPr/>
        </p:nvSpPr>
        <p:spPr bwMode="auto">
          <a:xfrm>
            <a:off x="687388" y="476250"/>
            <a:ext cx="8737600" cy="919163"/>
          </a:xfrm>
          <a:prstGeom prst="roundRect">
            <a:avLst>
              <a:gd name="adj" fmla="val 21667"/>
            </a:avLst>
          </a:prstGeom>
          <a:noFill/>
          <a:ln w="28575">
            <a:noFill/>
            <a:round/>
            <a:headEnd/>
            <a:tailEnd/>
          </a:ln>
        </p:spPr>
        <p:txBody>
          <a:bodyPr lIns="100794" tIns="50397" rIns="100794" bIns="50397" anchor="b"/>
          <a:lstStyle/>
          <a:p>
            <a:pPr algn="ctr">
              <a:lnSpc>
                <a:spcPct val="90000"/>
              </a:lnSpc>
              <a:buClr>
                <a:srgbClr val="000000"/>
              </a:buClr>
              <a:buSzPct val="45000"/>
              <a:buFont typeface="Wingdings" pitchFamily="2" charset="2"/>
              <a:buNone/>
            </a:pPr>
            <a:endParaRPr lang="en-US" sz="3500">
              <a:latin typeface="Candara" pitchFamily="34" charset="0"/>
            </a:endParaRPr>
          </a:p>
        </p:txBody>
      </p:sp>
      <p:pic>
        <p:nvPicPr>
          <p:cNvPr id="74757" name="Picture 4" descr="image002">
            <a:hlinkClick r:id="rId4"/>
          </p:cNvPr>
          <p:cNvPicPr>
            <a:picLocks noChangeAspect="1" noChangeArrowheads="1"/>
          </p:cNvPicPr>
          <p:nvPr/>
        </p:nvPicPr>
        <p:blipFill>
          <a:blip r:embed="rId5"/>
          <a:srcRect/>
          <a:stretch>
            <a:fillRect/>
          </a:stretch>
        </p:blipFill>
        <p:spPr bwMode="auto">
          <a:xfrm>
            <a:off x="8866188" y="6142038"/>
            <a:ext cx="501650" cy="469900"/>
          </a:xfrm>
          <a:prstGeom prst="rect">
            <a:avLst/>
          </a:prstGeom>
          <a:noFill/>
          <a:ln w="9525">
            <a:noFill/>
            <a:miter lim="800000"/>
            <a:headEnd/>
            <a:tailEnd/>
          </a:ln>
        </p:spPr>
      </p:pic>
      <p:sp>
        <p:nvSpPr>
          <p:cNvPr id="74758" name="Text Box 8"/>
          <p:cNvSpPr txBox="1">
            <a:spLocks noChangeArrowheads="1"/>
          </p:cNvSpPr>
          <p:nvPr/>
        </p:nvSpPr>
        <p:spPr bwMode="auto">
          <a:xfrm>
            <a:off x="8240713" y="6611938"/>
            <a:ext cx="1752600" cy="274637"/>
          </a:xfrm>
          <a:prstGeom prst="rect">
            <a:avLst/>
          </a:prstGeom>
          <a:noFill/>
          <a:ln w="9525">
            <a:noFill/>
            <a:miter lim="800000"/>
            <a:headEnd/>
            <a:tailEnd/>
          </a:ln>
        </p:spPr>
        <p:txBody>
          <a:bodyPr>
            <a:spAutoFit/>
          </a:bodyPr>
          <a:lstStyle/>
          <a:p>
            <a:pPr algn="ctr" defTabSz="914400">
              <a:spcBef>
                <a:spcPct val="50000"/>
              </a:spcBef>
            </a:pPr>
            <a:r>
              <a:rPr lang="en-US" sz="1200" b="1">
                <a:solidFill>
                  <a:schemeClr val="bg2"/>
                </a:solidFill>
                <a:latin typeface="Candara" pitchFamily="34" charset="0"/>
              </a:rPr>
              <a:t>FedEx Commercial</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AutoShape 3"/>
          <p:cNvSpPr>
            <a:spLocks noGrp="1" noChangeArrowheads="1"/>
          </p:cNvSpPr>
          <p:nvPr>
            <p:ph type="title"/>
          </p:nvPr>
        </p:nvSpPr>
        <p:spPr/>
        <p:txBody>
          <a:bodyPr/>
          <a:lstStyle/>
          <a:p>
            <a:r>
              <a:rPr lang="en-US" smtClean="0"/>
              <a:t>Global Marketing Mix: Global Communication Strategies</a:t>
            </a:r>
          </a:p>
        </p:txBody>
      </p:sp>
      <p:pic>
        <p:nvPicPr>
          <p:cNvPr id="14" name="Picture 6" descr="gre80954_p0715"/>
          <p:cNvPicPr>
            <a:picLocks noGrp="1" noChangeAspect="1" noChangeArrowheads="1"/>
          </p:cNvPicPr>
          <p:nvPr>
            <p:ph sz="half" idx="2"/>
          </p:nvPr>
        </p:nvPicPr>
        <p:blipFill>
          <a:blip r:embed="rId3"/>
          <a:srcRect/>
          <a:stretch>
            <a:fillRect/>
          </a:stretch>
        </p:blipFill>
        <p:spPr>
          <a:xfrm>
            <a:off x="5268912" y="2789237"/>
            <a:ext cx="4459287" cy="2925292"/>
          </a:xfrm>
          <a:prstGeom prst="roundRect">
            <a:avLst>
              <a:gd name="adj" fmla="val 8594"/>
            </a:avLst>
          </a:prstGeom>
          <a:solidFill>
            <a:srgbClr val="FFFFFF">
              <a:shade val="85000"/>
            </a:srgbClr>
          </a:solidFill>
          <a:effectLst>
            <a:reflection blurRad="12700" stA="38000" endPos="28000" dist="5000" dir="5400000" sy="-100000" algn="bl" rotWithShape="0"/>
          </a:effectLst>
        </p:spPr>
      </p:pic>
      <p:graphicFrame>
        <p:nvGraphicFramePr>
          <p:cNvPr id="15" name="Content Placeholder 14"/>
          <p:cNvGraphicFramePr>
            <a:graphicFrameLocks noGrp="1"/>
          </p:cNvGraphicFramePr>
          <p:nvPr>
            <p:ph sz="half" idx="1"/>
          </p:nvPr>
        </p:nvGraphicFramePr>
        <p:xfrm>
          <a:off x="503238" y="2027238"/>
          <a:ext cx="44577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AutoShape 2"/>
          <p:cNvSpPr>
            <a:spLocks noGrp="1" noChangeArrowheads="1"/>
          </p:cNvSpPr>
          <p:nvPr>
            <p:ph type="title"/>
          </p:nvPr>
        </p:nvSpPr>
        <p:spPr/>
        <p:txBody>
          <a:bodyPr/>
          <a:lstStyle/>
          <a:p>
            <a:r>
              <a:rPr lang="en-US" smtClean="0"/>
              <a:t>Ethical Issues in Global Marketing: Environmental Concerns</a:t>
            </a:r>
          </a:p>
        </p:txBody>
      </p:sp>
      <p:sp>
        <p:nvSpPr>
          <p:cNvPr id="9" name="Content Placeholder 8"/>
          <p:cNvSpPr>
            <a:spLocks noGrp="1"/>
          </p:cNvSpPr>
          <p:nvPr>
            <p:ph sz="half" idx="1"/>
          </p:nvPr>
        </p:nvSpPr>
        <p:spPr/>
        <p:style>
          <a:lnRef idx="1">
            <a:schemeClr val="accent4"/>
          </a:lnRef>
          <a:fillRef idx="2">
            <a:schemeClr val="accent4"/>
          </a:fillRef>
          <a:effectRef idx="1">
            <a:schemeClr val="accent4"/>
          </a:effectRef>
          <a:fontRef idx="minor">
            <a:schemeClr val="dk1"/>
          </a:fontRef>
        </p:style>
        <p:txBody>
          <a:bodyPr/>
          <a:lstStyle/>
          <a:p>
            <a:pPr>
              <a:buFont typeface="Wingdings" pitchFamily="2" charset="2"/>
              <a:buNone/>
              <a:defRPr/>
            </a:pPr>
            <a:r>
              <a:rPr lang="en-US" dirty="0" smtClean="0"/>
              <a:t>Waste Management</a:t>
            </a:r>
          </a:p>
          <a:p>
            <a:pPr>
              <a:buFont typeface="Wingdings" pitchFamily="2" charset="2"/>
              <a:buNone/>
              <a:defRPr/>
            </a:pPr>
            <a:endParaRPr lang="en-US" dirty="0"/>
          </a:p>
        </p:txBody>
      </p:sp>
      <p:sp>
        <p:nvSpPr>
          <p:cNvPr id="11" name="Content Placeholder 10"/>
          <p:cNvSpPr>
            <a:spLocks noGrp="1"/>
          </p:cNvSpPr>
          <p:nvPr>
            <p:ph sz="half" idx="2"/>
          </p:nvPr>
        </p:nvSpPr>
        <p:spPr/>
        <p:style>
          <a:lnRef idx="1">
            <a:schemeClr val="accent3"/>
          </a:lnRef>
          <a:fillRef idx="2">
            <a:schemeClr val="accent3"/>
          </a:fillRef>
          <a:effectRef idx="1">
            <a:schemeClr val="accent3"/>
          </a:effectRef>
          <a:fontRef idx="minor">
            <a:schemeClr val="dk1"/>
          </a:fontRef>
        </p:style>
        <p:txBody>
          <a:bodyPr/>
          <a:lstStyle/>
          <a:p>
            <a:pPr>
              <a:buFont typeface="Wingdings" pitchFamily="2" charset="2"/>
              <a:buNone/>
              <a:defRPr/>
            </a:pPr>
            <a:r>
              <a:rPr lang="en-US" dirty="0" smtClean="0"/>
              <a:t>Pollution</a:t>
            </a:r>
          </a:p>
          <a:p>
            <a:pPr>
              <a:buFont typeface="Wingdings" pitchFamily="2" charset="2"/>
              <a:buNone/>
              <a:defRPr/>
            </a:pPr>
            <a:endParaRPr lang="en-US" dirty="0"/>
          </a:p>
        </p:txBody>
      </p:sp>
      <p:pic>
        <p:nvPicPr>
          <p:cNvPr id="78852" name="Picture 2"/>
          <p:cNvPicPr>
            <a:picLocks noChangeAspect="1" noChangeArrowheads="1"/>
          </p:cNvPicPr>
          <p:nvPr/>
        </p:nvPicPr>
        <p:blipFill>
          <a:blip r:embed="rId3"/>
          <a:srcRect/>
          <a:stretch>
            <a:fillRect/>
          </a:stretch>
        </p:blipFill>
        <p:spPr bwMode="auto">
          <a:xfrm>
            <a:off x="979488" y="2601913"/>
            <a:ext cx="3505200" cy="3498850"/>
          </a:xfrm>
          <a:prstGeom prst="rect">
            <a:avLst/>
          </a:prstGeom>
          <a:noFill/>
          <a:ln w="9525">
            <a:noFill/>
            <a:miter lim="800000"/>
            <a:headEnd/>
            <a:tailEnd/>
          </a:ln>
        </p:spPr>
      </p:pic>
      <p:pic>
        <p:nvPicPr>
          <p:cNvPr id="78853" name="Picture 3"/>
          <p:cNvPicPr>
            <a:picLocks noChangeAspect="1" noChangeArrowheads="1"/>
          </p:cNvPicPr>
          <p:nvPr/>
        </p:nvPicPr>
        <p:blipFill>
          <a:blip r:embed="rId4"/>
          <a:srcRect/>
          <a:stretch>
            <a:fillRect/>
          </a:stretch>
        </p:blipFill>
        <p:spPr bwMode="auto">
          <a:xfrm>
            <a:off x="5351463" y="2946400"/>
            <a:ext cx="3983037" cy="28114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4" descr="image002">
            <a:hlinkClick r:id="rId3"/>
          </p:cNvPr>
          <p:cNvPicPr>
            <a:picLocks noChangeAspect="1" noChangeArrowheads="1"/>
          </p:cNvPicPr>
          <p:nvPr/>
        </p:nvPicPr>
        <p:blipFill>
          <a:blip r:embed="rId4"/>
          <a:srcRect/>
          <a:stretch>
            <a:fillRect/>
          </a:stretch>
        </p:blipFill>
        <p:spPr bwMode="auto">
          <a:xfrm>
            <a:off x="9383713" y="6281738"/>
            <a:ext cx="503237" cy="469900"/>
          </a:xfrm>
          <a:prstGeom prst="rect">
            <a:avLst/>
          </a:prstGeom>
          <a:noFill/>
          <a:ln w="9525">
            <a:noFill/>
            <a:miter lim="800000"/>
            <a:headEnd/>
            <a:tailEnd/>
          </a:ln>
        </p:spPr>
      </p:pic>
      <p:sp>
        <p:nvSpPr>
          <p:cNvPr id="15362" name="AutoShape 3"/>
          <p:cNvSpPr>
            <a:spLocks noGrp="1" noChangeArrowheads="1"/>
          </p:cNvSpPr>
          <p:nvPr>
            <p:ph type="title"/>
          </p:nvPr>
        </p:nvSpPr>
        <p:spPr/>
        <p:txBody>
          <a:bodyPr/>
          <a:lstStyle/>
          <a:p>
            <a:r>
              <a:rPr lang="en-US" smtClean="0"/>
              <a:t>Marriot Hotels</a:t>
            </a:r>
          </a:p>
        </p:txBody>
      </p:sp>
      <p:sp>
        <p:nvSpPr>
          <p:cNvPr id="15363" name="Content Placeholder 7"/>
          <p:cNvSpPr>
            <a:spLocks noGrp="1"/>
          </p:cNvSpPr>
          <p:nvPr>
            <p:ph sz="half" idx="1"/>
          </p:nvPr>
        </p:nvSpPr>
        <p:spPr/>
        <p:txBody>
          <a:bodyPr/>
          <a:lstStyle/>
          <a:p>
            <a:r>
              <a:rPr lang="en-US" smtClean="0"/>
              <a:t>Dependable luxury </a:t>
            </a:r>
            <a:br>
              <a:rPr lang="en-US" smtClean="0"/>
            </a:br>
            <a:r>
              <a:rPr lang="en-US" smtClean="0"/>
              <a:t>and absolute quality </a:t>
            </a:r>
            <a:br>
              <a:rPr lang="en-US" smtClean="0"/>
            </a:br>
            <a:endParaRPr lang="en-US" smtClean="0"/>
          </a:p>
          <a:p>
            <a:endParaRPr lang="en-US" smtClean="0"/>
          </a:p>
        </p:txBody>
      </p:sp>
      <p:sp>
        <p:nvSpPr>
          <p:cNvPr id="15364" name="Text Box 8"/>
          <p:cNvSpPr txBox="1">
            <a:spLocks noChangeArrowheads="1"/>
          </p:cNvSpPr>
          <p:nvPr/>
        </p:nvSpPr>
        <p:spPr bwMode="auto">
          <a:xfrm>
            <a:off x="8393113" y="6751638"/>
            <a:ext cx="1752600" cy="274637"/>
          </a:xfrm>
          <a:prstGeom prst="rect">
            <a:avLst/>
          </a:prstGeom>
          <a:noFill/>
          <a:ln w="9525">
            <a:noFill/>
            <a:miter lim="800000"/>
            <a:headEnd/>
            <a:tailEnd/>
          </a:ln>
        </p:spPr>
        <p:txBody>
          <a:bodyPr>
            <a:spAutoFit/>
          </a:bodyPr>
          <a:lstStyle/>
          <a:p>
            <a:pPr algn="ctr" defTabSz="914400">
              <a:spcBef>
                <a:spcPct val="50000"/>
              </a:spcBef>
            </a:pPr>
            <a:r>
              <a:rPr lang="en-US" sz="1200" b="1">
                <a:solidFill>
                  <a:schemeClr val="bg2"/>
                </a:solidFill>
                <a:latin typeface="Candara" pitchFamily="34" charset="0"/>
              </a:rPr>
              <a:t>Marriot Commercial</a:t>
            </a:r>
          </a:p>
        </p:txBody>
      </p:sp>
      <p:pic>
        <p:nvPicPr>
          <p:cNvPr id="1026" name="Picture 2"/>
          <p:cNvPicPr>
            <a:picLocks noGrp="1" noChangeAspect="1" noChangeArrowheads="1"/>
          </p:cNvPicPr>
          <p:nvPr>
            <p:ph sz="half" idx="2"/>
          </p:nvPr>
        </p:nvPicPr>
        <p:blipFill>
          <a:blip r:embed="rId5"/>
          <a:srcRect/>
          <a:stretch>
            <a:fillRect/>
          </a:stretch>
        </p:blipFill>
        <p:spPr>
          <a:xfrm>
            <a:off x="5116512" y="2027238"/>
            <a:ext cx="3600076" cy="4648200"/>
          </a:xfrm>
          <a:solidFill>
            <a:srgbClr val="FFFFFF">
              <a:shade val="85000"/>
            </a:srgbClr>
          </a:solidFill>
          <a:ln w="76200" cap="sq">
            <a:solidFill>
              <a:schemeClr val="accent5"/>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AutoShape 2"/>
          <p:cNvSpPr>
            <a:spLocks noGrp="1" noChangeArrowheads="1"/>
          </p:cNvSpPr>
          <p:nvPr>
            <p:ph type="title"/>
          </p:nvPr>
        </p:nvSpPr>
        <p:spPr/>
        <p:txBody>
          <a:bodyPr/>
          <a:lstStyle/>
          <a:p>
            <a:r>
              <a:rPr lang="en-US" smtClean="0"/>
              <a:t>Ethical Concerns: </a:t>
            </a:r>
            <a:br>
              <a:rPr lang="en-US" smtClean="0"/>
            </a:br>
            <a:r>
              <a:rPr lang="en-US" smtClean="0"/>
              <a:t>Global Labor Issues</a:t>
            </a:r>
          </a:p>
        </p:txBody>
      </p:sp>
      <p:pic>
        <p:nvPicPr>
          <p:cNvPr id="52227" name="Picture 4" descr="ball and chain"/>
          <p:cNvPicPr>
            <a:picLocks noGrp="1" noChangeAspect="1" noChangeArrowheads="1"/>
          </p:cNvPicPr>
          <p:nvPr>
            <p:ph sz="half" idx="1"/>
          </p:nvPr>
        </p:nvPicPr>
        <p:blipFill>
          <a:blip r:embed="rId3"/>
          <a:stretch>
            <a:fillRect/>
          </a:stretch>
        </p:blipFill>
        <p:spPr>
          <a:xfrm>
            <a:off x="1223328" y="2065338"/>
            <a:ext cx="3017520" cy="4572000"/>
          </a:xfrm>
          <a:effectLst>
            <a:softEdge rad="112500"/>
          </a:effectLst>
        </p:spPr>
      </p:pic>
      <p:graphicFrame>
        <p:nvGraphicFramePr>
          <p:cNvPr id="13" name="Content Placeholder 12"/>
          <p:cNvGraphicFramePr>
            <a:graphicFrameLocks noGrp="1"/>
          </p:cNvGraphicFramePr>
          <p:nvPr>
            <p:ph sz="half" idx="2"/>
          </p:nvPr>
        </p:nvGraphicFramePr>
        <p:xfrm>
          <a:off x="5113338" y="2027238"/>
          <a:ext cx="4459287"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AutoShape 2"/>
          <p:cNvSpPr>
            <a:spLocks noGrp="1" noChangeArrowheads="1"/>
          </p:cNvSpPr>
          <p:nvPr>
            <p:ph type="title"/>
          </p:nvPr>
        </p:nvSpPr>
        <p:spPr/>
        <p:txBody>
          <a:bodyPr/>
          <a:lstStyle/>
          <a:p>
            <a:r>
              <a:rPr lang="en-US" smtClean="0"/>
              <a:t>Ethical Concerns: Impact on </a:t>
            </a:r>
            <a:br>
              <a:rPr lang="en-US" smtClean="0"/>
            </a:br>
            <a:r>
              <a:rPr lang="en-US" smtClean="0"/>
              <a:t>Host Country Culture</a:t>
            </a:r>
          </a:p>
        </p:txBody>
      </p:sp>
      <p:pic>
        <p:nvPicPr>
          <p:cNvPr id="53251" name="Picture 3" descr="chocolate"/>
          <p:cNvPicPr>
            <a:picLocks noGrp="1" noChangeAspect="1" noChangeArrowheads="1"/>
          </p:cNvPicPr>
          <p:nvPr>
            <p:ph sz="half" idx="1"/>
          </p:nvPr>
        </p:nvPicPr>
        <p:blipFill>
          <a:blip r:embed="rId3"/>
          <a:stretch>
            <a:fillRect/>
          </a:stretch>
        </p:blipFill>
        <p:spPr>
          <a:xfrm>
            <a:off x="1966278" y="3375978"/>
            <a:ext cx="1531620" cy="1950720"/>
          </a:xfrm>
          <a:prstGeom prst="roundRect">
            <a:avLst>
              <a:gd name="adj" fmla="val 8594"/>
            </a:avLst>
          </a:prstGeom>
          <a:solidFill>
            <a:srgbClr val="FFFFFF">
              <a:shade val="85000"/>
            </a:srgbClr>
          </a:solidFill>
          <a:effectLst>
            <a:reflection blurRad="12700" stA="38000" endPos="28000" dist="5000" dir="5400000" sy="-100000" algn="bl" rotWithShape="0"/>
          </a:effectLst>
        </p:spPr>
      </p:pic>
      <p:pic>
        <p:nvPicPr>
          <p:cNvPr id="53253" name="Picture 5" descr="gre49026_p07"/>
          <p:cNvPicPr>
            <a:picLocks noGrp="1" noChangeAspect="1" noChangeArrowheads="1"/>
          </p:cNvPicPr>
          <p:nvPr>
            <p:ph sz="half" idx="2"/>
          </p:nvPr>
        </p:nvPicPr>
        <p:blipFill>
          <a:blip r:embed="rId4"/>
          <a:stretch>
            <a:fillRect/>
          </a:stretch>
        </p:blipFill>
        <p:spPr>
          <a:xfrm>
            <a:off x="5585735" y="2027238"/>
            <a:ext cx="3514493" cy="4648200"/>
          </a:xfrm>
          <a:solidFill>
            <a:srgbClr val="FFFFFF">
              <a:shade val="85000"/>
            </a:srgbClr>
          </a:solidFill>
          <a:ln w="88900" cap="sq">
            <a:solidFill>
              <a:schemeClr val="accent5">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3252" name="Rectangle 4"/>
          <p:cNvSpPr>
            <a:spLocks noChangeArrowheads="1"/>
          </p:cNvSpPr>
          <p:nvPr/>
        </p:nvSpPr>
        <p:spPr bwMode="auto">
          <a:xfrm>
            <a:off x="544513" y="2255838"/>
            <a:ext cx="4546600" cy="796925"/>
          </a:xfrm>
          <a:prstGeom prst="roundRect">
            <a:avLst>
              <a:gd name="adj" fmla="val 42452"/>
            </a:avLst>
          </a:prstGeom>
          <a:ln>
            <a:headEnd/>
            <a:tailEnd/>
          </a:ln>
        </p:spPr>
        <p:style>
          <a:lnRef idx="1">
            <a:schemeClr val="accent1"/>
          </a:lnRef>
          <a:fillRef idx="2">
            <a:schemeClr val="accent1"/>
          </a:fillRef>
          <a:effectRef idx="1">
            <a:schemeClr val="accent1"/>
          </a:effectRef>
          <a:fontRef idx="minor">
            <a:schemeClr val="dk1"/>
          </a:fontRef>
        </p:style>
        <p:txBody>
          <a:bodyPr lIns="100794" tIns="50397" rIns="100794" bIns="50397"/>
          <a:lstStyle/>
          <a:p>
            <a:pPr marL="377825" indent="-377825" algn="ctr">
              <a:lnSpc>
                <a:spcPct val="104000"/>
              </a:lnSpc>
              <a:spcBef>
                <a:spcPct val="20000"/>
              </a:spcBef>
              <a:buClr>
                <a:srgbClr val="000000"/>
              </a:buClr>
              <a:buSzPct val="75000"/>
              <a:buFont typeface="Wingdings" pitchFamily="2" charset="2"/>
              <a:buNone/>
              <a:defRPr/>
            </a:pPr>
            <a:r>
              <a:rPr lang="en-US" sz="3200" b="1" dirty="0">
                <a:hlinkClick r:id="rId5" action="ppaction://hlinksldjump"/>
              </a:rPr>
              <a:t>Cultural imperialism</a:t>
            </a:r>
            <a:endParaRPr lang="en-US" sz="3200" b="1"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5"/>
          <p:cNvSpPr>
            <a:spLocks noGrp="1"/>
          </p:cNvSpPr>
          <p:nvPr>
            <p:ph type="title"/>
          </p:nvPr>
        </p:nvSpPr>
        <p:spPr/>
        <p:txBody>
          <a:bodyPr/>
          <a:lstStyle/>
          <a:p>
            <a:r>
              <a:rPr lang="en-US" smtClean="0">
                <a:solidFill>
                  <a:schemeClr val="accent1"/>
                </a:solidFill>
              </a:rPr>
              <a:t>Check Yourself</a:t>
            </a:r>
          </a:p>
        </p:txBody>
      </p:sp>
      <p:grpSp>
        <p:nvGrpSpPr>
          <p:cNvPr id="89090" name="Group 8"/>
          <p:cNvGrpSpPr>
            <a:grpSpLocks/>
          </p:cNvGrpSpPr>
          <p:nvPr/>
        </p:nvGrpSpPr>
        <p:grpSpPr bwMode="auto">
          <a:xfrm>
            <a:off x="620713" y="2484438"/>
            <a:ext cx="8961437" cy="2590800"/>
            <a:chOff x="773112" y="1951037"/>
            <a:chExt cx="8961120" cy="4800600"/>
          </a:xfrm>
        </p:grpSpPr>
        <p:sp>
          <p:nvSpPr>
            <p:cNvPr id="10" name="Content Placeholder 3"/>
            <p:cNvSpPr txBox="1">
              <a:spLocks/>
            </p:cNvSpPr>
            <p:nvPr/>
          </p:nvSpPr>
          <p:spPr bwMode="auto">
            <a:xfrm>
              <a:off x="1306493" y="2065756"/>
              <a:ext cx="8229309" cy="4571160"/>
            </a:xfrm>
            <a:prstGeom prst="roundRect">
              <a:avLst/>
            </a:prstGeom>
            <a:solidFill>
              <a:srgbClr val="E2F1FE"/>
            </a:solidFill>
            <a:ln w="9525">
              <a:noFill/>
              <a:round/>
              <a:headEnd/>
              <a:tailEnd/>
            </a:ln>
          </p:spPr>
          <p:txBody>
            <a:bodyPr lIns="0" tIns="0" rIns="0" bIns="0"/>
            <a:lstStyle/>
            <a:p>
              <a:pPr marL="640080" indent="-457200" eaLnBrk="0" hangingPunct="0">
                <a:spcAft>
                  <a:spcPts val="1200"/>
                </a:spcAft>
                <a:buSzPct val="60000"/>
                <a:buFont typeface="Arial" pitchFamily="34" charset="0"/>
                <a:buAutoNum type="arabicPeriod"/>
                <a:defRPr/>
              </a:pPr>
              <a:r>
                <a:rPr lang="en-US" sz="3200" dirty="0">
                  <a:solidFill>
                    <a:srgbClr val="000000"/>
                  </a:solidFill>
                  <a:latin typeface="+mn-lt"/>
                </a:rPr>
                <a:t>What are the components of a global marketing strategy?</a:t>
              </a:r>
            </a:p>
            <a:p>
              <a:pPr marL="640080" indent="-457200" eaLnBrk="0" hangingPunct="0">
                <a:spcAft>
                  <a:spcPts val="1200"/>
                </a:spcAft>
                <a:buSzPct val="60000"/>
                <a:buFont typeface="Arial" pitchFamily="34" charset="0"/>
                <a:buAutoNum type="arabicPeriod"/>
                <a:defRPr/>
              </a:pPr>
              <a:r>
                <a:rPr lang="en-US" sz="3200" dirty="0">
                  <a:solidFill>
                    <a:srgbClr val="000000"/>
                  </a:solidFill>
                  <a:latin typeface="+mn-lt"/>
                </a:rPr>
                <a:t> What are the three global product strategies?</a:t>
              </a:r>
            </a:p>
          </p:txBody>
        </p:sp>
        <p:sp>
          <p:nvSpPr>
            <p:cNvPr id="11" name="Rounded Rectangle 10"/>
            <p:cNvSpPr/>
            <p:nvPr/>
          </p:nvSpPr>
          <p:spPr bwMode="auto">
            <a:xfrm>
              <a:off x="773112" y="1951037"/>
              <a:ext cx="8961120" cy="4800600"/>
            </a:xfrm>
            <a:prstGeom prst="roundRect">
              <a:avLst/>
            </a:prstGeom>
            <a:noFill/>
            <a:ln w="38100" cap="flat" cmpd="sng" algn="ctr">
              <a:solidFill>
                <a:schemeClr val="tx1">
                  <a:lumMod val="75000"/>
                </a:schemeClr>
              </a:solidFill>
              <a:prstDash val="solid"/>
              <a:round/>
              <a:headEnd type="none" w="med" len="med"/>
              <a:tailEnd type="none" w="med" len="med"/>
            </a:ln>
            <a:effectLst/>
          </p:spPr>
          <p:txBody>
            <a:bodyPr/>
            <a:lstStyle/>
            <a:p>
              <a:pPr hangingPunct="0">
                <a:lnSpc>
                  <a:spcPct val="104000"/>
                </a:lnSpc>
                <a:buClr>
                  <a:srgbClr val="000000"/>
                </a:buClr>
                <a:buSzPct val="45000"/>
                <a:buFont typeface="Wingdings" charset="2"/>
                <a:buNone/>
                <a:defRPr/>
              </a:pPr>
              <a:endParaRPr lang="en-US" sz="3200" dirty="0">
                <a:latin typeface="+mn-lt"/>
                <a:ea typeface="DejaVu Sans" charset="0"/>
                <a:cs typeface="DejaVu Sans" charset="0"/>
              </a:endParaRPr>
            </a:p>
          </p:txBody>
        </p:sp>
      </p:grpSp>
      <p:pic>
        <p:nvPicPr>
          <p:cNvPr id="89091" name="Picture 5" descr="check_yourself.jpg"/>
          <p:cNvPicPr>
            <a:picLocks noChangeAspect="1"/>
          </p:cNvPicPr>
          <p:nvPr/>
        </p:nvPicPr>
        <p:blipFill>
          <a:blip r:embed="rId3"/>
          <a:srcRect/>
          <a:stretch>
            <a:fillRect/>
          </a:stretch>
        </p:blipFill>
        <p:spPr bwMode="auto">
          <a:xfrm>
            <a:off x="392113" y="3551238"/>
            <a:ext cx="457200" cy="457200"/>
          </a:xfrm>
          <a:prstGeom prst="rect">
            <a:avLst/>
          </a:prstGeom>
          <a:noFill/>
          <a:ln w="9525">
            <a:noFill/>
            <a:miter lim="800000"/>
            <a:headEnd/>
            <a:tailEnd/>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smtClean="0"/>
              <a:t>Glossary</a:t>
            </a:r>
          </a:p>
        </p:txBody>
      </p:sp>
      <p:sp>
        <p:nvSpPr>
          <p:cNvPr id="91138" name="Content Placeholder 2"/>
          <p:cNvSpPr>
            <a:spLocks noGrp="1"/>
          </p:cNvSpPr>
          <p:nvPr>
            <p:ph idx="4294967295"/>
          </p:nvPr>
        </p:nvSpPr>
        <p:spPr>
          <a:xfrm>
            <a:off x="0" y="1768475"/>
            <a:ext cx="9069388" cy="4987925"/>
          </a:xfrm>
        </p:spPr>
        <p:txBody>
          <a:bodyPr/>
          <a:lstStyle/>
          <a:p>
            <a:pPr>
              <a:buFont typeface="Wingdings" pitchFamily="2" charset="2"/>
              <a:buNone/>
            </a:pPr>
            <a:r>
              <a:rPr lang="en-US" smtClean="0"/>
              <a:t>A </a:t>
            </a:r>
            <a:r>
              <a:rPr lang="en-US" b="1" smtClean="0"/>
              <a:t>boycott</a:t>
            </a:r>
            <a:r>
              <a:rPr lang="en-US" smtClean="0"/>
              <a:t> pertains to a group’s refusal to deal commercially with some organization to protest against its policies.</a:t>
            </a:r>
          </a:p>
        </p:txBody>
      </p:sp>
      <p:sp>
        <p:nvSpPr>
          <p:cNvPr id="6" name="Bent-Up Arrow 5">
            <a:hlinkClick r:id="" action="ppaction://hlinkshowjump?jump=lastslideviewed"/>
          </p:cNvPr>
          <p:cNvSpPr/>
          <p:nvPr/>
        </p:nvSpPr>
        <p:spPr bwMode="auto">
          <a:xfrm>
            <a:off x="8328025" y="5227638"/>
            <a:ext cx="1752600" cy="1676400"/>
          </a:xfrm>
          <a:prstGeom prst="ben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hangingPunct="0">
              <a:lnSpc>
                <a:spcPct val="104000"/>
              </a:lnSpc>
              <a:buClr>
                <a:srgbClr val="000000"/>
              </a:buClr>
              <a:buSzPct val="45000"/>
              <a:buFont typeface="Wingdings" charset="2"/>
              <a:buNone/>
              <a:defRPr/>
            </a:pPr>
            <a:r>
              <a:rPr lang="en-US" sz="1600" dirty="0">
                <a:latin typeface="Arial" charset="0"/>
              </a:rPr>
              <a:t>Return to slide</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smtClean="0"/>
              <a:t>Glossary</a:t>
            </a:r>
          </a:p>
        </p:txBody>
      </p:sp>
      <p:sp>
        <p:nvSpPr>
          <p:cNvPr id="93186" name="Content Placeholder 2"/>
          <p:cNvSpPr>
            <a:spLocks noGrp="1"/>
          </p:cNvSpPr>
          <p:nvPr>
            <p:ph idx="4294967295"/>
          </p:nvPr>
        </p:nvSpPr>
        <p:spPr>
          <a:xfrm>
            <a:off x="0" y="1768475"/>
            <a:ext cx="9069388" cy="4987925"/>
          </a:xfrm>
        </p:spPr>
        <p:txBody>
          <a:bodyPr/>
          <a:lstStyle/>
          <a:p>
            <a:pPr>
              <a:buFont typeface="Wingdings" pitchFamily="2" charset="2"/>
              <a:buNone/>
            </a:pPr>
            <a:r>
              <a:rPr lang="en-US" b="1" smtClean="0"/>
              <a:t>Cultural imperialism</a:t>
            </a:r>
            <a:r>
              <a:rPr lang="en-US" smtClean="0"/>
              <a:t> is the belief that one’s own culture is superior to that of other nations.</a:t>
            </a:r>
            <a:endParaRPr lang="en-US" b="1" smtClean="0"/>
          </a:p>
        </p:txBody>
      </p:sp>
      <p:sp>
        <p:nvSpPr>
          <p:cNvPr id="5" name="Bent-Up Arrow 4">
            <a:hlinkClick r:id="" action="ppaction://hlinkshowjump?jump=lastslideviewed"/>
          </p:cNvPr>
          <p:cNvSpPr/>
          <p:nvPr/>
        </p:nvSpPr>
        <p:spPr bwMode="auto">
          <a:xfrm>
            <a:off x="8328025" y="5227638"/>
            <a:ext cx="1752600" cy="1676400"/>
          </a:xfrm>
          <a:prstGeom prst="ben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hangingPunct="0">
              <a:lnSpc>
                <a:spcPct val="104000"/>
              </a:lnSpc>
              <a:buClr>
                <a:srgbClr val="000000"/>
              </a:buClr>
              <a:buSzPct val="45000"/>
              <a:buFont typeface="Wingdings" charset="2"/>
              <a:buNone/>
              <a:defRPr/>
            </a:pPr>
            <a:r>
              <a:rPr lang="en-US" sz="1600" dirty="0">
                <a:latin typeface="Arial" charset="0"/>
              </a:rPr>
              <a:t>Return to slide</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smtClean="0"/>
              <a:t>Glossary</a:t>
            </a:r>
          </a:p>
        </p:txBody>
      </p:sp>
      <p:sp>
        <p:nvSpPr>
          <p:cNvPr id="95234" name="Content Placeholder 2"/>
          <p:cNvSpPr>
            <a:spLocks noGrp="1"/>
          </p:cNvSpPr>
          <p:nvPr>
            <p:ph idx="4294967295"/>
          </p:nvPr>
        </p:nvSpPr>
        <p:spPr>
          <a:xfrm>
            <a:off x="0" y="1768475"/>
            <a:ext cx="9069388" cy="4987925"/>
          </a:xfrm>
        </p:spPr>
        <p:txBody>
          <a:bodyPr/>
          <a:lstStyle/>
          <a:p>
            <a:pPr>
              <a:buFont typeface="Wingdings" pitchFamily="2" charset="2"/>
              <a:buNone/>
            </a:pPr>
            <a:r>
              <a:rPr lang="en-US" b="1" smtClean="0"/>
              <a:t>Exchange control</a:t>
            </a:r>
            <a:r>
              <a:rPr lang="en-US" smtClean="0"/>
              <a:t> refers to the regulation of a country’s currency exchange rate, the measure of how much one currency is worth in relation to another.</a:t>
            </a:r>
            <a:endParaRPr lang="en-US" b="1" smtClean="0"/>
          </a:p>
        </p:txBody>
      </p:sp>
      <p:sp>
        <p:nvSpPr>
          <p:cNvPr id="5" name="Bent-Up Arrow 4">
            <a:hlinkClick r:id="" action="ppaction://hlinkshowjump?jump=lastslideviewed"/>
          </p:cNvPr>
          <p:cNvSpPr/>
          <p:nvPr/>
        </p:nvSpPr>
        <p:spPr bwMode="auto">
          <a:xfrm>
            <a:off x="8328025" y="5227638"/>
            <a:ext cx="1752600" cy="1676400"/>
          </a:xfrm>
          <a:prstGeom prst="ben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hangingPunct="0">
              <a:lnSpc>
                <a:spcPct val="104000"/>
              </a:lnSpc>
              <a:buClr>
                <a:srgbClr val="000000"/>
              </a:buClr>
              <a:buSzPct val="45000"/>
              <a:buFont typeface="Wingdings" charset="2"/>
              <a:buNone/>
              <a:defRPr/>
            </a:pPr>
            <a:r>
              <a:rPr lang="en-US" sz="1600" dirty="0">
                <a:latin typeface="Arial" charset="0"/>
              </a:rPr>
              <a:t>Return to slide</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smtClean="0"/>
              <a:t>Glossary</a:t>
            </a:r>
          </a:p>
        </p:txBody>
      </p:sp>
      <p:sp>
        <p:nvSpPr>
          <p:cNvPr id="97282" name="Content Placeholder 2"/>
          <p:cNvSpPr>
            <a:spLocks noGrp="1"/>
          </p:cNvSpPr>
          <p:nvPr>
            <p:ph idx="4294967295"/>
          </p:nvPr>
        </p:nvSpPr>
        <p:spPr>
          <a:xfrm>
            <a:off x="0" y="1768475"/>
            <a:ext cx="9069388" cy="4987925"/>
          </a:xfrm>
        </p:spPr>
        <p:txBody>
          <a:bodyPr/>
          <a:lstStyle/>
          <a:p>
            <a:pPr>
              <a:buFont typeface="Wingdings" pitchFamily="2" charset="2"/>
              <a:buNone/>
            </a:pPr>
            <a:r>
              <a:rPr lang="en-US" smtClean="0"/>
              <a:t>The purpose of the </a:t>
            </a:r>
            <a:r>
              <a:rPr lang="en-US" b="1" smtClean="0"/>
              <a:t>General Agreement on Tariffs and Trade (GATT)</a:t>
            </a:r>
            <a:r>
              <a:rPr lang="en-US" smtClean="0"/>
              <a:t> was to lower trade barriers such as high tariffs on imported goods and restrictions on the number and types of imported products that inhibited the free flow of goods across borders.</a:t>
            </a:r>
          </a:p>
        </p:txBody>
      </p:sp>
      <p:sp>
        <p:nvSpPr>
          <p:cNvPr id="5" name="Bent-Up Arrow 4">
            <a:hlinkClick r:id="" action="ppaction://hlinkshowjump?jump=lastslideviewed"/>
          </p:cNvPr>
          <p:cNvSpPr/>
          <p:nvPr/>
        </p:nvSpPr>
        <p:spPr bwMode="auto">
          <a:xfrm>
            <a:off x="8328025" y="5227638"/>
            <a:ext cx="1752600" cy="1676400"/>
          </a:xfrm>
          <a:prstGeom prst="ben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hangingPunct="0">
              <a:lnSpc>
                <a:spcPct val="104000"/>
              </a:lnSpc>
              <a:buClr>
                <a:srgbClr val="000000"/>
              </a:buClr>
              <a:buSzPct val="45000"/>
              <a:buFont typeface="Wingdings" charset="2"/>
              <a:buNone/>
              <a:defRPr/>
            </a:pPr>
            <a:r>
              <a:rPr lang="en-US" sz="1600" dirty="0">
                <a:latin typeface="Arial" charset="0"/>
              </a:rPr>
              <a:t>Return to slide</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smtClean="0"/>
              <a:t>Glossary</a:t>
            </a:r>
          </a:p>
        </p:txBody>
      </p:sp>
      <p:sp>
        <p:nvSpPr>
          <p:cNvPr id="99330" name="Content Placeholder 2"/>
          <p:cNvSpPr>
            <a:spLocks noGrp="1"/>
          </p:cNvSpPr>
          <p:nvPr>
            <p:ph idx="4294967295"/>
          </p:nvPr>
        </p:nvSpPr>
        <p:spPr>
          <a:xfrm>
            <a:off x="0" y="1768475"/>
            <a:ext cx="9069388" cy="4987925"/>
          </a:xfrm>
        </p:spPr>
        <p:txBody>
          <a:bodyPr/>
          <a:lstStyle/>
          <a:p>
            <a:pPr>
              <a:buFont typeface="Wingdings" pitchFamily="2" charset="2"/>
              <a:buNone/>
            </a:pPr>
            <a:r>
              <a:rPr lang="en-US" b="1" smtClean="0"/>
              <a:t>Infrastructure</a:t>
            </a:r>
            <a:r>
              <a:rPr lang="en-US" smtClean="0"/>
              <a:t> is the basic facilities, services, and installations needed for a community or society to function.</a:t>
            </a:r>
            <a:endParaRPr lang="en-US" b="1" smtClean="0"/>
          </a:p>
        </p:txBody>
      </p:sp>
      <p:sp>
        <p:nvSpPr>
          <p:cNvPr id="5" name="Bent-Up Arrow 4">
            <a:hlinkClick r:id="" action="ppaction://hlinkshowjump?jump=lastslideviewed"/>
          </p:cNvPr>
          <p:cNvSpPr/>
          <p:nvPr/>
        </p:nvSpPr>
        <p:spPr bwMode="auto">
          <a:xfrm>
            <a:off x="8328025" y="5227638"/>
            <a:ext cx="1752600" cy="1676400"/>
          </a:xfrm>
          <a:prstGeom prst="ben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hangingPunct="0">
              <a:lnSpc>
                <a:spcPct val="104000"/>
              </a:lnSpc>
              <a:buClr>
                <a:srgbClr val="000000"/>
              </a:buClr>
              <a:buSzPct val="45000"/>
              <a:buFont typeface="Wingdings" charset="2"/>
              <a:buNone/>
              <a:defRPr/>
            </a:pPr>
            <a:r>
              <a:rPr lang="en-US" sz="1600" dirty="0">
                <a:latin typeface="Arial" charset="0"/>
              </a:rPr>
              <a:t>Return to slide</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smtClean="0"/>
              <a:t>Glossary</a:t>
            </a:r>
          </a:p>
        </p:txBody>
      </p:sp>
      <p:sp>
        <p:nvSpPr>
          <p:cNvPr id="101378" name="Content Placeholder 2"/>
          <p:cNvSpPr>
            <a:spLocks noGrp="1"/>
          </p:cNvSpPr>
          <p:nvPr>
            <p:ph idx="4294967295"/>
          </p:nvPr>
        </p:nvSpPr>
        <p:spPr>
          <a:xfrm>
            <a:off x="0" y="1768475"/>
            <a:ext cx="9069388" cy="4987925"/>
          </a:xfrm>
        </p:spPr>
        <p:txBody>
          <a:bodyPr/>
          <a:lstStyle/>
          <a:p>
            <a:pPr>
              <a:buFont typeface="Wingdings" pitchFamily="2" charset="2"/>
              <a:buNone/>
            </a:pPr>
            <a:r>
              <a:rPr lang="en-US" smtClean="0"/>
              <a:t>A </a:t>
            </a:r>
            <a:r>
              <a:rPr lang="en-US" b="1" smtClean="0"/>
              <a:t>quota</a:t>
            </a:r>
            <a:r>
              <a:rPr lang="en-US" smtClean="0"/>
              <a:t> designates the maximum quantity of a product that may be brought into a country during a specified time period.</a:t>
            </a:r>
          </a:p>
        </p:txBody>
      </p:sp>
      <p:sp>
        <p:nvSpPr>
          <p:cNvPr id="5" name="Bent-Up Arrow 4">
            <a:hlinkClick r:id="" action="ppaction://hlinkshowjump?jump=lastslideviewed"/>
          </p:cNvPr>
          <p:cNvSpPr/>
          <p:nvPr/>
        </p:nvSpPr>
        <p:spPr bwMode="auto">
          <a:xfrm>
            <a:off x="8328025" y="5227638"/>
            <a:ext cx="1752600" cy="1676400"/>
          </a:xfrm>
          <a:prstGeom prst="ben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hangingPunct="0">
              <a:lnSpc>
                <a:spcPct val="104000"/>
              </a:lnSpc>
              <a:buClr>
                <a:srgbClr val="000000"/>
              </a:buClr>
              <a:buSzPct val="45000"/>
              <a:buFont typeface="Wingdings" charset="2"/>
              <a:buNone/>
              <a:defRPr/>
            </a:pPr>
            <a:r>
              <a:rPr lang="en-US" sz="1600" dirty="0">
                <a:latin typeface="Arial" charset="0"/>
              </a:rPr>
              <a:t>Return to slide</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smtClean="0"/>
              <a:t>Glossary</a:t>
            </a:r>
          </a:p>
        </p:txBody>
      </p:sp>
      <p:sp>
        <p:nvSpPr>
          <p:cNvPr id="103426" name="Content Placeholder 2"/>
          <p:cNvSpPr>
            <a:spLocks noGrp="1"/>
          </p:cNvSpPr>
          <p:nvPr>
            <p:ph idx="4294967295"/>
          </p:nvPr>
        </p:nvSpPr>
        <p:spPr>
          <a:xfrm>
            <a:off x="0" y="1768475"/>
            <a:ext cx="9069388" cy="4987925"/>
          </a:xfrm>
        </p:spPr>
        <p:txBody>
          <a:bodyPr/>
          <a:lstStyle/>
          <a:p>
            <a:pPr>
              <a:buFont typeface="Wingdings" pitchFamily="2" charset="2"/>
              <a:buNone/>
            </a:pPr>
            <a:r>
              <a:rPr lang="en-US" smtClean="0"/>
              <a:t>A </a:t>
            </a:r>
            <a:r>
              <a:rPr lang="en-US" b="1" smtClean="0"/>
              <a:t>tariff</a:t>
            </a:r>
            <a:r>
              <a:rPr lang="en-US" smtClean="0"/>
              <a:t> is a tax levied on a good imported into a country.</a:t>
            </a:r>
          </a:p>
        </p:txBody>
      </p:sp>
      <p:sp>
        <p:nvSpPr>
          <p:cNvPr id="5" name="Bent-Up Arrow 4">
            <a:hlinkClick r:id="" action="ppaction://hlinkshowjump?jump=lastslideviewed"/>
          </p:cNvPr>
          <p:cNvSpPr/>
          <p:nvPr/>
        </p:nvSpPr>
        <p:spPr bwMode="auto">
          <a:xfrm>
            <a:off x="8328025" y="5227638"/>
            <a:ext cx="1752600" cy="1676400"/>
          </a:xfrm>
          <a:prstGeom prst="ben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hangingPunct="0">
              <a:lnSpc>
                <a:spcPct val="104000"/>
              </a:lnSpc>
              <a:buClr>
                <a:srgbClr val="000000"/>
              </a:buClr>
              <a:buSzPct val="45000"/>
              <a:buFont typeface="Wingdings" charset="2"/>
              <a:buNone/>
              <a:defRPr/>
            </a:pPr>
            <a:r>
              <a:rPr lang="en-US" sz="1600" dirty="0">
                <a:latin typeface="Arial" charset="0"/>
              </a:rPr>
              <a:t>Return to slide</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4"/>
          <p:cNvSpPr>
            <a:spLocks noGrp="1" noChangeArrowheads="1"/>
          </p:cNvSpPr>
          <p:nvPr>
            <p:ph type="title"/>
          </p:nvPr>
        </p:nvSpPr>
        <p:spPr/>
        <p:txBody>
          <a:bodyPr/>
          <a:lstStyle/>
          <a:p>
            <a:r>
              <a:rPr lang="en-US" smtClean="0"/>
              <a:t>Growth of Global Market</a:t>
            </a:r>
          </a:p>
        </p:txBody>
      </p:sp>
      <p:sp>
        <p:nvSpPr>
          <p:cNvPr id="17410" name="Rectangle 5"/>
          <p:cNvSpPr>
            <a:spLocks noChangeArrowheads="1"/>
          </p:cNvSpPr>
          <p:nvPr/>
        </p:nvSpPr>
        <p:spPr bwMode="auto">
          <a:xfrm>
            <a:off x="0" y="2062163"/>
            <a:ext cx="7312025" cy="4591050"/>
          </a:xfrm>
          <a:prstGeom prst="rect">
            <a:avLst/>
          </a:prstGeom>
          <a:noFill/>
          <a:ln w="9525">
            <a:noFill/>
            <a:miter lim="800000"/>
            <a:headEnd/>
            <a:tailEnd/>
          </a:ln>
        </p:spPr>
        <p:txBody>
          <a:bodyPr wrap="none" lIns="100794" tIns="50397" rIns="100794" bIns="50397" anchor="ctr"/>
          <a:lstStyle/>
          <a:p>
            <a:pPr algn="ctr" hangingPunct="0">
              <a:lnSpc>
                <a:spcPct val="104000"/>
              </a:lnSpc>
              <a:buClr>
                <a:srgbClr val="000000"/>
              </a:buClr>
              <a:buSzPct val="45000"/>
              <a:buFont typeface="Wingdings" pitchFamily="2" charset="2"/>
              <a:buNone/>
            </a:pPr>
            <a:endParaRPr lang="en-US">
              <a:latin typeface="Candara" pitchFamily="34" charset="0"/>
            </a:endParaRPr>
          </a:p>
        </p:txBody>
      </p:sp>
      <p:pic>
        <p:nvPicPr>
          <p:cNvPr id="2050" name="Picture 2"/>
          <p:cNvPicPr>
            <a:picLocks noChangeAspect="1" noChangeArrowheads="1"/>
          </p:cNvPicPr>
          <p:nvPr/>
        </p:nvPicPr>
        <p:blipFill>
          <a:blip r:embed="rId3"/>
          <a:srcRect/>
          <a:stretch>
            <a:fillRect/>
          </a:stretch>
        </p:blipFill>
        <p:spPr bwMode="auto">
          <a:xfrm>
            <a:off x="2091531" y="2239962"/>
            <a:ext cx="5897562" cy="3978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US" smtClean="0"/>
              <a:t>Glossary</a:t>
            </a:r>
          </a:p>
        </p:txBody>
      </p:sp>
      <p:sp>
        <p:nvSpPr>
          <p:cNvPr id="105474" name="Content Placeholder 2"/>
          <p:cNvSpPr>
            <a:spLocks noGrp="1"/>
          </p:cNvSpPr>
          <p:nvPr>
            <p:ph idx="4294967295"/>
          </p:nvPr>
        </p:nvSpPr>
        <p:spPr>
          <a:xfrm>
            <a:off x="0" y="1768475"/>
            <a:ext cx="9069388" cy="4987925"/>
          </a:xfrm>
        </p:spPr>
        <p:txBody>
          <a:bodyPr/>
          <a:lstStyle/>
          <a:p>
            <a:pPr>
              <a:buFont typeface="Wingdings" pitchFamily="2" charset="2"/>
              <a:buNone/>
            </a:pPr>
            <a:r>
              <a:rPr lang="en-US" smtClean="0"/>
              <a:t>A </a:t>
            </a:r>
            <a:r>
              <a:rPr lang="en-US" b="1" smtClean="0"/>
              <a:t>trade agreement</a:t>
            </a:r>
            <a:r>
              <a:rPr lang="en-US" smtClean="0"/>
              <a:t> is an intergovernmental agreement designed to manage and promote trade activities for a specific region.</a:t>
            </a:r>
          </a:p>
        </p:txBody>
      </p:sp>
      <p:sp>
        <p:nvSpPr>
          <p:cNvPr id="5" name="Bent-Up Arrow 4">
            <a:hlinkClick r:id="" action="ppaction://hlinkshowjump?jump=lastslideviewed"/>
          </p:cNvPr>
          <p:cNvSpPr/>
          <p:nvPr/>
        </p:nvSpPr>
        <p:spPr bwMode="auto">
          <a:xfrm>
            <a:off x="8328025" y="5227638"/>
            <a:ext cx="1752600" cy="1676400"/>
          </a:xfrm>
          <a:prstGeom prst="bentUp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hangingPunct="0">
              <a:lnSpc>
                <a:spcPct val="104000"/>
              </a:lnSpc>
              <a:buClr>
                <a:srgbClr val="000000"/>
              </a:buClr>
              <a:buSzPct val="45000"/>
              <a:buFont typeface="Wingdings" charset="2"/>
              <a:buNone/>
              <a:defRPr/>
            </a:pPr>
            <a:r>
              <a:rPr lang="en-US" sz="1600" dirty="0">
                <a:latin typeface="Arial" charset="0"/>
              </a:rPr>
              <a:t>Return to slide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4"/>
          <p:cNvSpPr>
            <a:spLocks noGrp="1" noChangeArrowheads="1"/>
          </p:cNvSpPr>
          <p:nvPr>
            <p:ph type="title"/>
          </p:nvPr>
        </p:nvSpPr>
        <p:spPr/>
        <p:txBody>
          <a:bodyPr/>
          <a:lstStyle/>
          <a:p>
            <a:r>
              <a:rPr lang="en-US" smtClean="0">
                <a:hlinkClick r:id="rId3" action="ppaction://hlinksldjump"/>
              </a:rPr>
              <a:t>General Agreement on </a:t>
            </a:r>
            <a:br>
              <a:rPr lang="en-US" smtClean="0">
                <a:hlinkClick r:id="rId3" action="ppaction://hlinksldjump"/>
              </a:rPr>
            </a:br>
            <a:r>
              <a:rPr lang="en-US" smtClean="0">
                <a:hlinkClick r:id="rId3" action="ppaction://hlinksldjump"/>
              </a:rPr>
              <a:t>Tariffs and Trade (GATT)</a:t>
            </a:r>
            <a:endParaRPr lang="en-US" smtClean="0"/>
          </a:p>
        </p:txBody>
      </p:sp>
      <p:pic>
        <p:nvPicPr>
          <p:cNvPr id="22530" name="Picture 2" descr="international money"/>
          <p:cNvPicPr>
            <a:picLocks noGrp="1" noChangeAspect="1" noChangeArrowheads="1"/>
          </p:cNvPicPr>
          <p:nvPr>
            <p:ph sz="half" idx="1"/>
          </p:nvPr>
        </p:nvPicPr>
        <p:blipFill>
          <a:blip r:embed="rId4"/>
          <a:stretch>
            <a:fillRect/>
          </a:stretch>
        </p:blipFill>
        <p:spPr>
          <a:xfrm>
            <a:off x="632778" y="2945448"/>
            <a:ext cx="4198620" cy="2811780"/>
          </a:xfrm>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aphicFrame>
        <p:nvGraphicFramePr>
          <p:cNvPr id="16" name="Content Placeholder 15"/>
          <p:cNvGraphicFramePr>
            <a:graphicFrameLocks noGrp="1"/>
          </p:cNvGraphicFramePr>
          <p:nvPr>
            <p:ph sz="half" idx="2"/>
          </p:nvPr>
        </p:nvGraphicFramePr>
        <p:xfrm>
          <a:off x="5113338" y="2027238"/>
          <a:ext cx="4459287" cy="464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3556" name="Picture 4" descr="image002">
            <a:hlinkClick r:id="rId9"/>
          </p:cNvPr>
          <p:cNvPicPr>
            <a:picLocks noChangeAspect="1" noChangeArrowheads="1"/>
          </p:cNvPicPr>
          <p:nvPr/>
        </p:nvPicPr>
        <p:blipFill>
          <a:blip r:embed="rId10"/>
          <a:srcRect/>
          <a:stretch>
            <a:fillRect/>
          </a:stretch>
        </p:blipFill>
        <p:spPr bwMode="auto">
          <a:xfrm>
            <a:off x="8940800" y="6294438"/>
            <a:ext cx="503238" cy="469900"/>
          </a:xfrm>
          <a:prstGeom prst="rect">
            <a:avLst/>
          </a:prstGeom>
          <a:noFill/>
          <a:ln w="9525">
            <a:noFill/>
            <a:miter lim="800000"/>
            <a:headEnd/>
            <a:tailEnd/>
          </a:ln>
        </p:spPr>
      </p:pic>
      <p:sp>
        <p:nvSpPr>
          <p:cNvPr id="23557" name="Text Box 9"/>
          <p:cNvSpPr txBox="1">
            <a:spLocks noChangeArrowheads="1"/>
          </p:cNvSpPr>
          <p:nvPr/>
        </p:nvSpPr>
        <p:spPr bwMode="auto">
          <a:xfrm>
            <a:off x="8316913" y="6781800"/>
            <a:ext cx="1752600" cy="274638"/>
          </a:xfrm>
          <a:prstGeom prst="rect">
            <a:avLst/>
          </a:prstGeom>
          <a:noFill/>
          <a:ln w="9525">
            <a:noFill/>
            <a:miter lim="800000"/>
            <a:headEnd/>
            <a:tailEnd/>
          </a:ln>
        </p:spPr>
        <p:txBody>
          <a:bodyPr>
            <a:spAutoFit/>
          </a:bodyPr>
          <a:lstStyle/>
          <a:p>
            <a:pPr algn="ctr" defTabSz="914400">
              <a:spcBef>
                <a:spcPct val="50000"/>
              </a:spcBef>
            </a:pPr>
            <a:r>
              <a:rPr lang="en-US" sz="1200" b="1">
                <a:solidFill>
                  <a:schemeClr val="bg2"/>
                </a:solidFill>
                <a:latin typeface="Candara" pitchFamily="34" charset="0"/>
              </a:rPr>
              <a:t>WTO Website</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AutoShape 2"/>
          <p:cNvSpPr>
            <a:spLocks noGrp="1" noChangeArrowheads="1"/>
          </p:cNvSpPr>
          <p:nvPr>
            <p:ph type="title"/>
          </p:nvPr>
        </p:nvSpPr>
        <p:spPr/>
        <p:txBody>
          <a:bodyPr/>
          <a:lstStyle/>
          <a:p>
            <a:r>
              <a:rPr lang="en-US" smtClean="0"/>
              <a:t>Assessing Global Markets</a:t>
            </a:r>
          </a:p>
        </p:txBody>
      </p:sp>
      <p:pic>
        <p:nvPicPr>
          <p:cNvPr id="27650" name="Picture 5" descr="gre80954_0701"/>
          <p:cNvPicPr>
            <a:picLocks noChangeAspect="1" noChangeArrowheads="1"/>
          </p:cNvPicPr>
          <p:nvPr/>
        </p:nvPicPr>
        <p:blipFill>
          <a:blip r:embed="rId3"/>
          <a:srcRect/>
          <a:stretch>
            <a:fillRect/>
          </a:stretch>
        </p:blipFill>
        <p:spPr bwMode="auto">
          <a:xfrm>
            <a:off x="989013" y="2014538"/>
            <a:ext cx="8102600" cy="4584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8" descr="gre80954_0703"/>
          <p:cNvPicPr>
            <a:picLocks noGrp="1" noChangeAspect="1" noChangeArrowheads="1"/>
          </p:cNvPicPr>
          <p:nvPr>
            <p:ph sz="half" idx="2"/>
          </p:nvPr>
        </p:nvPicPr>
        <p:blipFill>
          <a:blip r:embed="rId3"/>
          <a:srcRect/>
          <a:stretch>
            <a:fillRect/>
          </a:stretch>
        </p:blipFill>
        <p:spPr>
          <a:xfrm>
            <a:off x="5345113" y="3246438"/>
            <a:ext cx="4459287" cy="2185987"/>
          </a:xfrm>
        </p:spPr>
      </p:pic>
      <p:sp>
        <p:nvSpPr>
          <p:cNvPr id="29698" name="AutoShape 3"/>
          <p:cNvSpPr>
            <a:spLocks noGrp="1" noChangeArrowheads="1"/>
          </p:cNvSpPr>
          <p:nvPr>
            <p:ph type="title"/>
          </p:nvPr>
        </p:nvSpPr>
        <p:spPr/>
        <p:txBody>
          <a:bodyPr/>
          <a:lstStyle/>
          <a:p>
            <a:r>
              <a:rPr lang="en-US" smtClean="0"/>
              <a:t>Economic Analysis</a:t>
            </a:r>
            <a:br>
              <a:rPr lang="en-US" smtClean="0"/>
            </a:br>
            <a:r>
              <a:rPr lang="en-US" smtClean="0"/>
              <a:t>General Economic Environment</a:t>
            </a:r>
          </a:p>
        </p:txBody>
      </p:sp>
      <p:graphicFrame>
        <p:nvGraphicFramePr>
          <p:cNvPr id="6" name="Content Placeholder 5"/>
          <p:cNvGraphicFramePr>
            <a:graphicFrameLocks noGrp="1"/>
          </p:cNvGraphicFramePr>
          <p:nvPr>
            <p:ph sz="half" idx="1"/>
          </p:nvPr>
        </p:nvGraphicFramePr>
        <p:xfrm>
          <a:off x="503238" y="2027238"/>
          <a:ext cx="4765674"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9700" name="Picture 4" descr="image002">
            <a:hlinkClick r:id="rId8"/>
          </p:cNvPr>
          <p:cNvPicPr>
            <a:picLocks noChangeAspect="1" noChangeArrowheads="1"/>
          </p:cNvPicPr>
          <p:nvPr/>
        </p:nvPicPr>
        <p:blipFill>
          <a:blip r:embed="rId9"/>
          <a:srcRect/>
          <a:stretch>
            <a:fillRect/>
          </a:stretch>
        </p:blipFill>
        <p:spPr bwMode="auto">
          <a:xfrm>
            <a:off x="8942388" y="6142038"/>
            <a:ext cx="503237" cy="469900"/>
          </a:xfrm>
          <a:prstGeom prst="rect">
            <a:avLst/>
          </a:prstGeom>
          <a:noFill/>
          <a:ln w="9525">
            <a:noFill/>
            <a:miter lim="800000"/>
            <a:headEnd/>
            <a:tailEnd/>
          </a:ln>
        </p:spPr>
      </p:pic>
      <p:sp>
        <p:nvSpPr>
          <p:cNvPr id="29701" name="Text Box 8"/>
          <p:cNvSpPr txBox="1">
            <a:spLocks noChangeArrowheads="1"/>
          </p:cNvSpPr>
          <p:nvPr/>
        </p:nvSpPr>
        <p:spPr bwMode="auto">
          <a:xfrm>
            <a:off x="8316913" y="6642100"/>
            <a:ext cx="1752600" cy="274638"/>
          </a:xfrm>
          <a:prstGeom prst="rect">
            <a:avLst/>
          </a:prstGeom>
          <a:noFill/>
          <a:ln w="9525">
            <a:noFill/>
            <a:miter lim="800000"/>
            <a:headEnd/>
            <a:tailEnd/>
          </a:ln>
        </p:spPr>
        <p:txBody>
          <a:bodyPr>
            <a:spAutoFit/>
          </a:bodyPr>
          <a:lstStyle/>
          <a:p>
            <a:pPr algn="ctr" defTabSz="914400">
              <a:spcBef>
                <a:spcPct val="50000"/>
              </a:spcBef>
            </a:pPr>
            <a:r>
              <a:rPr lang="en-US" sz="1200" b="1">
                <a:solidFill>
                  <a:schemeClr val="bg2"/>
                </a:solidFill>
                <a:latin typeface="Candara" pitchFamily="34" charset="0"/>
              </a:rPr>
              <a:t>NationMaster Website</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3"/>
          <p:cNvSpPr>
            <a:spLocks noGrp="1" noChangeArrowheads="1"/>
          </p:cNvSpPr>
          <p:nvPr>
            <p:ph type="title"/>
          </p:nvPr>
        </p:nvSpPr>
        <p:spPr/>
        <p:txBody>
          <a:bodyPr/>
          <a:lstStyle/>
          <a:p>
            <a:r>
              <a:rPr lang="en-US" smtClean="0"/>
              <a:t>Evaluating Market Size and Population Growth Rate</a:t>
            </a:r>
          </a:p>
        </p:txBody>
      </p:sp>
      <p:pic>
        <p:nvPicPr>
          <p:cNvPr id="26628" name="Picture 11" descr="gre80954_p0705"/>
          <p:cNvPicPr>
            <a:picLocks noChangeAspect="1" noChangeArrowheads="1"/>
          </p:cNvPicPr>
          <p:nvPr/>
        </p:nvPicPr>
        <p:blipFill>
          <a:blip r:embed="rId3"/>
          <a:srcRect/>
          <a:stretch>
            <a:fillRect/>
          </a:stretch>
        </p:blipFill>
        <p:spPr bwMode="auto">
          <a:xfrm>
            <a:off x="4887912" y="2636837"/>
            <a:ext cx="4572000" cy="3429000"/>
          </a:xfrm>
          <a:prstGeom prst="rect">
            <a:avLst/>
          </a:prstGeom>
          <a:ln>
            <a:noFill/>
          </a:ln>
          <a:effectLst>
            <a:softEdge rad="112500"/>
          </a:effectLst>
        </p:spPr>
      </p:pic>
      <p:sp>
        <p:nvSpPr>
          <p:cNvPr id="17" name="Rectangle 16"/>
          <p:cNvSpPr/>
          <p:nvPr/>
        </p:nvSpPr>
        <p:spPr>
          <a:xfrm>
            <a:off x="392113" y="1874838"/>
            <a:ext cx="2994025" cy="584200"/>
          </a:xfrm>
          <a:prstGeom prst="rect">
            <a:avLst/>
          </a:prstGeom>
        </p:spPr>
        <p:txBody>
          <a:bodyPr wrap="none">
            <a:spAutoFit/>
          </a:bodyPr>
          <a:lstStyle/>
          <a:p>
            <a:pPr>
              <a:defRPr/>
            </a:pPr>
            <a:r>
              <a:rPr lang="en-US" sz="3200" dirty="0">
                <a:solidFill>
                  <a:schemeClr val="bg2"/>
                </a:solidFill>
                <a:latin typeface="+mn-lt"/>
              </a:rPr>
              <a:t>Population 2002</a:t>
            </a:r>
          </a:p>
        </p:txBody>
      </p:sp>
      <p:sp>
        <p:nvSpPr>
          <p:cNvPr id="18" name="Rectangle 17"/>
          <p:cNvSpPr/>
          <p:nvPr/>
        </p:nvSpPr>
        <p:spPr>
          <a:xfrm>
            <a:off x="392113" y="4237038"/>
            <a:ext cx="3008312" cy="584200"/>
          </a:xfrm>
          <a:prstGeom prst="rect">
            <a:avLst/>
          </a:prstGeom>
        </p:spPr>
        <p:txBody>
          <a:bodyPr wrap="none">
            <a:spAutoFit/>
          </a:bodyPr>
          <a:lstStyle/>
          <a:p>
            <a:pPr>
              <a:defRPr/>
            </a:pPr>
            <a:r>
              <a:rPr lang="en-US" sz="3200" dirty="0">
                <a:solidFill>
                  <a:schemeClr val="bg2"/>
                </a:solidFill>
                <a:latin typeface="+mn-lt"/>
              </a:rPr>
              <a:t>Population </a:t>
            </a:r>
            <a:r>
              <a:rPr lang="en-US" sz="3200" dirty="0">
                <a:solidFill>
                  <a:schemeClr val="bg2"/>
                </a:solidFill>
                <a:latin typeface="+mn-lt"/>
              </a:rPr>
              <a:t>2050</a:t>
            </a:r>
          </a:p>
        </p:txBody>
      </p:sp>
      <p:pic>
        <p:nvPicPr>
          <p:cNvPr id="31749" name="Picture 8"/>
          <p:cNvPicPr>
            <a:picLocks noChangeAspect="1" noChangeArrowheads="1"/>
          </p:cNvPicPr>
          <p:nvPr/>
        </p:nvPicPr>
        <p:blipFill>
          <a:blip r:embed="rId4"/>
          <a:srcRect/>
          <a:stretch>
            <a:fillRect/>
          </a:stretch>
        </p:blipFill>
        <p:spPr bwMode="auto">
          <a:xfrm>
            <a:off x="722313" y="2408238"/>
            <a:ext cx="3697287" cy="1828800"/>
          </a:xfrm>
          <a:prstGeom prst="rect">
            <a:avLst/>
          </a:prstGeom>
          <a:noFill/>
          <a:ln w="9525">
            <a:noFill/>
            <a:miter lim="800000"/>
            <a:headEnd/>
            <a:tailEnd/>
          </a:ln>
        </p:spPr>
      </p:pic>
      <p:pic>
        <p:nvPicPr>
          <p:cNvPr id="31750" name="Picture 9"/>
          <p:cNvPicPr>
            <a:picLocks noChangeAspect="1" noChangeArrowheads="1"/>
          </p:cNvPicPr>
          <p:nvPr/>
        </p:nvPicPr>
        <p:blipFill>
          <a:blip r:embed="rId5"/>
          <a:srcRect/>
          <a:stretch>
            <a:fillRect/>
          </a:stretch>
        </p:blipFill>
        <p:spPr bwMode="auto">
          <a:xfrm>
            <a:off x="722313" y="4835525"/>
            <a:ext cx="3708400" cy="1828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AutoShape 3"/>
          <p:cNvSpPr>
            <a:spLocks noGrp="1" noChangeArrowheads="1"/>
          </p:cNvSpPr>
          <p:nvPr>
            <p:ph type="title"/>
          </p:nvPr>
        </p:nvSpPr>
        <p:spPr/>
        <p:txBody>
          <a:bodyPr/>
          <a:lstStyle/>
          <a:p>
            <a:r>
              <a:rPr lang="en-US" smtClean="0"/>
              <a:t>Evaluating Real Income</a:t>
            </a:r>
          </a:p>
        </p:txBody>
      </p:sp>
      <p:sp>
        <p:nvSpPr>
          <p:cNvPr id="33794" name="Content Placeholder 7"/>
          <p:cNvSpPr>
            <a:spLocks noGrp="1"/>
          </p:cNvSpPr>
          <p:nvPr>
            <p:ph sz="half" idx="1"/>
          </p:nvPr>
        </p:nvSpPr>
        <p:spPr/>
        <p:txBody>
          <a:bodyPr/>
          <a:lstStyle/>
          <a:p>
            <a:r>
              <a:rPr lang="en-US" smtClean="0"/>
              <a:t>P&amp;G targets developing countries</a:t>
            </a:r>
          </a:p>
          <a:p>
            <a:r>
              <a:rPr lang="en-US" smtClean="0"/>
              <a:t>Sotheby’s grows in Asia</a:t>
            </a:r>
          </a:p>
        </p:txBody>
      </p:sp>
      <p:pic>
        <p:nvPicPr>
          <p:cNvPr id="13" name="Picture 7" descr="gre80954_p0706"/>
          <p:cNvPicPr>
            <a:picLocks noGrp="1" noChangeAspect="1" noChangeArrowheads="1"/>
          </p:cNvPicPr>
          <p:nvPr>
            <p:ph sz="half" idx="2"/>
          </p:nvPr>
        </p:nvPicPr>
        <p:blipFill>
          <a:blip r:embed="rId3"/>
          <a:srcRect/>
          <a:stretch>
            <a:fillRect/>
          </a:stretch>
        </p:blipFill>
        <p:spPr>
          <a:xfrm>
            <a:off x="5519572" y="2027238"/>
            <a:ext cx="3646819" cy="4648200"/>
          </a:xfr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arketing 2e">
  <a:themeElements>
    <a:clrScheme name="Marketing 2e">
      <a:dk1>
        <a:srgbClr val="000000"/>
      </a:dk1>
      <a:lt1>
        <a:srgbClr val="FFFFFF"/>
      </a:lt1>
      <a:dk2>
        <a:srgbClr val="D84F14"/>
      </a:dk2>
      <a:lt2>
        <a:srgbClr val="FFFF99"/>
      </a:lt2>
      <a:accent1>
        <a:srgbClr val="007EB4"/>
      </a:accent1>
      <a:accent2>
        <a:srgbClr val="6A2A93"/>
      </a:accent2>
      <a:accent3>
        <a:srgbClr val="EE7E4E"/>
      </a:accent3>
      <a:accent4>
        <a:srgbClr val="6CA889"/>
      </a:accent4>
      <a:accent5>
        <a:srgbClr val="FF0000"/>
      </a:accent5>
      <a:accent6>
        <a:srgbClr val="FFFDDF"/>
      </a:accent6>
      <a:hlink>
        <a:srgbClr val="0000BF"/>
      </a:hlink>
      <a:folHlink>
        <a:srgbClr val="707070"/>
      </a:folHlink>
    </a:clrScheme>
    <a:fontScheme name="Marketing 2e">
      <a:majorFont>
        <a:latin typeface="Lucida Sans"/>
        <a:ea typeface=""/>
        <a:cs typeface=""/>
      </a:majorFont>
      <a:minorFont>
        <a:latin typeface="Candar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version IV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version IV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version IV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version IV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version IV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version IV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version IV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600</TotalTime>
  <Words>2440</Words>
  <Application>Microsoft Office PowerPoint</Application>
  <PresentationFormat>Custom</PresentationFormat>
  <Paragraphs>178</Paragraphs>
  <Slides>40</Slides>
  <Notes>40</Notes>
  <HiddenSlides>0</HiddenSlides>
  <MMClips>0</MMClips>
  <ScaleCrop>false</ScaleCrop>
  <HeadingPairs>
    <vt:vector size="6" baseType="variant">
      <vt:variant>
        <vt:lpstr>Fonts Used</vt:lpstr>
      </vt:variant>
      <vt:variant>
        <vt:i4>9</vt:i4>
      </vt:variant>
      <vt:variant>
        <vt:lpstr>Design Template</vt:lpstr>
      </vt:variant>
      <vt:variant>
        <vt:i4>3</vt:i4>
      </vt:variant>
      <vt:variant>
        <vt:lpstr>Slide Titles</vt:lpstr>
      </vt:variant>
      <vt:variant>
        <vt:i4>40</vt:i4>
      </vt:variant>
    </vt:vector>
  </HeadingPairs>
  <TitlesOfParts>
    <vt:vector size="52" baseType="lpstr">
      <vt:lpstr>Arial</vt:lpstr>
      <vt:lpstr>DejaVu Sans</vt:lpstr>
      <vt:lpstr>Lucida Sans</vt:lpstr>
      <vt:lpstr>Wingdings</vt:lpstr>
      <vt:lpstr>Candara</vt:lpstr>
      <vt:lpstr>Symbol</vt:lpstr>
      <vt:lpstr>Times New Roman</vt:lpstr>
      <vt:lpstr>Tahoma</vt:lpstr>
      <vt:lpstr>Calibri</vt:lpstr>
      <vt:lpstr>Marketing 2e</vt:lpstr>
      <vt:lpstr>Marketing 2e</vt:lpstr>
      <vt:lpstr>Marketing 2e</vt:lpstr>
      <vt:lpstr>Slide 1</vt:lpstr>
      <vt:lpstr>Learning Objectives</vt:lpstr>
      <vt:lpstr>Marriot Hotels</vt:lpstr>
      <vt:lpstr>Growth of Global Market</vt:lpstr>
      <vt:lpstr>General Agreement on  Tariffs and Trade (GATT)</vt:lpstr>
      <vt:lpstr>Assessing Global Markets</vt:lpstr>
      <vt:lpstr>Economic Analysis General Economic Environment</vt:lpstr>
      <vt:lpstr>Evaluating Market Size and Population Growth Rate</vt:lpstr>
      <vt:lpstr>Evaluating Real Income</vt:lpstr>
      <vt:lpstr>Analyzing Infrastructure and Technological Capabilities</vt:lpstr>
      <vt:lpstr>Analyzing Government Actions</vt:lpstr>
      <vt:lpstr>Tariff and Quotas</vt:lpstr>
      <vt:lpstr>Boycott</vt:lpstr>
      <vt:lpstr>Exchange Control</vt:lpstr>
      <vt:lpstr>Trade Agreements</vt:lpstr>
      <vt:lpstr>The European Union (EU)</vt:lpstr>
      <vt:lpstr>Analyzing Sociocultural Factors</vt:lpstr>
      <vt:lpstr>Country Clusters</vt:lpstr>
      <vt:lpstr>Spanish Ad</vt:lpstr>
      <vt:lpstr>Check Yourself</vt:lpstr>
      <vt:lpstr>Choosing a Global Entry Strategy</vt:lpstr>
      <vt:lpstr>Check Yourself</vt:lpstr>
      <vt:lpstr>Choosing a Global Marketing Strategy: Target Market (STP)</vt:lpstr>
      <vt:lpstr>The Global Marketing Mix:  Product or Service Strategies</vt:lpstr>
      <vt:lpstr>Global Marketing Mix:  Pricing Strategies</vt:lpstr>
      <vt:lpstr>Whole Foods in London</vt:lpstr>
      <vt:lpstr>Global Marketing Mix:  Global Distribution Strategies</vt:lpstr>
      <vt:lpstr>Global Marketing Mix: Global Communication Strategies</vt:lpstr>
      <vt:lpstr>Ethical Issues in Global Marketing: Environmental Concerns</vt:lpstr>
      <vt:lpstr>Ethical Concerns:  Global Labor Issues</vt:lpstr>
      <vt:lpstr>Ethical Concerns: Impact on  Host Country Culture</vt:lpstr>
      <vt:lpstr>Check Yourself</vt:lpstr>
      <vt:lpstr>Glossary</vt:lpstr>
      <vt:lpstr>Glossary</vt:lpstr>
      <vt:lpstr>Glossary</vt:lpstr>
      <vt:lpstr>Glossary</vt:lpstr>
      <vt:lpstr>Glossary</vt:lpstr>
      <vt:lpstr>Glossary</vt:lpstr>
      <vt:lpstr>Glossary</vt:lpstr>
      <vt:lpstr>Glossary</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Leroy Robinson, Jr., Ph.D.; utter</dc:creator>
  <cp:lastModifiedBy>gabriela_gonzalez</cp:lastModifiedBy>
  <cp:revision>125</cp:revision>
  <dcterms:created xsi:type="dcterms:W3CDTF">2008-10-17T22:26:29Z</dcterms:created>
  <dcterms:modified xsi:type="dcterms:W3CDTF">2009-03-10T19:48:55Z</dcterms:modified>
</cp:coreProperties>
</file>